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6" r:id="rId7"/>
    <p:sldId id="267" r:id="rId8"/>
    <p:sldId id="272" r:id="rId9"/>
    <p:sldId id="273" r:id="rId10"/>
    <p:sldId id="274" r:id="rId11"/>
    <p:sldId id="275" r:id="rId12"/>
    <p:sldId id="276" r:id="rId13"/>
    <p:sldId id="277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5"/>
    <p:restoredTop sz="94624"/>
  </p:normalViewPr>
  <p:slideViewPr>
    <p:cSldViewPr>
      <p:cViewPr varScale="1">
        <p:scale>
          <a:sx n="139" d="100"/>
          <a:sy n="139" d="100"/>
        </p:scale>
        <p:origin x="1336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Macintosh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Agash Uthayasuriyan</cp:lastModifiedBy>
  <cp:revision>1</cp:revision>
  <dcterms:created xsi:type="dcterms:W3CDTF">2024-04-24T20:42:45Z</dcterms:created>
  <dcterms:modified xsi:type="dcterms:W3CDTF">2024-04-24T20:44:02Z</dcterms:modified>
</cp:coreProperties>
</file>