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897" showSpecialPlsOnTitleSld="0" strictFirstAndLastChars="0">
  <p:sldMasterIdLst>
    <p:sldMasterId id="2147483664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4" r:id="rId4"/>
    <p:sldId id="266" r:id="rId5"/>
    <p:sldId id="268" r:id="rId6"/>
    <p:sldId id="269" r:id="rId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50"/>
    <a:srgbClr val="7A7A7A"/>
    <a:srgbClr val="6B6B6B"/>
    <a:srgbClr val="767676"/>
    <a:srgbClr val="4C4C4C"/>
    <a:srgbClr val="656565"/>
    <a:srgbClr val="CD0078"/>
    <a:srgbClr val="3C73B9"/>
    <a:srgbClr val="EBD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7" autoAdjust="0"/>
    <p:restoredTop sz="84567" autoAdjust="0"/>
  </p:normalViewPr>
  <p:slideViewPr>
    <p:cSldViewPr snapToGrid="0">
      <p:cViewPr varScale="1">
        <p:scale>
          <a:sx n="58" d="100"/>
          <a:sy n="58" d="100"/>
        </p:scale>
        <p:origin x="-1014" y="-84"/>
      </p:cViewPr>
      <p:guideLst>
        <p:guide orient="horz" pos="1311"/>
        <p:guide orient="horz" pos="3758"/>
        <p:guide orient="horz" pos="1062"/>
        <p:guide orient="horz" pos="449"/>
        <p:guide orient="horz" pos="2849"/>
        <p:guide orient="horz" pos="2153"/>
        <p:guide orient="horz" pos="5442"/>
        <p:guide orient="horz" pos="1954"/>
        <p:guide pos="219"/>
        <p:guide pos="5551"/>
        <p:guide pos="2879"/>
        <p:guide pos="1521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2264" y="-96"/>
      </p:cViewPr>
      <p:guideLst>
        <p:guide orient="horz" pos="3024"/>
        <p:guide orient="horz" pos="5906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D555E3-56C9-4FC0-8124-8A3E2C2D6DE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FCE2685-BEC2-4BA5-95A4-B3219168A86A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2000" dirty="0" smtClean="0"/>
            <a:t>1. Registration</a:t>
          </a:r>
          <a:endParaRPr lang="en-US" sz="2000" dirty="0"/>
        </a:p>
      </dgm:t>
    </dgm:pt>
    <dgm:pt modelId="{ADCF615D-AEB0-464D-AD91-701F2B13CC6C}" type="parTrans" cxnId="{29A0B2C3-41C2-4A51-ADD5-5537D6409C28}">
      <dgm:prSet/>
      <dgm:spPr/>
      <dgm:t>
        <a:bodyPr/>
        <a:lstStyle/>
        <a:p>
          <a:endParaRPr lang="en-US"/>
        </a:p>
      </dgm:t>
    </dgm:pt>
    <dgm:pt modelId="{395DF629-364E-4122-99DB-83D38FB8EBB5}" type="sibTrans" cxnId="{29A0B2C3-41C2-4A51-ADD5-5537D6409C28}">
      <dgm:prSet/>
      <dgm:spPr/>
      <dgm:t>
        <a:bodyPr/>
        <a:lstStyle/>
        <a:p>
          <a:endParaRPr lang="en-US"/>
        </a:p>
      </dgm:t>
    </dgm:pt>
    <dgm:pt modelId="{8FAF3506-E33B-4B22-837D-48671EF2A1BB}">
      <dgm:prSet phldrT="[Text]" custT="1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en-US" sz="2000" dirty="0" smtClean="0"/>
            <a:t>2.Incident</a:t>
          </a:r>
          <a:r>
            <a:rPr lang="en-US" sz="2300" dirty="0" smtClean="0"/>
            <a:t> </a:t>
          </a:r>
          <a:r>
            <a:rPr lang="en-US" sz="2000" dirty="0" smtClean="0"/>
            <a:t>handling</a:t>
          </a:r>
          <a:endParaRPr lang="en-US" sz="2000" dirty="0"/>
        </a:p>
      </dgm:t>
    </dgm:pt>
    <dgm:pt modelId="{C3AAD107-4D21-46CE-9934-20374E215510}" type="parTrans" cxnId="{8479023D-3631-4E28-BE70-24B3E25ED35D}">
      <dgm:prSet/>
      <dgm:spPr/>
      <dgm:t>
        <a:bodyPr/>
        <a:lstStyle/>
        <a:p>
          <a:endParaRPr lang="en-US"/>
        </a:p>
      </dgm:t>
    </dgm:pt>
    <dgm:pt modelId="{960EBCF9-0936-43B3-A2C6-410959837367}" type="sibTrans" cxnId="{8479023D-3631-4E28-BE70-24B3E25ED35D}">
      <dgm:prSet/>
      <dgm:spPr/>
      <dgm:t>
        <a:bodyPr/>
        <a:lstStyle/>
        <a:p>
          <a:endParaRPr lang="en-US"/>
        </a:p>
      </dgm:t>
    </dgm:pt>
    <dgm:pt modelId="{34A05EFC-FCFC-42E5-85E0-5CCDC1FBF196}" type="pres">
      <dgm:prSet presAssocID="{A5D555E3-56C9-4FC0-8124-8A3E2C2D6DED}" presName="Name0" presStyleCnt="0">
        <dgm:presLayoutVars>
          <dgm:dir/>
          <dgm:animLvl val="lvl"/>
          <dgm:resizeHandles val="exact"/>
        </dgm:presLayoutVars>
      </dgm:prSet>
      <dgm:spPr/>
    </dgm:pt>
    <dgm:pt modelId="{89F16014-8FA1-484E-BBBF-1E4FA282914E}" type="pres">
      <dgm:prSet presAssocID="{1FCE2685-BEC2-4BA5-95A4-B3219168A86A}" presName="parTxOnly" presStyleLbl="node1" presStyleIdx="0" presStyleCnt="2" custLinFactX="-27132" custLinFactY="-200000" custLinFactNeighborX="-100000" custLinFactNeighborY="-226679">
        <dgm:presLayoutVars>
          <dgm:chMax val="0"/>
          <dgm:chPref val="0"/>
          <dgm:bulletEnabled val="1"/>
        </dgm:presLayoutVars>
      </dgm:prSet>
      <dgm:spPr/>
    </dgm:pt>
    <dgm:pt modelId="{6B3CF28D-9766-49F8-B7BB-6A5F16BEE5AC}" type="pres">
      <dgm:prSet presAssocID="{395DF629-364E-4122-99DB-83D38FB8EBB5}" presName="parTxOnlySpace" presStyleCnt="0"/>
      <dgm:spPr/>
    </dgm:pt>
    <dgm:pt modelId="{4DF6321C-CF19-4BBC-95C0-FD600700B46D}" type="pres">
      <dgm:prSet presAssocID="{8FAF3506-E33B-4B22-837D-48671EF2A1BB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79023D-3631-4E28-BE70-24B3E25ED35D}" srcId="{A5D555E3-56C9-4FC0-8124-8A3E2C2D6DED}" destId="{8FAF3506-E33B-4B22-837D-48671EF2A1BB}" srcOrd="1" destOrd="0" parTransId="{C3AAD107-4D21-46CE-9934-20374E215510}" sibTransId="{960EBCF9-0936-43B3-A2C6-410959837367}"/>
    <dgm:cxn modelId="{616DA893-0CD9-4EB0-A12A-989319B08196}" type="presOf" srcId="{A5D555E3-56C9-4FC0-8124-8A3E2C2D6DED}" destId="{34A05EFC-FCFC-42E5-85E0-5CCDC1FBF196}" srcOrd="0" destOrd="0" presId="urn:microsoft.com/office/officeart/2005/8/layout/chevron1"/>
    <dgm:cxn modelId="{29A0B2C3-41C2-4A51-ADD5-5537D6409C28}" srcId="{A5D555E3-56C9-4FC0-8124-8A3E2C2D6DED}" destId="{1FCE2685-BEC2-4BA5-95A4-B3219168A86A}" srcOrd="0" destOrd="0" parTransId="{ADCF615D-AEB0-464D-AD91-701F2B13CC6C}" sibTransId="{395DF629-364E-4122-99DB-83D38FB8EBB5}"/>
    <dgm:cxn modelId="{4F0CF0CC-4F3B-47B7-8377-6B6E611D8F72}" type="presOf" srcId="{8FAF3506-E33B-4B22-837D-48671EF2A1BB}" destId="{4DF6321C-CF19-4BBC-95C0-FD600700B46D}" srcOrd="0" destOrd="0" presId="urn:microsoft.com/office/officeart/2005/8/layout/chevron1"/>
    <dgm:cxn modelId="{84A9347E-5889-425A-AD5A-BC3B32D4A44B}" type="presOf" srcId="{1FCE2685-BEC2-4BA5-95A4-B3219168A86A}" destId="{89F16014-8FA1-484E-BBBF-1E4FA282914E}" srcOrd="0" destOrd="0" presId="urn:microsoft.com/office/officeart/2005/8/layout/chevron1"/>
    <dgm:cxn modelId="{3C4BB91D-87BE-4F7D-B319-5DFB972FD36B}" type="presParOf" srcId="{34A05EFC-FCFC-42E5-85E0-5CCDC1FBF196}" destId="{89F16014-8FA1-484E-BBBF-1E4FA282914E}" srcOrd="0" destOrd="0" presId="urn:microsoft.com/office/officeart/2005/8/layout/chevron1"/>
    <dgm:cxn modelId="{FA484DE4-EEF0-4EA6-997B-B7E0FE544E81}" type="presParOf" srcId="{34A05EFC-FCFC-42E5-85E0-5CCDC1FBF196}" destId="{6B3CF28D-9766-49F8-B7BB-6A5F16BEE5AC}" srcOrd="1" destOrd="0" presId="urn:microsoft.com/office/officeart/2005/8/layout/chevron1"/>
    <dgm:cxn modelId="{159C044E-9FAB-4336-B7E4-A105E3DD32D0}" type="presParOf" srcId="{34A05EFC-FCFC-42E5-85E0-5CCDC1FBF196}" destId="{4DF6321C-CF19-4BBC-95C0-FD600700B46D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D555E3-56C9-4FC0-8124-8A3E2C2D6DE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FCE2685-BEC2-4BA5-95A4-B3219168A86A}">
      <dgm:prSet phldrT="[Text]" custT="1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en-US" sz="2000" dirty="0" smtClean="0"/>
            <a:t>1. Registration</a:t>
          </a:r>
          <a:endParaRPr lang="en-US" sz="2000" dirty="0"/>
        </a:p>
      </dgm:t>
    </dgm:pt>
    <dgm:pt modelId="{ADCF615D-AEB0-464D-AD91-701F2B13CC6C}" type="parTrans" cxnId="{29A0B2C3-41C2-4A51-ADD5-5537D6409C28}">
      <dgm:prSet/>
      <dgm:spPr/>
      <dgm:t>
        <a:bodyPr/>
        <a:lstStyle/>
        <a:p>
          <a:endParaRPr lang="en-US"/>
        </a:p>
      </dgm:t>
    </dgm:pt>
    <dgm:pt modelId="{395DF629-364E-4122-99DB-83D38FB8EBB5}" type="sibTrans" cxnId="{29A0B2C3-41C2-4A51-ADD5-5537D6409C28}">
      <dgm:prSet/>
      <dgm:spPr/>
      <dgm:t>
        <a:bodyPr/>
        <a:lstStyle/>
        <a:p>
          <a:endParaRPr lang="en-US"/>
        </a:p>
      </dgm:t>
    </dgm:pt>
    <dgm:pt modelId="{8FAF3506-E33B-4B22-837D-48671EF2A1BB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2000" dirty="0" smtClean="0"/>
            <a:t>2.Incident</a:t>
          </a:r>
          <a:r>
            <a:rPr lang="en-US" sz="2300" dirty="0" smtClean="0"/>
            <a:t> </a:t>
          </a:r>
          <a:r>
            <a:rPr lang="en-US" sz="2000" dirty="0" smtClean="0"/>
            <a:t>handling</a:t>
          </a:r>
          <a:endParaRPr lang="en-US" sz="2000" dirty="0"/>
        </a:p>
      </dgm:t>
    </dgm:pt>
    <dgm:pt modelId="{C3AAD107-4D21-46CE-9934-20374E215510}" type="parTrans" cxnId="{8479023D-3631-4E28-BE70-24B3E25ED35D}">
      <dgm:prSet/>
      <dgm:spPr/>
      <dgm:t>
        <a:bodyPr/>
        <a:lstStyle/>
        <a:p>
          <a:endParaRPr lang="en-US"/>
        </a:p>
      </dgm:t>
    </dgm:pt>
    <dgm:pt modelId="{960EBCF9-0936-43B3-A2C6-410959837367}" type="sibTrans" cxnId="{8479023D-3631-4E28-BE70-24B3E25ED35D}">
      <dgm:prSet/>
      <dgm:spPr/>
      <dgm:t>
        <a:bodyPr/>
        <a:lstStyle/>
        <a:p>
          <a:endParaRPr lang="en-US"/>
        </a:p>
      </dgm:t>
    </dgm:pt>
    <dgm:pt modelId="{34A05EFC-FCFC-42E5-85E0-5CCDC1FBF196}" type="pres">
      <dgm:prSet presAssocID="{A5D555E3-56C9-4FC0-8124-8A3E2C2D6DED}" presName="Name0" presStyleCnt="0">
        <dgm:presLayoutVars>
          <dgm:dir/>
          <dgm:animLvl val="lvl"/>
          <dgm:resizeHandles val="exact"/>
        </dgm:presLayoutVars>
      </dgm:prSet>
      <dgm:spPr/>
    </dgm:pt>
    <dgm:pt modelId="{89F16014-8FA1-484E-BBBF-1E4FA282914E}" type="pres">
      <dgm:prSet presAssocID="{1FCE2685-BEC2-4BA5-95A4-B3219168A86A}" presName="parTxOnly" presStyleLbl="node1" presStyleIdx="0" presStyleCnt="2" custLinFactX="-27132" custLinFactY="-200000" custLinFactNeighborX="-100000" custLinFactNeighborY="-226679">
        <dgm:presLayoutVars>
          <dgm:chMax val="0"/>
          <dgm:chPref val="0"/>
          <dgm:bulletEnabled val="1"/>
        </dgm:presLayoutVars>
      </dgm:prSet>
      <dgm:spPr/>
    </dgm:pt>
    <dgm:pt modelId="{6B3CF28D-9766-49F8-B7BB-6A5F16BEE5AC}" type="pres">
      <dgm:prSet presAssocID="{395DF629-364E-4122-99DB-83D38FB8EBB5}" presName="parTxOnlySpace" presStyleCnt="0"/>
      <dgm:spPr/>
    </dgm:pt>
    <dgm:pt modelId="{4DF6321C-CF19-4BBC-95C0-FD600700B46D}" type="pres">
      <dgm:prSet presAssocID="{8FAF3506-E33B-4B22-837D-48671EF2A1BB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625424-05B4-43F0-8B6E-32CCC2AF8866}" type="presOf" srcId="{8FAF3506-E33B-4B22-837D-48671EF2A1BB}" destId="{4DF6321C-CF19-4BBC-95C0-FD600700B46D}" srcOrd="0" destOrd="0" presId="urn:microsoft.com/office/officeart/2005/8/layout/chevron1"/>
    <dgm:cxn modelId="{29A0B2C3-41C2-4A51-ADD5-5537D6409C28}" srcId="{A5D555E3-56C9-4FC0-8124-8A3E2C2D6DED}" destId="{1FCE2685-BEC2-4BA5-95A4-B3219168A86A}" srcOrd="0" destOrd="0" parTransId="{ADCF615D-AEB0-464D-AD91-701F2B13CC6C}" sibTransId="{395DF629-364E-4122-99DB-83D38FB8EBB5}"/>
    <dgm:cxn modelId="{8479023D-3631-4E28-BE70-24B3E25ED35D}" srcId="{A5D555E3-56C9-4FC0-8124-8A3E2C2D6DED}" destId="{8FAF3506-E33B-4B22-837D-48671EF2A1BB}" srcOrd="1" destOrd="0" parTransId="{C3AAD107-4D21-46CE-9934-20374E215510}" sibTransId="{960EBCF9-0936-43B3-A2C6-410959837367}"/>
    <dgm:cxn modelId="{2031D5D2-7711-4EB8-AC07-3C2C7889AE70}" type="presOf" srcId="{1FCE2685-BEC2-4BA5-95A4-B3219168A86A}" destId="{89F16014-8FA1-484E-BBBF-1E4FA282914E}" srcOrd="0" destOrd="0" presId="urn:microsoft.com/office/officeart/2005/8/layout/chevron1"/>
    <dgm:cxn modelId="{EAFB95D5-598F-4EE2-A0DE-31DF8277E1F1}" type="presOf" srcId="{A5D555E3-56C9-4FC0-8124-8A3E2C2D6DED}" destId="{34A05EFC-FCFC-42E5-85E0-5CCDC1FBF196}" srcOrd="0" destOrd="0" presId="urn:microsoft.com/office/officeart/2005/8/layout/chevron1"/>
    <dgm:cxn modelId="{427A6967-7223-465D-A9AC-04CCDC267CCA}" type="presParOf" srcId="{34A05EFC-FCFC-42E5-85E0-5CCDC1FBF196}" destId="{89F16014-8FA1-484E-BBBF-1E4FA282914E}" srcOrd="0" destOrd="0" presId="urn:microsoft.com/office/officeart/2005/8/layout/chevron1"/>
    <dgm:cxn modelId="{BBB97855-9293-45AC-9CDA-16A0CA3AE39B}" type="presParOf" srcId="{34A05EFC-FCFC-42E5-85E0-5CCDC1FBF196}" destId="{6B3CF28D-9766-49F8-B7BB-6A5F16BEE5AC}" srcOrd="1" destOrd="0" presId="urn:microsoft.com/office/officeart/2005/8/layout/chevron1"/>
    <dgm:cxn modelId="{D62F6AD1-0298-4C56-8B2B-76DC3F3AE6AC}" type="presParOf" srcId="{34A05EFC-FCFC-42E5-85E0-5CCDC1FBF196}" destId="{4DF6321C-CF19-4BBC-95C0-FD600700B46D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16014-8FA1-484E-BBBF-1E4FA282914E}">
      <dsp:nvSpPr>
        <dsp:cNvPr id="0" name=""/>
        <dsp:cNvSpPr/>
      </dsp:nvSpPr>
      <dsp:spPr>
        <a:xfrm>
          <a:off x="0" y="0"/>
          <a:ext cx="3111273" cy="549405"/>
        </a:xfrm>
        <a:prstGeom prst="chevron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1. Registration</a:t>
          </a:r>
          <a:endParaRPr lang="en-US" sz="2000" kern="1200" dirty="0"/>
        </a:p>
      </dsp:txBody>
      <dsp:txXfrm>
        <a:off x="274703" y="0"/>
        <a:ext cx="2561868" cy="549405"/>
      </dsp:txXfrm>
    </dsp:sp>
    <dsp:sp modelId="{4DF6321C-CF19-4BBC-95C0-FD600700B46D}">
      <dsp:nvSpPr>
        <dsp:cNvPr id="0" name=""/>
        <dsp:cNvSpPr/>
      </dsp:nvSpPr>
      <dsp:spPr>
        <a:xfrm>
          <a:off x="2805350" y="0"/>
          <a:ext cx="3111273" cy="549405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2.Incident</a:t>
          </a:r>
          <a:r>
            <a:rPr lang="en-US" sz="2300" kern="1200" dirty="0" smtClean="0"/>
            <a:t> </a:t>
          </a:r>
          <a:r>
            <a:rPr lang="en-US" sz="2000" kern="1200" dirty="0" smtClean="0"/>
            <a:t>handling</a:t>
          </a:r>
          <a:endParaRPr lang="en-US" sz="2000" kern="1200" dirty="0"/>
        </a:p>
      </dsp:txBody>
      <dsp:txXfrm>
        <a:off x="3080053" y="0"/>
        <a:ext cx="2561868" cy="5494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16014-8FA1-484E-BBBF-1E4FA282914E}">
      <dsp:nvSpPr>
        <dsp:cNvPr id="0" name=""/>
        <dsp:cNvSpPr/>
      </dsp:nvSpPr>
      <dsp:spPr>
        <a:xfrm>
          <a:off x="0" y="0"/>
          <a:ext cx="3111273" cy="549405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1. Registration</a:t>
          </a:r>
          <a:endParaRPr lang="en-US" sz="2000" kern="1200" dirty="0"/>
        </a:p>
      </dsp:txBody>
      <dsp:txXfrm>
        <a:off x="274703" y="0"/>
        <a:ext cx="2561868" cy="549405"/>
      </dsp:txXfrm>
    </dsp:sp>
    <dsp:sp modelId="{4DF6321C-CF19-4BBC-95C0-FD600700B46D}">
      <dsp:nvSpPr>
        <dsp:cNvPr id="0" name=""/>
        <dsp:cNvSpPr/>
      </dsp:nvSpPr>
      <dsp:spPr>
        <a:xfrm>
          <a:off x="2805350" y="0"/>
          <a:ext cx="3111273" cy="549405"/>
        </a:xfrm>
        <a:prstGeom prst="chevron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2.Incident</a:t>
          </a:r>
          <a:r>
            <a:rPr lang="en-US" sz="2300" kern="1200" dirty="0" smtClean="0"/>
            <a:t> </a:t>
          </a:r>
          <a:r>
            <a:rPr lang="en-US" sz="2000" kern="1200" dirty="0" smtClean="0"/>
            <a:t>handling</a:t>
          </a:r>
          <a:endParaRPr lang="en-US" sz="2000" kern="1200" dirty="0"/>
        </a:p>
      </dsp:txBody>
      <dsp:txXfrm>
        <a:off x="3080053" y="0"/>
        <a:ext cx="2561868" cy="549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1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248A7D45-D04D-4B80-90EF-34F48D18C37A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7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228600"/>
            <a:ext cx="5730875" cy="429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7308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AB69BBA2-4AEB-4B61-8393-54D11319A087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04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8" y="263525"/>
            <a:ext cx="840105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88" y="1677988"/>
            <a:ext cx="8396287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27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93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07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41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8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733675"/>
            <a:ext cx="3687763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07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2190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5736"/>
            <a:ext cx="8459788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592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41529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154488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591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20687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6063201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065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142" y="1736449"/>
            <a:ext cx="415240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42" y="2189527"/>
            <a:ext cx="415240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14" y="1736449"/>
            <a:ext cx="4154036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14" y="2189527"/>
            <a:ext cx="4154036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998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2080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50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41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74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80988"/>
            <a:ext cx="845978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80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4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5.jpe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microsoft.com/office/2007/relationships/diagramDrawing" Target="../diagrams/drawing2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11" Type="http://schemas.openxmlformats.org/officeDocument/2006/relationships/diagramColors" Target="../diagrams/colors2.xml"/><Relationship Id="rId5" Type="http://schemas.openxmlformats.org/officeDocument/2006/relationships/image" Target="../media/image19.pn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18.jpeg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4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51413" y="1677988"/>
            <a:ext cx="5589361" cy="1752600"/>
          </a:xfrm>
        </p:spPr>
        <p:txBody>
          <a:bodyPr/>
          <a:lstStyle/>
          <a:p>
            <a:r>
              <a:rPr lang="en-US" sz="6000" b="1" dirty="0" err="1" smtClean="0">
                <a:solidFill>
                  <a:schemeClr val="tx1"/>
                </a:solidFill>
                <a:latin typeface="Harrington" panose="04040505050A02020702" pitchFamily="82" charset="0"/>
              </a:rPr>
              <a:t>Reskewl</a:t>
            </a:r>
            <a:endParaRPr lang="en-US" sz="6000" b="1" dirty="0">
              <a:solidFill>
                <a:schemeClr val="tx1"/>
              </a:solidFill>
              <a:latin typeface="Harrington" panose="04040505050A02020702" pitchFamily="82" charset="0"/>
            </a:endParaRPr>
          </a:p>
        </p:txBody>
      </p:sp>
      <p:pic>
        <p:nvPicPr>
          <p:cNvPr id="786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144" y="2498328"/>
            <a:ext cx="2706360" cy="2661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87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4" name="Rectangle 6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85735" name="Rectangle 7"/>
          <p:cNvSpPr>
            <a:spLocks noGrp="1" noChangeArrowheads="1"/>
          </p:cNvSpPr>
          <p:nvPr>
            <p:ph idx="1"/>
          </p:nvPr>
        </p:nvSpPr>
        <p:spPr>
          <a:xfrm>
            <a:off x="327660" y="995154"/>
            <a:ext cx="8459788" cy="4237038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pic>
        <p:nvPicPr>
          <p:cNvPr id="788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13" y="79542"/>
            <a:ext cx="3276819" cy="2207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48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343" y="514486"/>
            <a:ext cx="2365602" cy="2916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48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577" y="79542"/>
            <a:ext cx="3015342" cy="2207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48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13" y="4584064"/>
            <a:ext cx="3593427" cy="2071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48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629" y="4584064"/>
            <a:ext cx="3145974" cy="20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0" y="3585527"/>
            <a:ext cx="9144000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9pPr>
          </a:lstStyle>
          <a:p>
            <a:r>
              <a:rPr lang="en-US" sz="3200" b="1" kern="0" dirty="0" smtClean="0"/>
              <a:t>Emergency </a:t>
            </a:r>
            <a:r>
              <a:rPr lang="en-US" sz="3200" kern="0" dirty="0" smtClean="0"/>
              <a:t>situation could be </a:t>
            </a:r>
            <a:r>
              <a:rPr lang="en-US" sz="3200" b="1" kern="0" dirty="0" smtClean="0"/>
              <a:t>anywhere, anytime</a:t>
            </a:r>
            <a:endParaRPr lang="en-US" sz="3200" b="1" kern="0" dirty="0"/>
          </a:p>
        </p:txBody>
      </p:sp>
    </p:spTree>
    <p:extLst>
      <p:ext uri="{BB962C8B-B14F-4D97-AF65-F5344CB8AC3E}">
        <p14:creationId xmlns:p14="http://schemas.microsoft.com/office/powerpoint/2010/main" val="389566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89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62" y="1025978"/>
            <a:ext cx="3404150" cy="301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269" y="1025978"/>
            <a:ext cx="1977174" cy="3685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520" y="2868863"/>
            <a:ext cx="2706360" cy="2661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3853543" y="70757"/>
            <a:ext cx="2937727" cy="1910442"/>
          </a:xfrm>
          <a:prstGeom prst="wedgeRoundRectCallout">
            <a:avLst>
              <a:gd name="adj1" fmla="val 81735"/>
              <a:gd name="adj2" fmla="val 51974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to help without knowing identity ?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575766" y="5842530"/>
            <a:ext cx="9488109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9pPr>
          </a:lstStyle>
          <a:p>
            <a:r>
              <a:rPr lang="en-US" sz="2600" kern="0" dirty="0" smtClean="0"/>
              <a:t>RESKEWL builds the bridge, enhances chances of rescue</a:t>
            </a:r>
            <a:endParaRPr lang="en-US" sz="2600" kern="0" dirty="0"/>
          </a:p>
        </p:txBody>
      </p:sp>
    </p:spTree>
    <p:extLst>
      <p:ext uri="{BB962C8B-B14F-4D97-AF65-F5344CB8AC3E}">
        <p14:creationId xmlns:p14="http://schemas.microsoft.com/office/powerpoint/2010/main" val="393513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20228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Solution Workflow</a:t>
            </a:r>
            <a:endParaRPr lang="en-US" sz="3600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005942" y="3306763"/>
            <a:ext cx="2729344" cy="612094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22074" y="6168093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Reskewl</a:t>
            </a:r>
            <a:r>
              <a:rPr lang="en-US" sz="2000" b="1" dirty="0" smtClean="0"/>
              <a:t> DB</a:t>
            </a:r>
            <a:endParaRPr lang="en-US" sz="2000" b="1" dirty="0"/>
          </a:p>
        </p:txBody>
      </p:sp>
      <p:pic>
        <p:nvPicPr>
          <p:cNvPr id="19" name="Picture 18" descr="C:\Users\shark\Desktop\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6842" y="1812471"/>
            <a:ext cx="1129099" cy="25428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pic>
        <p:nvPicPr>
          <p:cNvPr id="790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654" y="4042686"/>
            <a:ext cx="2069026" cy="2069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538476" y="3711999"/>
            <a:ext cx="1505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OTP driven</a:t>
            </a:r>
            <a:endParaRPr lang="en-US" sz="2000" dirty="0"/>
          </a:p>
        </p:txBody>
      </p:sp>
      <p:pic>
        <p:nvPicPr>
          <p:cNvPr id="790532" name="Picture 4" descr="http://npengage.com/wp-content/uploads/2012/05/MobileFor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46" y="1602041"/>
            <a:ext cx="649682" cy="114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302822" y="2122385"/>
            <a:ext cx="264522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Details Collected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err="1" smtClean="0"/>
              <a:t>Aadhar</a:t>
            </a:r>
            <a:r>
              <a:rPr lang="en-US" sz="1400" dirty="0" smtClean="0"/>
              <a:t> details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Blood group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Emergency contacts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Medical history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35" name="TextBox 34"/>
          <p:cNvSpPr txBox="1"/>
          <p:nvPr/>
        </p:nvSpPr>
        <p:spPr>
          <a:xfrm>
            <a:off x="479473" y="1470564"/>
            <a:ext cx="1738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Service Subscriber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538476" y="2100293"/>
            <a:ext cx="1738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Stores emergency profile</a:t>
            </a:r>
            <a:endParaRPr lang="en-US" sz="1200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342472088"/>
              </p:ext>
            </p:extLst>
          </p:nvPr>
        </p:nvGraphicFramePr>
        <p:xfrm>
          <a:off x="1703607" y="823185"/>
          <a:ext cx="5921829" cy="54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381001" y="5247907"/>
            <a:ext cx="1738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Subscriber pays a monthly/annual fee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764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36557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Solution Workflow – Contd.</a:t>
            </a:r>
            <a:endParaRPr lang="en-US" sz="3600" dirty="0"/>
          </a:p>
        </p:txBody>
      </p:sp>
      <p:pic>
        <p:nvPicPr>
          <p:cNvPr id="790532" name="Picture 4" descr="http://npengage.com/wp-content/uploads/2012/05/MobileFor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955" y="1381249"/>
            <a:ext cx="716261" cy="126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C:\Users\shark\Desktop\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572" y="1345376"/>
            <a:ext cx="914400" cy="20592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17" name="TextBox 16"/>
          <p:cNvSpPr txBox="1"/>
          <p:nvPr/>
        </p:nvSpPr>
        <p:spPr>
          <a:xfrm>
            <a:off x="152894" y="979239"/>
            <a:ext cx="1738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Rescuer at site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940034" y="1535070"/>
            <a:ext cx="2021382" cy="46166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Reskewl</a:t>
            </a:r>
            <a:endParaRPr lang="en-US" sz="2400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147580" y="1798468"/>
            <a:ext cx="3730695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47580" y="1860023"/>
            <a:ext cx="3483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Calls </a:t>
            </a:r>
            <a:r>
              <a:rPr lang="en-US" sz="1200" dirty="0" err="1" smtClean="0"/>
              <a:t>Reskewl</a:t>
            </a:r>
            <a:r>
              <a:rPr lang="en-US" sz="1200" dirty="0" smtClean="0"/>
              <a:t> emergency care from phone’s emergency screen &amp; shares location</a:t>
            </a:r>
            <a:endParaRPr lang="en-US" sz="1200" dirty="0"/>
          </a:p>
        </p:txBody>
      </p:sp>
      <p:pic>
        <p:nvPicPr>
          <p:cNvPr id="792578" name="Picture 2" descr="http://www.starhealth.in/images/preferredho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275" y="2553743"/>
            <a:ext cx="1895475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257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222" y="5169037"/>
            <a:ext cx="2206053" cy="1349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>
            <a:off x="6694714" y="2014846"/>
            <a:ext cx="0" cy="538897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18416" y="2032704"/>
            <a:ext cx="332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Detects nearest possible aid </a:t>
            </a:r>
          </a:p>
          <a:p>
            <a:r>
              <a:rPr lang="en-US" sz="1200" dirty="0" smtClean="0"/>
              <a:t>and prepares for treatment</a:t>
            </a:r>
            <a:endParaRPr lang="en-US" sz="1200" dirty="0"/>
          </a:p>
        </p:txBody>
      </p:sp>
      <p:pic>
        <p:nvPicPr>
          <p:cNvPr id="792581" name="Picture 5" descr="http://www.foodserve.com/images/MSO_fing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853" y="4856649"/>
            <a:ext cx="900489" cy="59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/>
          <p:nvPr/>
        </p:nvCxnSpPr>
        <p:spPr>
          <a:xfrm flipH="1">
            <a:off x="5845617" y="5003007"/>
            <a:ext cx="1181111" cy="40175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68505" y="5339441"/>
            <a:ext cx="332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Dispatches ambulance from nearest </a:t>
            </a:r>
          </a:p>
          <a:p>
            <a:r>
              <a:rPr lang="en-US" sz="1200" dirty="0" smtClean="0"/>
              <a:t>hospital</a:t>
            </a:r>
            <a:endParaRPr lang="en-US" sz="12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2728052" y="5169037"/>
            <a:ext cx="1042145" cy="401237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1716" y="5514865"/>
            <a:ext cx="332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Ambulance </a:t>
            </a:r>
            <a:r>
              <a:rPr lang="en-US" sz="1200" dirty="0" smtClean="0"/>
              <a:t>verifies Biometric </a:t>
            </a:r>
            <a:r>
              <a:rPr lang="en-US" sz="1200" dirty="0"/>
              <a:t>at </a:t>
            </a:r>
            <a:r>
              <a:rPr lang="en-US" sz="1200" dirty="0" smtClean="0"/>
              <a:t>incident site to confirm identity</a:t>
            </a:r>
            <a:endParaRPr lang="en-US" sz="1200" dirty="0"/>
          </a:p>
        </p:txBody>
      </p:sp>
      <p:pic>
        <p:nvPicPr>
          <p:cNvPr id="792583" name="Picture 7" descr="People Doctor Mal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48" y="2375019"/>
            <a:ext cx="1164786" cy="116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Arrow Connector 35"/>
          <p:cNvCxnSpPr/>
          <p:nvPr/>
        </p:nvCxnSpPr>
        <p:spPr>
          <a:xfrm flipV="1">
            <a:off x="2684342" y="3404662"/>
            <a:ext cx="3112288" cy="1216325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20240831">
            <a:off x="3092080" y="4206743"/>
            <a:ext cx="1925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Patient promptly treated</a:t>
            </a:r>
            <a:endParaRPr lang="en-US" sz="1200" dirty="0"/>
          </a:p>
        </p:txBody>
      </p:sp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788892376"/>
              </p:ext>
            </p:extLst>
          </p:nvPr>
        </p:nvGraphicFramePr>
        <p:xfrm>
          <a:off x="1703607" y="823185"/>
          <a:ext cx="5921829" cy="54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1" name="TextBox 40"/>
          <p:cNvSpPr txBox="1"/>
          <p:nvPr/>
        </p:nvSpPr>
        <p:spPr>
          <a:xfrm rot="20240831">
            <a:off x="2691030" y="3776745"/>
            <a:ext cx="226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RESKEWL intimates Family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6585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73501" y="288450"/>
            <a:ext cx="4114800" cy="469900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dirty="0" smtClean="0"/>
              <a:t>Initial Assumptions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255" y="778077"/>
            <a:ext cx="4152900" cy="4237037"/>
          </a:xfrm>
        </p:spPr>
        <p:txBody>
          <a:bodyPr/>
          <a:lstStyle/>
          <a:p>
            <a:pPr algn="ctr">
              <a:defRPr/>
            </a:pPr>
            <a:endParaRPr lang="en-US" sz="1800" b="1" i="1" dirty="0" smtClean="0"/>
          </a:p>
          <a:p>
            <a:pPr>
              <a:defRPr/>
            </a:pPr>
            <a:r>
              <a:rPr lang="en-US" sz="1800" b="1" dirty="0" smtClean="0"/>
              <a:t>Android platform</a:t>
            </a: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User has an </a:t>
            </a:r>
            <a:r>
              <a:rPr lang="en-US" sz="1600" dirty="0" err="1" smtClean="0"/>
              <a:t>AndroidOne</a:t>
            </a:r>
            <a:r>
              <a:rPr lang="en-US" sz="1600" dirty="0" smtClean="0"/>
              <a:t>-based phone and data connection</a:t>
            </a:r>
            <a:endParaRPr lang="en-US" sz="1600" dirty="0" smtClean="0"/>
          </a:p>
          <a:p>
            <a:pPr>
              <a:defRPr/>
            </a:pPr>
            <a:endParaRPr lang="en-US" sz="1100" dirty="0" smtClean="0"/>
          </a:p>
          <a:p>
            <a:pPr>
              <a:defRPr/>
            </a:pPr>
            <a:r>
              <a:rPr lang="en-US" sz="1800" b="1" dirty="0" smtClean="0"/>
              <a:t>Passer-by wants to help</a:t>
            </a:r>
            <a:endParaRPr lang="en-US" sz="1800" b="1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600" dirty="0" smtClean="0"/>
              <a:t>I want to help but don’t know how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600" dirty="0"/>
          </a:p>
          <a:p>
            <a:pPr>
              <a:defRPr/>
            </a:pPr>
            <a:r>
              <a:rPr lang="en-US" sz="1800" b="1" dirty="0" smtClean="0"/>
              <a:t>Network </a:t>
            </a:r>
            <a:r>
              <a:rPr lang="en-US" b="1" dirty="0" smtClean="0"/>
              <a:t>hospitals understand the service requirements</a:t>
            </a:r>
            <a:endParaRPr lang="en-US" sz="1800" b="1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600" dirty="0" smtClean="0"/>
              <a:t>Ambulance staff are trained to offer service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600" dirty="0"/>
              <a:t>Ambulance </a:t>
            </a:r>
            <a:r>
              <a:rPr lang="en-US" sz="1600" dirty="0" smtClean="0"/>
              <a:t>staff use Biometric device for at-site identity verification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013712"/>
            <a:ext cx="4256088" cy="4237038"/>
          </a:xfrm>
        </p:spPr>
        <p:txBody>
          <a:bodyPr/>
          <a:lstStyle/>
          <a:p>
            <a:pPr>
              <a:defRPr/>
            </a:pPr>
            <a:endParaRPr lang="en-US" sz="900" b="1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dirty="0" smtClean="0"/>
              <a:t>SMS &amp; phone network-based solution  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DigitalLocker</a:t>
            </a:r>
            <a:r>
              <a:rPr lang="en-US" dirty="0" smtClean="0"/>
              <a:t> integration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Facial or Biometric based identity retrieval , based on </a:t>
            </a:r>
            <a:r>
              <a:rPr lang="en-US" dirty="0" err="1" smtClean="0"/>
              <a:t>Aadhaar</a:t>
            </a:r>
            <a:r>
              <a:rPr lang="en-US" dirty="0" smtClean="0"/>
              <a:t> API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National level scaling and offer international travelers</a:t>
            </a:r>
            <a:endParaRPr lang="en-US" dirty="0"/>
          </a:p>
          <a:p>
            <a:pPr>
              <a:defRPr/>
            </a:pPr>
            <a:endParaRPr lang="en-US" sz="1200" b="1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27575" y="304779"/>
            <a:ext cx="4114800" cy="469900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Future Roadmap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1570038" y="5811266"/>
            <a:ext cx="6003925" cy="471488"/>
          </a:xfrm>
          <a:prstGeom prst="roundRect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/>
              <a:t>Can constantly enhance service based on </a:t>
            </a:r>
            <a:r>
              <a:rPr lang="en-US" sz="1400" dirty="0" err="1" smtClean="0"/>
              <a:t>Aadhaar’s</a:t>
            </a:r>
            <a:r>
              <a:rPr lang="en-US" sz="1400" dirty="0" smtClean="0"/>
              <a:t> roadmap</a:t>
            </a:r>
            <a:endParaRPr lang="en-US" sz="1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62687" y="658580"/>
            <a:ext cx="0" cy="5120640"/>
          </a:xfrm>
          <a:prstGeom prst="line">
            <a:avLst/>
          </a:prstGeom>
          <a:ln w="31750" cap="rnd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68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1253</TotalTime>
  <Words>189</Words>
  <Application>Microsoft Office PowerPoint</Application>
  <PresentationFormat>On-screen Show (4:3)</PresentationFormat>
  <Paragraphs>48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 User</dc:creator>
  <cp:keywords>September 22, 2004 – Version 1.1</cp:keywords>
  <dc:description>General Electric Company 2004</dc:description>
  <cp:lastModifiedBy>GE User</cp:lastModifiedBy>
  <cp:revision>82</cp:revision>
  <cp:lastPrinted>2003-08-29T14:38:12Z</cp:lastPrinted>
  <dcterms:created xsi:type="dcterms:W3CDTF">2015-06-06T15:22:36Z</dcterms:created>
  <dcterms:modified xsi:type="dcterms:W3CDTF">2015-06-07T12:16:09Z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lette">
    <vt:lpwstr>GE Template</vt:lpwstr>
  </property>
  <property fmtid="{D5CDD505-2E9C-101B-9397-08002B2CF9AE}" pid="3" name="WizKit Template Type">
    <vt:lpwstr>Onscreen</vt:lpwstr>
  </property>
  <property fmtid="{D5CDD505-2E9C-101B-9397-08002B2CF9AE}" pid="4" name="WizKit Template Version">
    <vt:i4>4</vt:i4>
  </property>
  <property fmtid="{D5CDD505-2E9C-101B-9397-08002B2CF9AE}" pid="5" name="TB4 template version">
    <vt:r8>4</vt:r8>
  </property>
  <property fmtid="{D5CDD505-2E9C-101B-9397-08002B2CF9AE}" pid="6" name="TB4 template type">
    <vt:lpwstr>onscreen</vt:lpwstr>
  </property>
</Properties>
</file>