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dac0404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dac0404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dac04044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dac04044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dac04044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dac0404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dac04044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dac0404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dac04044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dac04044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dac0404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dac0404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dac0404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dac0404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dac04044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dac04044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dac040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edac040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69f653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69f653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dac040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dac040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dac04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dac04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dac0404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dac0404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dac0404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dac0404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dac0404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dac0404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dac0404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dac0404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dac0404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dac040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dac04044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dac04044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dac04044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dac04044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dac04044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dac0404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7600" y="1370800"/>
            <a:ext cx="85206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Team - 4</a:t>
            </a:r>
            <a:endParaRPr b="1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25" y="541775"/>
            <a:ext cx="5842975" cy="40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51500" y="593400"/>
            <a:ext cx="30333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plot represents the type of congestion and the maximum value of subscriber_count each type has. This clearly indicates that there is always congestion existing beyond 2177 subscribers and after 8890 subscribers, the only type of congestion that exists is 4G_Ran_Congestion.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4334" r="6657" t="8020"/>
          <a:stretch/>
        </p:blipFill>
        <p:spPr>
          <a:xfrm>
            <a:off x="152400" y="152400"/>
            <a:ext cx="4483050" cy="31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4">
            <a:alphaModFix/>
          </a:blip>
          <a:srcRect b="0" l="5328" r="6588" t="6533"/>
          <a:stretch/>
        </p:blipFill>
        <p:spPr>
          <a:xfrm>
            <a:off x="4635450" y="178500"/>
            <a:ext cx="4483050" cy="3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904950" y="3371225"/>
            <a:ext cx="7334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observed from the left plot, the data for ‘file_sharing_total_bytes’  feature is skewed to a considerable extent. The same is the case with all other types of bytes features.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hence will apply a log transform to obtain a Gaussian-like distribution as shown on the right.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37125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Preprocessing :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62600" y="1047500"/>
            <a:ext cx="81786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Removed “Cell_name” column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Removed “Par_Year” and “Par_Month” column also because  both are fixed and their variance is zero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Divided the day into 5 intervals according to general usage pattern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1:00 AM - 7:00 AM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:00 AM- 11:00 AM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11:00 AM - 4:00 PM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4:00 PM - 8:00 PM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8:00 PM - 1:00 AM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416325" y="295450"/>
            <a:ext cx="84069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2 type of data (Numerical and categorical).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 is also of Categorical type.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Label Encode Categorical variables into numerical because models for training takes only numerical data.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Initially values of data usage(bytes) is skewed.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remove skewness in data , we used several methods,like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Take logarithm of data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Squaring of each feature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Also added all the types of data usage and made new feature “Total_bytes”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model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different models are used such as 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Random Forest Classifier, AdaBoost Classifier, Extra Trees Classifier, Logistic Regression, Decision Tree Classifier, MLP Classifier , XGBoost Classifier, Gradient Boosting Classifier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Grid search is applied to find the optimum hyper parameter for the mentioned classifiers which were computationally less expensive.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Regression, Random Forest Classifier, MLP classifier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model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arranged all the classifiers in </a:t>
            </a:r>
            <a:r>
              <a:rPr lang="en"/>
              <a:t>descending</a:t>
            </a:r>
            <a:r>
              <a:rPr lang="en"/>
              <a:t> order according to their MCC score and the chose the top 4 models whose MCC score was greater </a:t>
            </a:r>
            <a:r>
              <a:rPr lang="en"/>
              <a:t>than</a:t>
            </a:r>
            <a:r>
              <a:rPr lang="en"/>
              <a:t> 0.</a:t>
            </a:r>
            <a:r>
              <a:rPr lang="en"/>
              <a:t>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used Voting classifier to ensemble our model with these 4 models: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MLP Classifier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XGBoost Classifier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Gradient Boosting Classifier.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37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1013700"/>
            <a:ext cx="6845525" cy="40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INTERPRETATION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00150" y="1891050"/>
            <a:ext cx="77691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MCC after ensembling: 0.732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Hurdles we faced: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Reducing the false positives and true negatives between `4G_BACKHAUL_CONGESTION` and `4G_RAN_CONGESTION`.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Constructing features that were closely correlated to the congestion classes.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Finding a relation between the various time patterns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uncertainty in prediction 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better determination of our model  </a:t>
            </a:r>
            <a:r>
              <a:rPr b="1" lang="en"/>
              <a:t>CONFIDENCE INTERVALS </a:t>
            </a:r>
            <a:r>
              <a:rPr lang="en"/>
              <a:t>are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90% </a:t>
            </a:r>
            <a:r>
              <a:rPr b="1" lang="en"/>
              <a:t>CONFIDENCE INTERVAL </a:t>
            </a:r>
            <a:r>
              <a:rPr lang="en"/>
              <a:t>is used which gives the error around </a:t>
            </a:r>
            <a:r>
              <a:rPr b="1" lang="en"/>
              <a:t>0.14638 </a:t>
            </a:r>
            <a:r>
              <a:rPr lang="en"/>
              <a:t>this will be our bound for our prediction , hence our final </a:t>
            </a:r>
            <a:r>
              <a:rPr b="1" lang="en"/>
              <a:t>MCC is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0.732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±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0.14638.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defines that 0.9 is the probability of the variable to lie in our predicted region.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 we have used value of K=15 in k-fold cross validation  as it was producing best results.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were an irregular number of data rows for a particular 5 minute time bin.   -&gt;&gt; explain this to me in meeting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 tower names were unique so we couldn’t make clusters of data values of a particular cell tower and  thereafter construction of a Time Series was impractical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19100" y="1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8250" y="863550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this project we aim to determine the type of network congestion occurring in a network in the context of the telecommunication industry.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required to train machine learning models that use cell tower statistics and information pertaining to both tower level activity and user-level activity in order to perform a multiclass classification to predict the type of network congestion that might occur in a network as No Congestion, 4G RAN congestion, 4G Backhaul Congestion or 3G Backhaul Congestion.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Evaluation of the output is based on the Matthews correlation coefficient also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abbreviated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as MCC.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IMPROVEMENTS</a:t>
            </a:r>
            <a:endParaRPr u="sng"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we could apply: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Grid search for tuning hyperparameters of various models such as XGBoost, AdaBoost etc.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Using Deep Learning models with efficient number of layers, nodes, and hyper-parameters.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63775" y="1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Metrics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96900"/>
            <a:ext cx="85206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general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Matthews correlation coefficient is used as a measure of the quality of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binary classifications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It takes into account true and false positives and negatives. It returns a value between −1 and +1. A coefficient of +1 represents a perfect prediction and −1 indicates total disagreement between prediction and observation.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is regarded as a balanced measure which can be used even if the data has class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imbalance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which can very well be the case if we are doing the network congestion type prediction on a complete industrial dataset and not on a handpicked subset of that data.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in our Problem statement, we are doing multiclass classification, therefore we use the generalized form of MCC score for multiclass classification.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Variables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76025" y="1316100"/>
            <a:ext cx="85545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Original Dataset is consisted of  78560 rows and 39 columns.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2 types of  statical data available in problem,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Numerical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Categorical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37 columns are of Numerical Type.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 two columns are of categorical Type.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 Name is “Congestion_Types” and it is of Categorical type.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16325" y="349175"/>
            <a:ext cx="85206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4 unique categories of target variable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NC(Non-Congestion)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3G_Backhaul_Congestion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4G_Backhaul_Congestion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➢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4G_Ran_Congestion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8 columns gives information about cell tower number, tower type, year, month, day, hour, minute, subscriber count.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Next 26 columns gives information about usage of data for different tasks like web browsing, file sharing, social networking, etc.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❖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Further next 4 columns gives information about tilt, beam direction , range of tower and the service provider(‘categorical feature’).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0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Additional Variables</a:t>
            </a:r>
            <a:endParaRPr b="1" u="sng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682025"/>
            <a:ext cx="85206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divided the hours into time zones of 5 intervals ( 1:00 am -7:00 am, 7:00 am - 11:00 am, 11:00 am - 4:00 pm, 4:00 pm - 8:00 pm, 8:00 pm - 1:00 am ) and label encoded each time-zone.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took the sum of all bytes consumed through the tower and created a new feature for sum_total_bytes consumed.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divided the ‘par_days’ feature by 7 and created a new feature of days_of_week, that is if it is Monday then we gave a value 1, 2 for Tuesday,3 for Wednesday and so on. We expected more congestions on Sundays or holidays.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high variance in data of Bytes consumption we took log of each feature to reduce variance and made its data distribution normal.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created new features by squaring values to capture any hidden pattern.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6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Visual Interpretation</a:t>
            </a:r>
            <a:endParaRPr b="1" u="sng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50" y="634075"/>
            <a:ext cx="5162641" cy="4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384650" y="1233700"/>
            <a:ext cx="32850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basic plot, we can conclude that class distribution between the 4 congestion types is almost similar in the training 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0" y="239800"/>
            <a:ext cx="5717500" cy="4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87350" y="671400"/>
            <a:ext cx="31389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plot represents the count of each type of congestion during a day. From this, we can conclude that a specific pattern is not generated but the count of each congestion type is randomly distributed throughout the month. Each type being maximum some day and minimum on some other day.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425" y="357175"/>
            <a:ext cx="547687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271375" y="632925"/>
            <a:ext cx="32493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showing the count of each ran_vendor. From this, we can infer that there is no preference given to any specific vendor and this feature may give us detailed hindsight in this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