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1" r:id="rId4"/>
    <p:sldId id="272" r:id="rId5"/>
    <p:sldId id="273" r:id="rId6"/>
    <p:sldId id="261" r:id="rId7"/>
    <p:sldId id="278" r:id="rId8"/>
    <p:sldId id="262" r:id="rId9"/>
    <p:sldId id="263" r:id="rId10"/>
    <p:sldId id="274" r:id="rId11"/>
    <p:sldId id="275" r:id="rId12"/>
    <p:sldId id="265" r:id="rId13"/>
    <p:sldId id="268" r:id="rId14"/>
    <p:sldId id="266" r:id="rId15"/>
    <p:sldId id="269" r:id="rId16"/>
    <p:sldId id="267" r:id="rId17"/>
    <p:sldId id="270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656C3-2B27-44FC-9B52-8BA62AD66E9B}" type="datetimeFigureOut">
              <a:rPr lang="es-ES_tradnl" smtClean="0"/>
              <a:t>21/06/2011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576EE-6875-42D9-8502-DFC95EB37AE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622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F741C-14E5-FB4C-A0E4-D527E98E3CF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582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Marcador de fech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6/21/2011</a:t>
            </a:fld>
            <a:endParaRPr lang="en-US"/>
          </a:p>
        </p:txBody>
      </p:sp>
      <p:sp>
        <p:nvSpPr>
          <p:cNvPr id="19" name="Marcador de pie de pá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Marcador de número de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6/21/2011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6/21/2011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6/21/2011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6/21/2011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6/21/2011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6/21/2011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6/21/2011</a:t>
            </a:fld>
            <a:endParaRPr lang="en-U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6/21/2011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6/21/2011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 smtClean="0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6/21/2011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Marcador de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0" name="Marcador de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 smtClean="0"/>
              <a:t>Segundo nivel</a:t>
            </a:r>
          </a:p>
          <a:p>
            <a:pPr lvl="2" eaLnBrk="1" latinLnBrk="0" hangingPunct="1"/>
            <a:r>
              <a:rPr kumimoji="0" lang="es-ES_tradnl" smtClean="0"/>
              <a:t>Tercer nivel</a:t>
            </a:r>
          </a:p>
          <a:p>
            <a:pPr lvl="3" eaLnBrk="1" latinLnBrk="0" hangingPunct="1"/>
            <a:r>
              <a:rPr kumimoji="0" lang="es-ES_tradnl" smtClean="0"/>
              <a:t>Cuarto nivel</a:t>
            </a:r>
          </a:p>
          <a:p>
            <a:pPr lvl="4" eaLnBrk="1" latinLnBrk="0" hangingPunct="1"/>
            <a:r>
              <a:rPr kumimoji="0" lang="es-ES_tradnl" smtClean="0"/>
              <a:t>Quinto nivel</a:t>
            </a:r>
            <a:endParaRPr kumimoji="0" lang="en-US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6/21/2011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Marcador de pie de página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Marcador de número de diapositiva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microsoft.com/office/2007/relationships/hdphoto" Target="../media/hdphoto1.wdp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microsoft.com/office/2007/relationships/hdphoto" Target="../media/hdphoto3.wdp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Tiempos de transporte</a:t>
            </a:r>
            <a:br>
              <a:rPr lang="es-ES" dirty="0" smtClean="0"/>
            </a:br>
            <a:r>
              <a:rPr lang="es-ES" dirty="0" smtClean="0"/>
              <a:t>de </a:t>
            </a:r>
            <a:r>
              <a:rPr lang="es-ES" dirty="0" err="1" smtClean="0"/>
              <a:t>teruel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498764"/>
            <a:ext cx="6480048" cy="3200400"/>
          </a:xfrm>
        </p:spPr>
        <p:txBody>
          <a:bodyPr>
            <a:normAutofit/>
          </a:bodyPr>
          <a:lstStyle/>
          <a:p>
            <a:r>
              <a:rPr lang="es-ES" dirty="0" smtClean="0"/>
              <a:t> Grupo “TTT” de la asignatura Proyectos Informáticos</a:t>
            </a:r>
          </a:p>
          <a:p>
            <a:endParaRPr lang="es-ES" dirty="0" smtClean="0"/>
          </a:p>
          <a:p>
            <a:r>
              <a:rPr lang="es-ES" dirty="0" smtClean="0"/>
              <a:t>Miembros: Ángel Sánchez Espílez</a:t>
            </a:r>
          </a:p>
          <a:p>
            <a:r>
              <a:rPr lang="es-ES" dirty="0" smtClean="0"/>
              <a:t>Jorge Navarrete Argilés</a:t>
            </a:r>
          </a:p>
          <a:p>
            <a:r>
              <a:rPr lang="es-ES" dirty="0" smtClean="0"/>
              <a:t>Jesús Fuentes Romero</a:t>
            </a:r>
            <a:endParaRPr lang="es-ES" dirty="0"/>
          </a:p>
          <a:p>
            <a:r>
              <a:rPr lang="es-ES" dirty="0" smtClean="0"/>
              <a:t>Oscar Munárriz Sesma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14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aptura de pantalla 2011-06-17 a las 19.51.3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0" y="3133754"/>
            <a:ext cx="1478160" cy="280094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Aplicación Web</a:t>
            </a:r>
            <a:endParaRPr lang="es-ES_tradnl" dirty="0"/>
          </a:p>
        </p:txBody>
      </p:sp>
      <p:pic>
        <p:nvPicPr>
          <p:cNvPr id="6" name="Imagen 5" descr="Captura de pantalla 2011-06-17 a las 19.48.3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654" y="3008406"/>
            <a:ext cx="5342346" cy="3905914"/>
          </a:xfrm>
          <a:prstGeom prst="rect">
            <a:avLst/>
          </a:prstGeom>
        </p:spPr>
      </p:pic>
      <p:pic>
        <p:nvPicPr>
          <p:cNvPr id="10" name="Imagen 9" descr="Captura de pantalla 2011-06-17 a las 19.47.5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47" y="1311873"/>
            <a:ext cx="5000432" cy="364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2011-06-17 a las 19.49.4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950" y="2673628"/>
            <a:ext cx="5603123" cy="4085289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Aplicación Web</a:t>
            </a:r>
            <a:endParaRPr lang="es-ES_tradnl" dirty="0"/>
          </a:p>
        </p:txBody>
      </p:sp>
      <p:pic>
        <p:nvPicPr>
          <p:cNvPr id="3" name="Imagen 2" descr="Captura de pantalla 2011-06-17 a las 19.49.08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15" y="3789102"/>
            <a:ext cx="4916152" cy="3321356"/>
          </a:xfrm>
          <a:prstGeom prst="rect">
            <a:avLst/>
          </a:prstGeom>
        </p:spPr>
      </p:pic>
      <p:pic>
        <p:nvPicPr>
          <p:cNvPr id="4" name="Imagen 3" descr="Captura de pantalla 2011-06-17 a las 19.49.3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94" y="1106465"/>
            <a:ext cx="5386798" cy="39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Aplicación Viajero Android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Muestra el mapa de la ciudad con todas las paradas.</a:t>
            </a:r>
          </a:p>
          <a:p>
            <a:endParaRPr lang="es-ES_tradnl" dirty="0" smtClean="0"/>
          </a:p>
          <a:p>
            <a:r>
              <a:rPr lang="es-ES_tradnl" dirty="0" smtClean="0"/>
              <a:t>El usuario puede ver los tiempos de espera de una parada.</a:t>
            </a:r>
          </a:p>
          <a:p>
            <a:endParaRPr lang="es-ES_tradnl" dirty="0" smtClean="0"/>
          </a:p>
          <a:p>
            <a:r>
              <a:rPr lang="es-ES_tradnl" dirty="0" smtClean="0"/>
              <a:t>Ver las paradas de una línea.</a:t>
            </a:r>
          </a:p>
          <a:p>
            <a:endParaRPr lang="es-ES_tradnl" dirty="0" smtClean="0"/>
          </a:p>
          <a:p>
            <a:r>
              <a:rPr lang="es-ES_tradnl" dirty="0" smtClean="0"/>
              <a:t>Añadir una parada a favoritos.</a:t>
            </a:r>
          </a:p>
        </p:txBody>
      </p:sp>
    </p:spTree>
    <p:extLst>
      <p:ext uri="{BB962C8B-B14F-4D97-AF65-F5344CB8AC3E}">
        <p14:creationId xmlns:p14="http://schemas.microsoft.com/office/powerpoint/2010/main" val="34529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Aplicación Viajero Android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 </a:t>
            </a:r>
            <a:endParaRPr lang="es-ES_tradn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4" y="1417638"/>
            <a:ext cx="3560618" cy="4822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7638"/>
            <a:ext cx="335280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5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Aplicación </a:t>
            </a:r>
            <a:r>
              <a:rPr lang="es-ES_tradnl" dirty="0" smtClean="0"/>
              <a:t>Control </a:t>
            </a:r>
            <a:r>
              <a:rPr lang="es-ES_tradnl" dirty="0"/>
              <a:t>Android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Permite al inspector ver la posición de los autobuses que están en servicio.</a:t>
            </a:r>
          </a:p>
          <a:p>
            <a:r>
              <a:rPr lang="es-ES_tradnl" dirty="0" smtClean="0"/>
              <a:t>Permite ver las paradas de una determinada línea que recorre un autobús.</a:t>
            </a:r>
          </a:p>
          <a:p>
            <a:r>
              <a:rPr lang="es-ES_tradnl" dirty="0" smtClean="0"/>
              <a:t>Ver información de un autobús. (</a:t>
            </a:r>
            <a:r>
              <a:rPr lang="es-ES_tradnl" sz="2400" dirty="0" smtClean="0"/>
              <a:t>Velocidad, tiempo recorrido, línea, …)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241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Aplicación Control Android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 </a:t>
            </a:r>
            <a:endParaRPr lang="es-ES_trad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600199"/>
            <a:ext cx="3465368" cy="453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165" y="1609725"/>
            <a:ext cx="3463636" cy="451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7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Aplicación </a:t>
            </a:r>
            <a:r>
              <a:rPr lang="es-ES_tradnl" dirty="0" smtClean="0"/>
              <a:t>Autobús </a:t>
            </a:r>
            <a:r>
              <a:rPr lang="es-ES_tradnl" dirty="0"/>
              <a:t>Android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Permite al conductor del autobús definir su recorrido del día </a:t>
            </a:r>
            <a:r>
              <a:rPr lang="es-ES_tradnl" sz="2400" dirty="0" smtClean="0"/>
              <a:t>(línea, numero autobús).</a:t>
            </a:r>
          </a:p>
          <a:p>
            <a:endParaRPr lang="es-ES_tradnl" sz="2400" dirty="0"/>
          </a:p>
          <a:p>
            <a:r>
              <a:rPr lang="es-ES_tradnl" dirty="0" smtClean="0"/>
              <a:t>Permite pausar la aplicación en caso de descanso del conductor o avería.</a:t>
            </a:r>
          </a:p>
          <a:p>
            <a:endParaRPr lang="es-ES_tradnl" dirty="0"/>
          </a:p>
          <a:p>
            <a:r>
              <a:rPr lang="es-ES_tradnl" dirty="0" smtClean="0"/>
              <a:t>Permite al resto de aplicaciones saber la posición del autobús.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26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Aplicación Autobús Android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 </a:t>
            </a:r>
            <a:endParaRPr lang="es-ES_trad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" t="4798" r="3674" b="2558"/>
          <a:stretch/>
        </p:blipFill>
        <p:spPr bwMode="auto">
          <a:xfrm>
            <a:off x="457200" y="1600200"/>
            <a:ext cx="3366655" cy="4533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" r="2869" b="2814"/>
          <a:stretch/>
        </p:blipFill>
        <p:spPr bwMode="auto">
          <a:xfrm>
            <a:off x="4544290" y="1600200"/>
            <a:ext cx="347136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2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de desarrollo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Api de Google Maps para Android. (ApiKeys)</a:t>
            </a:r>
          </a:p>
          <a:p>
            <a:r>
              <a:rPr lang="es-ES_tradnl" dirty="0" smtClean="0"/>
              <a:t>Envío de datos mediante sockets.</a:t>
            </a:r>
          </a:p>
          <a:p>
            <a:r>
              <a:rPr lang="es-ES_tradnl" dirty="0" smtClean="0"/>
              <a:t>Emulador consume muchos recursos.</a:t>
            </a:r>
          </a:p>
          <a:p>
            <a:r>
              <a:rPr lang="es-ES_tradnl" dirty="0" smtClean="0"/>
              <a:t>Subversion</a:t>
            </a:r>
            <a:r>
              <a:rPr lang="es-ES_tradnl" dirty="0"/>
              <a:t> </a:t>
            </a:r>
            <a:r>
              <a:rPr lang="es-ES_tradnl" dirty="0" smtClean="0"/>
              <a:t>a veces daba problemas.</a:t>
            </a:r>
          </a:p>
          <a:p>
            <a:r>
              <a:rPr lang="es-ES_tradnl" dirty="0" smtClean="0"/>
              <a:t>Cargar Páginas sin perder el mapa (Ajax).</a:t>
            </a:r>
          </a:p>
          <a:p>
            <a:r>
              <a:rPr lang="es-ES_tradnl" dirty="0" smtClean="0"/>
              <a:t>Leer ficheros desde aplicación web imposible.</a:t>
            </a:r>
          </a:p>
          <a:p>
            <a:r>
              <a:rPr lang="es-ES_tradnl" dirty="0" smtClean="0"/>
              <a:t>Excesivo consumo recursos </a:t>
            </a:r>
            <a:r>
              <a:rPr lang="es-ES_tradnl" dirty="0" smtClean="0"/>
              <a:t>Servidor </a:t>
            </a:r>
            <a:r>
              <a:rPr lang="es-ES_tradnl" smtClean="0"/>
              <a:t>de Datos.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0588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Inspiración: Estado del Arte</a:t>
            </a:r>
          </a:p>
          <a:p>
            <a:endParaRPr lang="es-ES" dirty="0" smtClean="0"/>
          </a:p>
          <a:p>
            <a:r>
              <a:rPr lang="es-ES" dirty="0" smtClean="0"/>
              <a:t>Solución Propuesta</a:t>
            </a:r>
          </a:p>
          <a:p>
            <a:endParaRPr lang="es-ES" dirty="0" smtClean="0"/>
          </a:p>
          <a:p>
            <a:r>
              <a:rPr lang="es-ES" dirty="0" smtClean="0"/>
              <a:t>Problemas de Desarrollo</a:t>
            </a:r>
          </a:p>
          <a:p>
            <a:pPr marL="36576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51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Inspiración: Estado del Arte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Aplicaciones web</a:t>
            </a:r>
          </a:p>
        </p:txBody>
      </p:sp>
      <p:pic>
        <p:nvPicPr>
          <p:cNvPr id="4" name="Imagen 3" descr="Captura de pantalla 2011-06-17 a las 19.37.26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38"/>
          <a:stretch/>
        </p:blipFill>
        <p:spPr>
          <a:xfrm>
            <a:off x="4679616" y="2271340"/>
            <a:ext cx="4040322" cy="334643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679615" y="5676681"/>
            <a:ext cx="329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Zaragoza</a:t>
            </a:r>
            <a:endParaRPr lang="es-ES" b="1" dirty="0"/>
          </a:p>
        </p:txBody>
      </p:sp>
      <p:pic>
        <p:nvPicPr>
          <p:cNvPr id="6" name="Imagen 5" descr="Captura de pantalla 2011-06-17 a las 19.39.3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58655"/>
            <a:ext cx="4082943" cy="335911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57200" y="5617771"/>
            <a:ext cx="329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Madrid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478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Inspiración: </a:t>
            </a:r>
            <a:r>
              <a:rPr lang="es-ES" dirty="0" smtClean="0"/>
              <a:t>Estado del Arte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Aplicaciones </a:t>
            </a:r>
            <a:r>
              <a:rPr lang="es-ES" dirty="0" err="1" smtClean="0"/>
              <a:t>Android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80" y="2274266"/>
            <a:ext cx="2483345" cy="323562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68980" y="5509895"/>
            <a:ext cx="329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La Coruña</a:t>
            </a:r>
            <a:endParaRPr lang="es-E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735" y="2274266"/>
            <a:ext cx="2161812" cy="324271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310735" y="5516984"/>
            <a:ext cx="329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Madrid</a:t>
            </a:r>
            <a:endParaRPr lang="es-ES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393" y="2274265"/>
            <a:ext cx="2157087" cy="323563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664393" y="5576282"/>
            <a:ext cx="329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Zaragoza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8265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Inspiración: Estado del Arte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Teruel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726" y="2378636"/>
            <a:ext cx="3479966" cy="33642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0893" r="7428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2416" y="1738737"/>
            <a:ext cx="2606261" cy="279242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94" b="94619" l="6667" r="9398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4166" y="3969331"/>
            <a:ext cx="7810500" cy="2832100"/>
          </a:xfrm>
          <a:prstGeom prst="rect">
            <a:avLst/>
          </a:prstGeom>
        </p:spPr>
      </p:pic>
      <p:sp>
        <p:nvSpPr>
          <p:cNvPr id="7" name="Señal de prohibido 6"/>
          <p:cNvSpPr/>
          <p:nvPr/>
        </p:nvSpPr>
        <p:spPr>
          <a:xfrm>
            <a:off x="5475392" y="4582954"/>
            <a:ext cx="1880724" cy="1883633"/>
          </a:xfrm>
          <a:prstGeom prst="noSmoking">
            <a:avLst/>
          </a:prstGeom>
          <a:solidFill>
            <a:srgbClr val="FF0000"/>
          </a:solidFill>
          <a:ln w="63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Solución propuesta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5 aplicaciones:</a:t>
            </a:r>
          </a:p>
          <a:p>
            <a:pPr lvl="1"/>
            <a:r>
              <a:rPr lang="es-ES_tradnl" dirty="0" smtClean="0"/>
              <a:t>Servidor de Datos</a:t>
            </a:r>
          </a:p>
          <a:p>
            <a:pPr lvl="1"/>
            <a:r>
              <a:rPr lang="es-ES_tradnl" dirty="0" smtClean="0"/>
              <a:t>Aplicación Web </a:t>
            </a:r>
          </a:p>
          <a:p>
            <a:pPr lvl="1"/>
            <a:r>
              <a:rPr lang="es-ES_tradnl" dirty="0" smtClean="0"/>
              <a:t>Aplicación Viajero Android</a:t>
            </a:r>
          </a:p>
          <a:p>
            <a:pPr lvl="1"/>
            <a:r>
              <a:rPr lang="es-ES_tradnl" dirty="0" smtClean="0"/>
              <a:t>Aplicación Control Android</a:t>
            </a:r>
          </a:p>
          <a:p>
            <a:pPr lvl="1"/>
            <a:r>
              <a:rPr lang="es-ES_tradnl" dirty="0" smtClean="0"/>
              <a:t>Aplicación Autobús Android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681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Captura de pantalla 2011-06-17 a las 20.17.38.png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7" b="98667" l="3756" r="96714">
                        <a14:backgroundMark x1="33803" y1="23333" x2="26291" y2="13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590" y="3841076"/>
            <a:ext cx="1413668" cy="19910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 propuesta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53" b="98782" l="4125" r="100000">
                        <a14:foregroundMark x1="91625" y1="63824" x2="91000" y2="72165"/>
                        <a14:foregroundMark x1="68563" y1="70853" x2="64500" y2="91378"/>
                        <a14:foregroundMark x1="70000" y1="86129" x2="67375" y2="91378"/>
                        <a14:foregroundMark x1="60688" y1="91003" x2="63875" y2="91378"/>
                        <a14:foregroundMark x1="47250" y1="92690" x2="12000" y2="83130"/>
                        <a14:foregroundMark x1="12000" y1="71321" x2="37375" y2="77413"/>
                        <a14:foregroundMark x1="12875" y1="66917" x2="12562" y2="56420"/>
                        <a14:foregroundMark x1="28000" y1="12652" x2="46125" y2="9653"/>
                        <a14:backgroundMark x1="76750" y1="82662" x2="96563" y2="72165"/>
                        <a14:backgroundMark x1="65063" y1="92690" x2="61250" y2="91378"/>
                        <a14:backgroundMark x1="83750" y1="24461" x2="78750" y2="20993"/>
                        <a14:backgroundMark x1="69438" y1="94939" x2="99188" y2="95314"/>
                        <a14:backgroundMark x1="9938" y1="60356" x2="9938" y2="45455"/>
                      </a14:backgroundRemoval>
                    </a14:imgEffect>
                  </a14:imgLayer>
                </a14:imgProps>
              </a:ext>
            </a:extLst>
          </a:blip>
          <a:srcRect r="3095"/>
          <a:stretch/>
        </p:blipFill>
        <p:spPr>
          <a:xfrm>
            <a:off x="-139579" y="3056072"/>
            <a:ext cx="2831979" cy="194889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8400" y="3168248"/>
            <a:ext cx="2016442" cy="20164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8400" y="5384521"/>
            <a:ext cx="1412240" cy="141224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6800" y="1417638"/>
            <a:ext cx="1513840" cy="151384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20893" r="7428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58840" y="3530850"/>
            <a:ext cx="1543584" cy="165384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3726" y="1242928"/>
            <a:ext cx="2108200" cy="2108200"/>
          </a:xfrm>
          <a:prstGeom prst="rect">
            <a:avLst/>
          </a:prstGeom>
        </p:spPr>
      </p:pic>
      <p:sp>
        <p:nvSpPr>
          <p:cNvPr id="18" name="Flecha arriba y abajo 17"/>
          <p:cNvSpPr/>
          <p:nvPr/>
        </p:nvSpPr>
        <p:spPr>
          <a:xfrm>
            <a:off x="4259580" y="4953889"/>
            <a:ext cx="353060" cy="599147"/>
          </a:xfrm>
          <a:prstGeom prst="upDownArrow">
            <a:avLst>
              <a:gd name="adj1" fmla="val 36667"/>
              <a:gd name="adj2" fmla="val 242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 arriba y abajo 18"/>
          <p:cNvSpPr/>
          <p:nvPr/>
        </p:nvSpPr>
        <p:spPr>
          <a:xfrm rot="16200000">
            <a:off x="3053034" y="3713530"/>
            <a:ext cx="274320" cy="772060"/>
          </a:xfrm>
          <a:prstGeom prst="upDownArrow">
            <a:avLst>
              <a:gd name="adj1" fmla="val 36667"/>
              <a:gd name="adj2" fmla="val 242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 arriba 20"/>
          <p:cNvSpPr/>
          <p:nvPr/>
        </p:nvSpPr>
        <p:spPr>
          <a:xfrm>
            <a:off x="4358640" y="2931478"/>
            <a:ext cx="254000" cy="344184"/>
          </a:xfrm>
          <a:prstGeom prst="upArrow">
            <a:avLst>
              <a:gd name="adj1" fmla="val 22840"/>
              <a:gd name="adj2" fmla="val 25309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3" name="Flecha derecha 22"/>
          <p:cNvSpPr/>
          <p:nvPr/>
        </p:nvSpPr>
        <p:spPr>
          <a:xfrm>
            <a:off x="5313362" y="1854200"/>
            <a:ext cx="822960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4" name="Flecha derecha 23"/>
          <p:cNvSpPr/>
          <p:nvPr/>
        </p:nvSpPr>
        <p:spPr>
          <a:xfrm>
            <a:off x="5237480" y="3825240"/>
            <a:ext cx="822960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1005840" y="5004968"/>
            <a:ext cx="104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Autobús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313726" y="5553036"/>
            <a:ext cx="194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Usuarios </a:t>
            </a:r>
            <a:r>
              <a:rPr lang="es-ES" dirty="0" err="1" smtClean="0"/>
              <a:t>Android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6626161" y="3056072"/>
            <a:ext cx="163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Usuarios Web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692400" y="1669534"/>
            <a:ext cx="201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Servidor Web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653220" y="6040716"/>
            <a:ext cx="166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Base de datos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905664" y="4463534"/>
            <a:ext cx="199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Servidor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25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Aplicación Servidor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Almacena la información del sistema en una base de datos.</a:t>
            </a:r>
          </a:p>
          <a:p>
            <a:endParaRPr lang="es-ES_tradnl" dirty="0" smtClean="0"/>
          </a:p>
          <a:p>
            <a:r>
              <a:rPr lang="es-ES_tradnl" dirty="0" smtClean="0"/>
              <a:t>Sirve a las diferentes aplicaciones enviando la información mediante peticiones vía socket.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6041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Aplicación Web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Dos posibles usuarios: </a:t>
            </a:r>
          </a:p>
          <a:p>
            <a:pPr lvl="1"/>
            <a:r>
              <a:rPr lang="es-ES_tradnl" dirty="0" smtClean="0"/>
              <a:t>Empleados de la compañía (deben autenticarse).</a:t>
            </a:r>
          </a:p>
          <a:p>
            <a:pPr lvl="1"/>
            <a:r>
              <a:rPr lang="es-ES_tradnl" dirty="0" smtClean="0"/>
              <a:t>Usuarios del servicio de Autobuses.</a:t>
            </a:r>
          </a:p>
          <a:p>
            <a:r>
              <a:rPr lang="es-ES_tradnl" dirty="0" smtClean="0"/>
              <a:t>Muestra información de posición de autobuses, paradas, recorrido de las líneas y tiempos de espera en parada.</a:t>
            </a:r>
          </a:p>
        </p:txBody>
      </p:sp>
    </p:spTree>
    <p:extLst>
      <p:ext uri="{BB962C8B-B14F-4D97-AF65-F5344CB8AC3E}">
        <p14:creationId xmlns:p14="http://schemas.microsoft.com/office/powerpoint/2010/main" val="31444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Técnico.thmx</Template>
  <TotalTime>102</TotalTime>
  <Words>358</Words>
  <Application>Microsoft Office PowerPoint</Application>
  <PresentationFormat>Presentación en pantalla (4:3)</PresentationFormat>
  <Paragraphs>82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Técnico</vt:lpstr>
      <vt:lpstr> Tiempos de transporte de teruel</vt:lpstr>
      <vt:lpstr>Índice</vt:lpstr>
      <vt:lpstr>Inspiración: Estado del Arte</vt:lpstr>
      <vt:lpstr>Inspiración: Estado del Arte</vt:lpstr>
      <vt:lpstr>Inspiración: Estado del Arte</vt:lpstr>
      <vt:lpstr>Solución propuesta</vt:lpstr>
      <vt:lpstr>Solución propuesta</vt:lpstr>
      <vt:lpstr>Aplicación Servidor</vt:lpstr>
      <vt:lpstr>Aplicación Web</vt:lpstr>
      <vt:lpstr>Aplicación Web</vt:lpstr>
      <vt:lpstr>Aplicación Web</vt:lpstr>
      <vt:lpstr>Aplicación Viajero Android</vt:lpstr>
      <vt:lpstr>Aplicación Viajero Android</vt:lpstr>
      <vt:lpstr>Aplicación Control Android</vt:lpstr>
      <vt:lpstr>Aplicación Control Android</vt:lpstr>
      <vt:lpstr>Aplicación Autobús Android</vt:lpstr>
      <vt:lpstr>Aplicación Autobús Android</vt:lpstr>
      <vt:lpstr>Problemas de desarrollo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Tiempos de transporte de teruel</dc:title>
  <dc:creator>Óscar Munárriz</dc:creator>
  <cp:lastModifiedBy>Jorge</cp:lastModifiedBy>
  <cp:revision>84</cp:revision>
  <dcterms:created xsi:type="dcterms:W3CDTF">2011-06-17T17:11:36Z</dcterms:created>
  <dcterms:modified xsi:type="dcterms:W3CDTF">2011-06-21T08:23:42Z</dcterms:modified>
</cp:coreProperties>
</file>