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oboto Slab"/>
      <p:regular r:id="rId14"/>
      <p:bold r:id="rId15"/>
    </p:embeddedFon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Slab-bold.fntdata"/><Relationship Id="rId14" Type="http://schemas.openxmlformats.org/officeDocument/2006/relationships/font" Target="fonts/RobotoSlab-regular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" Target="slides/slide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2.xml"/><Relationship Id="rId18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49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png"/><Relationship Id="rId4" Type="http://schemas.openxmlformats.org/officeDocument/2006/relationships/image" Target="../media/image01.png"/><Relationship Id="rId5" Type="http://schemas.openxmlformats.org/officeDocument/2006/relationships/image" Target="../media/image0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Final Project-Option A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Caty Nava, Tristan Miranda, Brandon Bartos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555600"/>
            <a:ext cx="4499100" cy="75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Python Closures 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465800"/>
            <a:ext cx="4499100" cy="310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(exec 'import Onlystring; toReturn = Onlystring.create_creature()')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We have a Creature class that is extended by the Human class.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When the project executes, it calls a creature_create function that creates a human object.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Stream Operations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87900" y="1489825"/>
            <a:ext cx="3999900" cy="181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Goals :</a:t>
            </a:r>
          </a:p>
          <a:p>
            <a:pPr lvl="0">
              <a:spcBef>
                <a:spcPts val="0"/>
              </a:spcBef>
              <a:buNone/>
            </a:pPr>
            <a:r>
              <a:rPr i="1" lang="en"/>
              <a:t>Import a file</a:t>
            </a:r>
          </a:p>
          <a:p>
            <a:pPr lvl="0">
              <a:spcBef>
                <a:spcPts val="0"/>
              </a:spcBef>
              <a:buNone/>
            </a:pPr>
            <a:r>
              <a:rPr i="1" lang="en"/>
              <a:t>Read that file</a:t>
            </a:r>
          </a:p>
          <a:p>
            <a:pPr lvl="0">
              <a:spcBef>
                <a:spcPts val="0"/>
              </a:spcBef>
              <a:buNone/>
            </a:pPr>
            <a:r>
              <a:rPr i="1" lang="en"/>
              <a:t>Store it in an ArrayList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i="1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i="1"/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1175" y="2481800"/>
            <a:ext cx="5181600" cy="1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1175" y="1939100"/>
            <a:ext cx="3867150" cy="32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81162" y="2872100"/>
            <a:ext cx="4829175" cy="3143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/>
        </p:nvSpPr>
        <p:spPr>
          <a:xfrm>
            <a:off x="505775" y="3753425"/>
            <a:ext cx="3434100" cy="9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Stream through that ArrayList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Print results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Stream Operations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(exec 'import Stream; toReturn = Stream.main()')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Python Lambda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(exec 'import Lambda; toReturn = Lambda.main()')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Goals: 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/>
              <a:t>Produce yearly wage by username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Generate average salary by title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 b="39956" l="23358" r="15940" t="37644"/>
          <a:stretch/>
        </p:blipFill>
        <p:spPr>
          <a:xfrm>
            <a:off x="3593475" y="886875"/>
            <a:ext cx="5550525" cy="109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Swift Parser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Main focus: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-Variables declared with “let” and “var”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-Optional Values</a:t>
            </a:r>
          </a:p>
        </p:txBody>
      </p:sp>
      <p:sp>
        <p:nvSpPr>
          <p:cNvPr id="102" name="Shape 102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Let variable can never be changed unless they were previously declared as an Optional Value.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Var variables can be changed any number of times. These variables CANNOT  be made permanent by using the “let” function.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Challenges 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87900" y="1366250"/>
            <a:ext cx="8154000" cy="320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Creating/compiling Java classes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IntelliJ reports problems that might not be there?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Finding and learning how the exec() function worked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File organization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Working with specific types (aka “wont accept int/string/etc..”)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109" name="Shape 109"/>
          <p:cNvPicPr preferRelativeResize="0"/>
          <p:nvPr/>
        </p:nvPicPr>
        <p:blipFill rotWithShape="1">
          <a:blip r:embed="rId3">
            <a:alphaModFix/>
          </a:blip>
          <a:srcRect b="8" l="0" r="0" t="19670"/>
          <a:stretch/>
        </p:blipFill>
        <p:spPr>
          <a:xfrm>
            <a:off x="451850" y="4190574"/>
            <a:ext cx="3466725" cy="27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Bugs and Fixes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/>
              <a:t>Bugs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IntelliJ shows coding errors and won’t allow you to import Java libraries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Compiling classes w/o the command line would delete the .java files when exiting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When we tried passing objects to our closure, we would get a Nameerror and we couldn’t resolve it.</a:t>
            </a:r>
          </a:p>
        </p:txBody>
      </p:sp>
      <p:sp>
        <p:nvSpPr>
          <p:cNvPr id="116" name="Shape 116"/>
          <p:cNvSpPr txBox="1"/>
          <p:nvPr>
            <p:ph idx="2" type="body"/>
          </p:nvPr>
        </p:nvSpPr>
        <p:spPr>
          <a:xfrm>
            <a:off x="4756200" y="1489825"/>
            <a:ext cx="3999900" cy="96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/>
              <a:t>Fixes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Couldn’t find one so we had to ignore it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1050" y="2569712"/>
            <a:ext cx="2038350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/>
        </p:nvSpPr>
        <p:spPr>
          <a:xfrm>
            <a:off x="4756200" y="3157275"/>
            <a:ext cx="3639600" cy="14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Used the “javac filenme.java” command in terminal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Had to hard code values for the object to draw on.</a:t>
            </a:r>
          </a:p>
        </p:txBody>
      </p:sp>
      <p:cxnSp>
        <p:nvCxnSpPr>
          <p:cNvPr id="119" name="Shape 119"/>
          <p:cNvCxnSpPr/>
          <p:nvPr/>
        </p:nvCxnSpPr>
        <p:spPr>
          <a:xfrm>
            <a:off x="4503125" y="458025"/>
            <a:ext cx="31800" cy="4341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 time..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 sz="3600"/>
              <a:t>Thank you, Professor Cannata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