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61" r:id="rId6"/>
    <p:sldId id="262" r:id="rId7"/>
    <p:sldId id="264" r:id="rId8"/>
    <p:sldId id="265" r:id="rId9"/>
    <p:sldId id="267" r:id="rId10"/>
    <p:sldId id="268" r:id="rId11"/>
    <p:sldId id="269" r:id="rId12"/>
    <p:sldId id="270" r:id="rId13"/>
    <p:sldId id="271" r:id="rId14"/>
    <p:sldId id="272" r:id="rId15"/>
    <p:sldId id="266"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0" d="100"/>
          <a:sy n="70" d="100"/>
        </p:scale>
        <p:origin x="53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FCF7B02-1400-46EE-8346-71B595EDCCA2}" type="doc">
      <dgm:prSet loTypeId="urn:microsoft.com/office/officeart/2005/8/layout/list1" loCatId="list" qsTypeId="urn:microsoft.com/office/officeart/2005/8/quickstyle/simple1" qsCatId="simple" csTypeId="urn:microsoft.com/office/officeart/2005/8/colors/colorful1" csCatId="colorful" phldr="1"/>
      <dgm:spPr/>
      <dgm:t>
        <a:bodyPr/>
        <a:lstStyle/>
        <a:p>
          <a:endParaRPr lang="ru-RU"/>
        </a:p>
      </dgm:t>
    </dgm:pt>
    <dgm:pt modelId="{06A1E101-104C-4E9B-87E9-BA4739414DD6}">
      <dgm:prSet phldrT="[Text]"/>
      <dgm:spPr/>
      <dgm:t>
        <a:bodyPr/>
        <a:lstStyle/>
        <a:p>
          <a:r>
            <a:rPr lang="en-US" dirty="0"/>
            <a:t>Cops</a:t>
          </a:r>
          <a:endParaRPr lang="ru-RU" dirty="0"/>
        </a:p>
      </dgm:t>
    </dgm:pt>
    <dgm:pt modelId="{ED0EB58B-3043-435D-BA80-9E785AFC26AF}" type="parTrans" cxnId="{158D8D44-0129-4656-A392-6AD5498E22B8}">
      <dgm:prSet/>
      <dgm:spPr/>
      <dgm:t>
        <a:bodyPr/>
        <a:lstStyle/>
        <a:p>
          <a:endParaRPr lang="ru-RU"/>
        </a:p>
      </dgm:t>
    </dgm:pt>
    <dgm:pt modelId="{D2BB7386-C3F3-43CA-A151-3D9D2247B72F}" type="sibTrans" cxnId="{158D8D44-0129-4656-A392-6AD5498E22B8}">
      <dgm:prSet/>
      <dgm:spPr/>
      <dgm:t>
        <a:bodyPr/>
        <a:lstStyle/>
        <a:p>
          <a:endParaRPr lang="ru-RU"/>
        </a:p>
      </dgm:t>
    </dgm:pt>
    <dgm:pt modelId="{FDDA8BE4-691A-4532-8CEE-FA734CDCCD2F}">
      <dgm:prSet phldrT="[Text]"/>
      <dgm:spPr/>
      <dgm:t>
        <a:bodyPr/>
        <a:lstStyle/>
        <a:p>
          <a:r>
            <a:rPr lang="en-US" dirty="0"/>
            <a:t>Kill</a:t>
          </a:r>
          <a:endParaRPr lang="ru-RU" dirty="0"/>
        </a:p>
      </dgm:t>
    </dgm:pt>
    <dgm:pt modelId="{694833A9-4105-4BE5-BC61-F62F3CD72097}" type="parTrans" cxnId="{DB4ED82E-66A4-4AAC-8F39-2BB30E6CC798}">
      <dgm:prSet/>
      <dgm:spPr/>
      <dgm:t>
        <a:bodyPr/>
        <a:lstStyle/>
        <a:p>
          <a:endParaRPr lang="ru-RU"/>
        </a:p>
      </dgm:t>
    </dgm:pt>
    <dgm:pt modelId="{9485200E-7636-45A8-9889-C6AABD0E0B3B}" type="sibTrans" cxnId="{DB4ED82E-66A4-4AAC-8F39-2BB30E6CC798}">
      <dgm:prSet/>
      <dgm:spPr/>
      <dgm:t>
        <a:bodyPr/>
        <a:lstStyle/>
        <a:p>
          <a:endParaRPr lang="ru-RU"/>
        </a:p>
      </dgm:t>
    </dgm:pt>
    <dgm:pt modelId="{1B0E4A9E-7CD6-48FD-86DF-3F7093DA936A}">
      <dgm:prSet phldrT="[Text]"/>
      <dgm:spPr/>
      <dgm:t>
        <a:bodyPr/>
        <a:lstStyle/>
        <a:p>
          <a:r>
            <a:rPr lang="en-US" dirty="0"/>
            <a:t>Arrest</a:t>
          </a:r>
          <a:endParaRPr lang="ru-RU" dirty="0"/>
        </a:p>
      </dgm:t>
    </dgm:pt>
    <dgm:pt modelId="{6217DA5F-FAC8-44CC-9A1C-2EF6C5729441}" type="parTrans" cxnId="{437D78F8-2C23-496D-9FF8-62A4D4532C41}">
      <dgm:prSet/>
      <dgm:spPr/>
      <dgm:t>
        <a:bodyPr/>
        <a:lstStyle/>
        <a:p>
          <a:endParaRPr lang="ru-RU"/>
        </a:p>
      </dgm:t>
    </dgm:pt>
    <dgm:pt modelId="{56C2E098-66A2-4723-97CE-2BDA3DC918AD}" type="sibTrans" cxnId="{437D78F8-2C23-496D-9FF8-62A4D4532C41}">
      <dgm:prSet/>
      <dgm:spPr/>
      <dgm:t>
        <a:bodyPr/>
        <a:lstStyle/>
        <a:p>
          <a:endParaRPr lang="ru-RU"/>
        </a:p>
      </dgm:t>
    </dgm:pt>
    <dgm:pt modelId="{4EAA6661-0928-4071-837A-793C291F6893}">
      <dgm:prSet phldrT="[Text]"/>
      <dgm:spPr/>
      <dgm:t>
        <a:bodyPr/>
        <a:lstStyle/>
        <a:p>
          <a:r>
            <a:rPr lang="en-US" dirty="0"/>
            <a:t>Agents (people)</a:t>
          </a:r>
          <a:endParaRPr lang="ru-RU" dirty="0"/>
        </a:p>
      </dgm:t>
    </dgm:pt>
    <dgm:pt modelId="{AEC81F16-1C5C-496C-A589-BD804A2062C1}" type="parTrans" cxnId="{E7B24E28-7CEB-454C-A753-0BE11308E171}">
      <dgm:prSet/>
      <dgm:spPr/>
      <dgm:t>
        <a:bodyPr/>
        <a:lstStyle/>
        <a:p>
          <a:endParaRPr lang="ru-RU"/>
        </a:p>
      </dgm:t>
    </dgm:pt>
    <dgm:pt modelId="{8BC515A4-BB91-40DA-BD82-838770238240}" type="sibTrans" cxnId="{E7B24E28-7CEB-454C-A753-0BE11308E171}">
      <dgm:prSet/>
      <dgm:spPr/>
      <dgm:t>
        <a:bodyPr/>
        <a:lstStyle/>
        <a:p>
          <a:endParaRPr lang="ru-RU"/>
        </a:p>
      </dgm:t>
    </dgm:pt>
    <dgm:pt modelId="{2BFC1FAD-1718-4217-B40D-5649B745C40C}">
      <dgm:prSet phldrT="[Text]"/>
      <dgm:spPr/>
      <dgm:t>
        <a:bodyPr/>
        <a:lstStyle/>
        <a:p>
          <a:r>
            <a:rPr lang="en-US" dirty="0"/>
            <a:t>Rebel (act)</a:t>
          </a:r>
          <a:endParaRPr lang="ru-RU" dirty="0"/>
        </a:p>
      </dgm:t>
    </dgm:pt>
    <dgm:pt modelId="{7725196D-E294-4FE0-9D77-7868B4C32AAE}" type="parTrans" cxnId="{F5C7B3A8-8E5A-4DA4-9AB9-FBF6410B175D}">
      <dgm:prSet/>
      <dgm:spPr/>
      <dgm:t>
        <a:bodyPr/>
        <a:lstStyle/>
        <a:p>
          <a:endParaRPr lang="ru-RU"/>
        </a:p>
      </dgm:t>
    </dgm:pt>
    <dgm:pt modelId="{EDE0B35E-DA98-4885-84CF-901449CA55E5}" type="sibTrans" cxnId="{F5C7B3A8-8E5A-4DA4-9AB9-FBF6410B175D}">
      <dgm:prSet/>
      <dgm:spPr/>
      <dgm:t>
        <a:bodyPr/>
        <a:lstStyle/>
        <a:p>
          <a:endParaRPr lang="ru-RU"/>
        </a:p>
      </dgm:t>
    </dgm:pt>
    <dgm:pt modelId="{1FC9756B-1441-4FBC-B752-4013F741F2C4}">
      <dgm:prSet phldrT="[Text]"/>
      <dgm:spPr/>
      <dgm:t>
        <a:bodyPr/>
        <a:lstStyle/>
        <a:p>
          <a:r>
            <a:rPr lang="en-US" dirty="0"/>
            <a:t>Emigrate</a:t>
          </a:r>
          <a:endParaRPr lang="ru-RU" dirty="0"/>
        </a:p>
      </dgm:t>
    </dgm:pt>
    <dgm:pt modelId="{DA59A683-3D41-4D45-AEAE-19198187FAFE}" type="parTrans" cxnId="{4CA505EB-1FD4-4636-8096-F19440B5CF81}">
      <dgm:prSet/>
      <dgm:spPr/>
      <dgm:t>
        <a:bodyPr/>
        <a:lstStyle/>
        <a:p>
          <a:endParaRPr lang="ru-RU"/>
        </a:p>
      </dgm:t>
    </dgm:pt>
    <dgm:pt modelId="{05AEDC62-922D-4DEF-AAC8-9677381AE97E}" type="sibTrans" cxnId="{4CA505EB-1FD4-4636-8096-F19440B5CF81}">
      <dgm:prSet/>
      <dgm:spPr/>
      <dgm:t>
        <a:bodyPr/>
        <a:lstStyle/>
        <a:p>
          <a:endParaRPr lang="ru-RU"/>
        </a:p>
      </dgm:t>
    </dgm:pt>
    <dgm:pt modelId="{D4B0E065-97E2-48E1-B581-E25D47DC4569}" type="pres">
      <dgm:prSet presAssocID="{3FCF7B02-1400-46EE-8346-71B595EDCCA2}" presName="linear" presStyleCnt="0">
        <dgm:presLayoutVars>
          <dgm:dir/>
          <dgm:animLvl val="lvl"/>
          <dgm:resizeHandles val="exact"/>
        </dgm:presLayoutVars>
      </dgm:prSet>
      <dgm:spPr/>
    </dgm:pt>
    <dgm:pt modelId="{B904918A-EA57-4A0B-AE4F-4EFFCD910C25}" type="pres">
      <dgm:prSet presAssocID="{06A1E101-104C-4E9B-87E9-BA4739414DD6}" presName="parentLin" presStyleCnt="0"/>
      <dgm:spPr/>
    </dgm:pt>
    <dgm:pt modelId="{CB1A6C0A-0C19-4160-AB64-EA049D2324D1}" type="pres">
      <dgm:prSet presAssocID="{06A1E101-104C-4E9B-87E9-BA4739414DD6}" presName="parentLeftMargin" presStyleLbl="node1" presStyleIdx="0" presStyleCnt="2"/>
      <dgm:spPr/>
    </dgm:pt>
    <dgm:pt modelId="{F6DC82B6-BCC3-4D7E-9A85-F10886B00ED5}" type="pres">
      <dgm:prSet presAssocID="{06A1E101-104C-4E9B-87E9-BA4739414DD6}" presName="parentText" presStyleLbl="node1" presStyleIdx="0" presStyleCnt="2">
        <dgm:presLayoutVars>
          <dgm:chMax val="0"/>
          <dgm:bulletEnabled val="1"/>
        </dgm:presLayoutVars>
      </dgm:prSet>
      <dgm:spPr/>
    </dgm:pt>
    <dgm:pt modelId="{D2AEE23C-9237-431A-85DE-149190AAEAFB}" type="pres">
      <dgm:prSet presAssocID="{06A1E101-104C-4E9B-87E9-BA4739414DD6}" presName="negativeSpace" presStyleCnt="0"/>
      <dgm:spPr/>
    </dgm:pt>
    <dgm:pt modelId="{1AF5E17F-4C3A-4432-AA0F-F805D7285B6B}" type="pres">
      <dgm:prSet presAssocID="{06A1E101-104C-4E9B-87E9-BA4739414DD6}" presName="childText" presStyleLbl="conFgAcc1" presStyleIdx="0" presStyleCnt="2">
        <dgm:presLayoutVars>
          <dgm:bulletEnabled val="1"/>
        </dgm:presLayoutVars>
      </dgm:prSet>
      <dgm:spPr/>
    </dgm:pt>
    <dgm:pt modelId="{20D7B87F-22F9-4B29-A290-32F42851D272}" type="pres">
      <dgm:prSet presAssocID="{D2BB7386-C3F3-43CA-A151-3D9D2247B72F}" presName="spaceBetweenRectangles" presStyleCnt="0"/>
      <dgm:spPr/>
    </dgm:pt>
    <dgm:pt modelId="{762DCCBB-AEA2-4FA6-B398-ECAD964F3113}" type="pres">
      <dgm:prSet presAssocID="{4EAA6661-0928-4071-837A-793C291F6893}" presName="parentLin" presStyleCnt="0"/>
      <dgm:spPr/>
    </dgm:pt>
    <dgm:pt modelId="{BAEFA47F-6D88-456C-94C8-4B6348ED40D5}" type="pres">
      <dgm:prSet presAssocID="{4EAA6661-0928-4071-837A-793C291F6893}" presName="parentLeftMargin" presStyleLbl="node1" presStyleIdx="0" presStyleCnt="2"/>
      <dgm:spPr/>
    </dgm:pt>
    <dgm:pt modelId="{792FB6A8-5A72-4403-B1A5-9D7042B9EA91}" type="pres">
      <dgm:prSet presAssocID="{4EAA6661-0928-4071-837A-793C291F6893}" presName="parentText" presStyleLbl="node1" presStyleIdx="1" presStyleCnt="2">
        <dgm:presLayoutVars>
          <dgm:chMax val="0"/>
          <dgm:bulletEnabled val="1"/>
        </dgm:presLayoutVars>
      </dgm:prSet>
      <dgm:spPr/>
    </dgm:pt>
    <dgm:pt modelId="{081F6101-CA2F-4476-8DAE-09C0EE8224F9}" type="pres">
      <dgm:prSet presAssocID="{4EAA6661-0928-4071-837A-793C291F6893}" presName="negativeSpace" presStyleCnt="0"/>
      <dgm:spPr/>
    </dgm:pt>
    <dgm:pt modelId="{2CE7C748-B41D-473F-8407-B6939FBEE58C}" type="pres">
      <dgm:prSet presAssocID="{4EAA6661-0928-4071-837A-793C291F6893}" presName="childText" presStyleLbl="conFgAcc1" presStyleIdx="1" presStyleCnt="2">
        <dgm:presLayoutVars>
          <dgm:bulletEnabled val="1"/>
        </dgm:presLayoutVars>
      </dgm:prSet>
      <dgm:spPr/>
    </dgm:pt>
  </dgm:ptLst>
  <dgm:cxnLst>
    <dgm:cxn modelId="{1F048D26-08F2-489F-8D7B-6CB3CA84B27B}" type="presOf" srcId="{06A1E101-104C-4E9B-87E9-BA4739414DD6}" destId="{CB1A6C0A-0C19-4160-AB64-EA049D2324D1}" srcOrd="0" destOrd="0" presId="urn:microsoft.com/office/officeart/2005/8/layout/list1"/>
    <dgm:cxn modelId="{E7B24E28-7CEB-454C-A753-0BE11308E171}" srcId="{3FCF7B02-1400-46EE-8346-71B595EDCCA2}" destId="{4EAA6661-0928-4071-837A-793C291F6893}" srcOrd="1" destOrd="0" parTransId="{AEC81F16-1C5C-496C-A589-BD804A2062C1}" sibTransId="{8BC515A4-BB91-40DA-BD82-838770238240}"/>
    <dgm:cxn modelId="{DB4ED82E-66A4-4AAC-8F39-2BB30E6CC798}" srcId="{06A1E101-104C-4E9B-87E9-BA4739414DD6}" destId="{FDDA8BE4-691A-4532-8CEE-FA734CDCCD2F}" srcOrd="0" destOrd="0" parTransId="{694833A9-4105-4BE5-BC61-F62F3CD72097}" sibTransId="{9485200E-7636-45A8-9889-C6AABD0E0B3B}"/>
    <dgm:cxn modelId="{158D8D44-0129-4656-A392-6AD5498E22B8}" srcId="{3FCF7B02-1400-46EE-8346-71B595EDCCA2}" destId="{06A1E101-104C-4E9B-87E9-BA4739414DD6}" srcOrd="0" destOrd="0" parTransId="{ED0EB58B-3043-435D-BA80-9E785AFC26AF}" sibTransId="{D2BB7386-C3F3-43CA-A151-3D9D2247B72F}"/>
    <dgm:cxn modelId="{F81CBD50-46AC-4AA6-AF82-B8CC9DF2A39C}" type="presOf" srcId="{FDDA8BE4-691A-4532-8CEE-FA734CDCCD2F}" destId="{1AF5E17F-4C3A-4432-AA0F-F805D7285B6B}" srcOrd="0" destOrd="0" presId="urn:microsoft.com/office/officeart/2005/8/layout/list1"/>
    <dgm:cxn modelId="{C6573491-7122-4A27-81A6-CB8123B7A1B2}" type="presOf" srcId="{1B0E4A9E-7CD6-48FD-86DF-3F7093DA936A}" destId="{1AF5E17F-4C3A-4432-AA0F-F805D7285B6B}" srcOrd="0" destOrd="1" presId="urn:microsoft.com/office/officeart/2005/8/layout/list1"/>
    <dgm:cxn modelId="{F5C7B3A8-8E5A-4DA4-9AB9-FBF6410B175D}" srcId="{4EAA6661-0928-4071-837A-793C291F6893}" destId="{2BFC1FAD-1718-4217-B40D-5649B745C40C}" srcOrd="0" destOrd="0" parTransId="{7725196D-E294-4FE0-9D77-7868B4C32AAE}" sibTransId="{EDE0B35E-DA98-4885-84CF-901449CA55E5}"/>
    <dgm:cxn modelId="{6A8DB1AE-135C-48F1-A9C4-A32AD0C8FC25}" type="presOf" srcId="{3FCF7B02-1400-46EE-8346-71B595EDCCA2}" destId="{D4B0E065-97E2-48E1-B581-E25D47DC4569}" srcOrd="0" destOrd="0" presId="urn:microsoft.com/office/officeart/2005/8/layout/list1"/>
    <dgm:cxn modelId="{A53FA0AF-E132-4C6F-8D08-346C5F378790}" type="presOf" srcId="{1FC9756B-1441-4FBC-B752-4013F741F2C4}" destId="{2CE7C748-B41D-473F-8407-B6939FBEE58C}" srcOrd="0" destOrd="1" presId="urn:microsoft.com/office/officeart/2005/8/layout/list1"/>
    <dgm:cxn modelId="{A120C5BF-9F7B-4B2D-ACBB-D2EFE68CC654}" type="presOf" srcId="{06A1E101-104C-4E9B-87E9-BA4739414DD6}" destId="{F6DC82B6-BCC3-4D7E-9A85-F10886B00ED5}" srcOrd="1" destOrd="0" presId="urn:microsoft.com/office/officeart/2005/8/layout/list1"/>
    <dgm:cxn modelId="{319056CB-9F33-44B4-9EB9-8DF72F452A56}" type="presOf" srcId="{4EAA6661-0928-4071-837A-793C291F6893}" destId="{BAEFA47F-6D88-456C-94C8-4B6348ED40D5}" srcOrd="0" destOrd="0" presId="urn:microsoft.com/office/officeart/2005/8/layout/list1"/>
    <dgm:cxn modelId="{662D1BE7-8940-465F-B9FB-6FCAB6188012}" type="presOf" srcId="{2BFC1FAD-1718-4217-B40D-5649B745C40C}" destId="{2CE7C748-B41D-473F-8407-B6939FBEE58C}" srcOrd="0" destOrd="0" presId="urn:microsoft.com/office/officeart/2005/8/layout/list1"/>
    <dgm:cxn modelId="{4CA505EB-1FD4-4636-8096-F19440B5CF81}" srcId="{4EAA6661-0928-4071-837A-793C291F6893}" destId="{1FC9756B-1441-4FBC-B752-4013F741F2C4}" srcOrd="1" destOrd="0" parTransId="{DA59A683-3D41-4D45-AEAE-19198187FAFE}" sibTransId="{05AEDC62-922D-4DEF-AAC8-9677381AE97E}"/>
    <dgm:cxn modelId="{8C2322F8-6D0B-4FFE-A975-688636D30209}" type="presOf" srcId="{4EAA6661-0928-4071-837A-793C291F6893}" destId="{792FB6A8-5A72-4403-B1A5-9D7042B9EA91}" srcOrd="1" destOrd="0" presId="urn:microsoft.com/office/officeart/2005/8/layout/list1"/>
    <dgm:cxn modelId="{437D78F8-2C23-496D-9FF8-62A4D4532C41}" srcId="{06A1E101-104C-4E9B-87E9-BA4739414DD6}" destId="{1B0E4A9E-7CD6-48FD-86DF-3F7093DA936A}" srcOrd="1" destOrd="0" parTransId="{6217DA5F-FAC8-44CC-9A1C-2EF6C5729441}" sibTransId="{56C2E098-66A2-4723-97CE-2BDA3DC918AD}"/>
    <dgm:cxn modelId="{2CFA040F-1864-4DB5-8C7D-A2BD3F39EBC3}" type="presParOf" srcId="{D4B0E065-97E2-48E1-B581-E25D47DC4569}" destId="{B904918A-EA57-4A0B-AE4F-4EFFCD910C25}" srcOrd="0" destOrd="0" presId="urn:microsoft.com/office/officeart/2005/8/layout/list1"/>
    <dgm:cxn modelId="{759A3F9F-8107-4FAE-B0F4-C23A8D136FF2}" type="presParOf" srcId="{B904918A-EA57-4A0B-AE4F-4EFFCD910C25}" destId="{CB1A6C0A-0C19-4160-AB64-EA049D2324D1}" srcOrd="0" destOrd="0" presId="urn:microsoft.com/office/officeart/2005/8/layout/list1"/>
    <dgm:cxn modelId="{FF0BD754-BDF9-4C25-954C-63A7A77070FD}" type="presParOf" srcId="{B904918A-EA57-4A0B-AE4F-4EFFCD910C25}" destId="{F6DC82B6-BCC3-4D7E-9A85-F10886B00ED5}" srcOrd="1" destOrd="0" presId="urn:microsoft.com/office/officeart/2005/8/layout/list1"/>
    <dgm:cxn modelId="{1CC5E843-511E-445F-A0F5-3A84B8AEA969}" type="presParOf" srcId="{D4B0E065-97E2-48E1-B581-E25D47DC4569}" destId="{D2AEE23C-9237-431A-85DE-149190AAEAFB}" srcOrd="1" destOrd="0" presId="urn:microsoft.com/office/officeart/2005/8/layout/list1"/>
    <dgm:cxn modelId="{D5A24D7C-C5C5-454C-B0AC-C2975539550E}" type="presParOf" srcId="{D4B0E065-97E2-48E1-B581-E25D47DC4569}" destId="{1AF5E17F-4C3A-4432-AA0F-F805D7285B6B}" srcOrd="2" destOrd="0" presId="urn:microsoft.com/office/officeart/2005/8/layout/list1"/>
    <dgm:cxn modelId="{2100E5B1-48D6-405D-AEE7-7467FFF4BD87}" type="presParOf" srcId="{D4B0E065-97E2-48E1-B581-E25D47DC4569}" destId="{20D7B87F-22F9-4B29-A290-32F42851D272}" srcOrd="3" destOrd="0" presId="urn:microsoft.com/office/officeart/2005/8/layout/list1"/>
    <dgm:cxn modelId="{B06580B2-A72C-434B-BF50-ADC582008AA8}" type="presParOf" srcId="{D4B0E065-97E2-48E1-B581-E25D47DC4569}" destId="{762DCCBB-AEA2-4FA6-B398-ECAD964F3113}" srcOrd="4" destOrd="0" presId="urn:microsoft.com/office/officeart/2005/8/layout/list1"/>
    <dgm:cxn modelId="{E211B363-74B2-4926-83E7-99B5587348DA}" type="presParOf" srcId="{762DCCBB-AEA2-4FA6-B398-ECAD964F3113}" destId="{BAEFA47F-6D88-456C-94C8-4B6348ED40D5}" srcOrd="0" destOrd="0" presId="urn:microsoft.com/office/officeart/2005/8/layout/list1"/>
    <dgm:cxn modelId="{0E446474-A91E-404C-BE78-96CDEA5FFB93}" type="presParOf" srcId="{762DCCBB-AEA2-4FA6-B398-ECAD964F3113}" destId="{792FB6A8-5A72-4403-B1A5-9D7042B9EA91}" srcOrd="1" destOrd="0" presId="urn:microsoft.com/office/officeart/2005/8/layout/list1"/>
    <dgm:cxn modelId="{437809EB-C09E-4723-9240-2F228BFD3F96}" type="presParOf" srcId="{D4B0E065-97E2-48E1-B581-E25D47DC4569}" destId="{081F6101-CA2F-4476-8DAE-09C0EE8224F9}" srcOrd="5" destOrd="0" presId="urn:microsoft.com/office/officeart/2005/8/layout/list1"/>
    <dgm:cxn modelId="{B302ED91-C9B5-4104-9C30-5DCA978528B9}" type="presParOf" srcId="{D4B0E065-97E2-48E1-B581-E25D47DC4569}" destId="{2CE7C748-B41D-473F-8407-B6939FBEE58C}" srcOrd="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3E80299-3CBF-4A85-AD52-0DF90FA66552}"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A0C3FB39-7B0C-469A-A0D9-43898AC0EF4B}">
      <dgm:prSet/>
      <dgm:spPr/>
      <dgm:t>
        <a:bodyPr/>
        <a:lstStyle/>
        <a:p>
          <a:r>
            <a:rPr lang="en-US" dirty="0"/>
            <a:t>Active: red person</a:t>
          </a:r>
        </a:p>
      </dgm:t>
    </dgm:pt>
    <dgm:pt modelId="{8D3B7B8A-AE3E-4F41-AFC0-B9CCD465C491}" type="parTrans" cxnId="{338B6016-1032-4365-A4F0-060E9B135443}">
      <dgm:prSet/>
      <dgm:spPr/>
      <dgm:t>
        <a:bodyPr/>
        <a:lstStyle/>
        <a:p>
          <a:endParaRPr lang="en-US"/>
        </a:p>
      </dgm:t>
    </dgm:pt>
    <dgm:pt modelId="{60AAC7DE-5082-440F-B6C1-4EF56B86D5C9}" type="sibTrans" cxnId="{338B6016-1032-4365-A4F0-060E9B135443}">
      <dgm:prSet/>
      <dgm:spPr/>
      <dgm:t>
        <a:bodyPr/>
        <a:lstStyle/>
        <a:p>
          <a:endParaRPr lang="en-US"/>
        </a:p>
      </dgm:t>
    </dgm:pt>
    <dgm:pt modelId="{91B65EC1-DFEF-490D-AEBD-D61C401D8ED5}">
      <dgm:prSet/>
      <dgm:spPr/>
      <dgm:t>
        <a:bodyPr/>
        <a:lstStyle/>
        <a:p>
          <a:r>
            <a:rPr lang="en-US" dirty="0"/>
            <a:t>Quiet: yellow person</a:t>
          </a:r>
        </a:p>
      </dgm:t>
    </dgm:pt>
    <dgm:pt modelId="{80DC8AD3-C97E-4A3B-B12E-06C10B06F7E7}" type="parTrans" cxnId="{8606673F-E25A-4F8A-9668-B959BE25CC14}">
      <dgm:prSet/>
      <dgm:spPr/>
      <dgm:t>
        <a:bodyPr/>
        <a:lstStyle/>
        <a:p>
          <a:endParaRPr lang="en-US"/>
        </a:p>
      </dgm:t>
    </dgm:pt>
    <dgm:pt modelId="{55320089-F89E-437C-AD18-BD7C61DCAF37}" type="sibTrans" cxnId="{8606673F-E25A-4F8A-9668-B959BE25CC14}">
      <dgm:prSet/>
      <dgm:spPr/>
      <dgm:t>
        <a:bodyPr/>
        <a:lstStyle/>
        <a:p>
          <a:endParaRPr lang="en-US"/>
        </a:p>
      </dgm:t>
    </dgm:pt>
    <dgm:pt modelId="{F2668D8A-4D7A-4E7B-B2A0-2ECEA7EA765F}">
      <dgm:prSet/>
      <dgm:spPr/>
      <dgm:t>
        <a:bodyPr/>
        <a:lstStyle/>
        <a:p>
          <a:r>
            <a:rPr lang="en-US" dirty="0"/>
            <a:t>Doubtful: grey person</a:t>
          </a:r>
        </a:p>
      </dgm:t>
    </dgm:pt>
    <dgm:pt modelId="{869871E2-D361-4338-88CA-C468E030CCD9}" type="parTrans" cxnId="{399AE0EE-289E-4B54-9246-AE242A5445E4}">
      <dgm:prSet/>
      <dgm:spPr/>
      <dgm:t>
        <a:bodyPr/>
        <a:lstStyle/>
        <a:p>
          <a:endParaRPr lang="en-US"/>
        </a:p>
      </dgm:t>
    </dgm:pt>
    <dgm:pt modelId="{77D8E63B-C17C-4ACD-BABE-FF57EAEB56A8}" type="sibTrans" cxnId="{399AE0EE-289E-4B54-9246-AE242A5445E4}">
      <dgm:prSet/>
      <dgm:spPr/>
      <dgm:t>
        <a:bodyPr/>
        <a:lstStyle/>
        <a:p>
          <a:endParaRPr lang="en-US"/>
        </a:p>
      </dgm:t>
    </dgm:pt>
    <dgm:pt modelId="{868A4D6A-CF04-4D7C-BC51-C1A2DC2846BA}">
      <dgm:prSet/>
      <dgm:spPr/>
      <dgm:t>
        <a:bodyPr/>
        <a:lstStyle/>
        <a:p>
          <a:r>
            <a:rPr lang="en-US" dirty="0"/>
            <a:t>Jailed: red flag</a:t>
          </a:r>
        </a:p>
      </dgm:t>
    </dgm:pt>
    <dgm:pt modelId="{063A86FB-BA16-4B61-AFBB-752FCCE4712D}" type="parTrans" cxnId="{3F21A0BB-BE45-4634-A5B5-D82C04C8A2CB}">
      <dgm:prSet/>
      <dgm:spPr/>
      <dgm:t>
        <a:bodyPr/>
        <a:lstStyle/>
        <a:p>
          <a:endParaRPr lang="en-US"/>
        </a:p>
      </dgm:t>
    </dgm:pt>
    <dgm:pt modelId="{02047769-9197-4592-B774-FF3EDE3E406C}" type="sibTrans" cxnId="{3F21A0BB-BE45-4634-A5B5-D82C04C8A2CB}">
      <dgm:prSet/>
      <dgm:spPr/>
      <dgm:t>
        <a:bodyPr/>
        <a:lstStyle/>
        <a:p>
          <a:endParaRPr lang="en-US"/>
        </a:p>
      </dgm:t>
    </dgm:pt>
    <dgm:pt modelId="{D164CC31-6A59-46FF-8205-0A5E3093742F}">
      <dgm:prSet/>
      <dgm:spPr/>
      <dgm:t>
        <a:bodyPr/>
        <a:lstStyle/>
        <a:p>
          <a:r>
            <a:rPr lang="en-US" dirty="0"/>
            <a:t>Migrated: green airplane</a:t>
          </a:r>
        </a:p>
      </dgm:t>
    </dgm:pt>
    <dgm:pt modelId="{7FB21EAE-6BFF-43A0-837E-8B3C66D07934}" type="parTrans" cxnId="{A193DDB9-CC5B-4846-ACE9-00302486EA35}">
      <dgm:prSet/>
      <dgm:spPr/>
      <dgm:t>
        <a:bodyPr/>
        <a:lstStyle/>
        <a:p>
          <a:endParaRPr lang="en-US"/>
        </a:p>
      </dgm:t>
    </dgm:pt>
    <dgm:pt modelId="{9B064AE2-F690-4CA5-A634-F7DAD261E6A1}" type="sibTrans" cxnId="{A193DDB9-CC5B-4846-ACE9-00302486EA35}">
      <dgm:prSet/>
      <dgm:spPr/>
      <dgm:t>
        <a:bodyPr/>
        <a:lstStyle/>
        <a:p>
          <a:endParaRPr lang="en-US"/>
        </a:p>
      </dgm:t>
    </dgm:pt>
    <dgm:pt modelId="{A1AE8E5E-C8E9-462C-BA06-BD395C4D5322}">
      <dgm:prSet/>
      <dgm:spPr/>
      <dgm:t>
        <a:bodyPr/>
        <a:lstStyle/>
        <a:p>
          <a:r>
            <a:rPr lang="en-US" dirty="0"/>
            <a:t>Killed: black star</a:t>
          </a:r>
        </a:p>
      </dgm:t>
    </dgm:pt>
    <dgm:pt modelId="{7B3424CB-FD4D-4516-8E8A-5694E347D0B2}" type="parTrans" cxnId="{73E84D38-6BB8-482D-9E6E-C574D3A0A642}">
      <dgm:prSet/>
      <dgm:spPr/>
      <dgm:t>
        <a:bodyPr/>
        <a:lstStyle/>
        <a:p>
          <a:endParaRPr lang="en-US"/>
        </a:p>
      </dgm:t>
    </dgm:pt>
    <dgm:pt modelId="{EA606712-CA39-4790-BA30-F749B6C1784C}" type="sibTrans" cxnId="{73E84D38-6BB8-482D-9E6E-C574D3A0A642}">
      <dgm:prSet/>
      <dgm:spPr/>
      <dgm:t>
        <a:bodyPr/>
        <a:lstStyle/>
        <a:p>
          <a:endParaRPr lang="en-US"/>
        </a:p>
      </dgm:t>
    </dgm:pt>
    <dgm:pt modelId="{E10E08E1-2D34-4B50-B337-3A6904EBE0D6}">
      <dgm:prSet/>
      <dgm:spPr/>
      <dgm:t>
        <a:bodyPr/>
        <a:lstStyle/>
        <a:p>
          <a:r>
            <a:rPr lang="en-US" dirty="0"/>
            <a:t>Police: blue person</a:t>
          </a:r>
        </a:p>
      </dgm:t>
    </dgm:pt>
    <dgm:pt modelId="{54862E85-6B05-49C7-9A43-4A9BF87FDD2D}" type="parTrans" cxnId="{CEB56388-C902-446E-85FA-25F905136A9D}">
      <dgm:prSet/>
      <dgm:spPr/>
      <dgm:t>
        <a:bodyPr/>
        <a:lstStyle/>
        <a:p>
          <a:endParaRPr lang="en-US"/>
        </a:p>
      </dgm:t>
    </dgm:pt>
    <dgm:pt modelId="{20AB1624-BFF9-47CB-96D3-E60DBF2F545C}" type="sibTrans" cxnId="{CEB56388-C902-446E-85FA-25F905136A9D}">
      <dgm:prSet/>
      <dgm:spPr/>
      <dgm:t>
        <a:bodyPr/>
        <a:lstStyle/>
        <a:p>
          <a:endParaRPr lang="en-US"/>
        </a:p>
      </dgm:t>
    </dgm:pt>
    <dgm:pt modelId="{BB24F9B0-5224-4333-A43A-719C1948B3E0}" type="pres">
      <dgm:prSet presAssocID="{83E80299-3CBF-4A85-AD52-0DF90FA66552}" presName="vert0" presStyleCnt="0">
        <dgm:presLayoutVars>
          <dgm:dir/>
          <dgm:animOne val="branch"/>
          <dgm:animLvl val="lvl"/>
        </dgm:presLayoutVars>
      </dgm:prSet>
      <dgm:spPr/>
    </dgm:pt>
    <dgm:pt modelId="{55572FA3-D21C-4B2D-838F-4349EDFF8C1E}" type="pres">
      <dgm:prSet presAssocID="{A0C3FB39-7B0C-469A-A0D9-43898AC0EF4B}" presName="thickLine" presStyleLbl="alignNode1" presStyleIdx="0" presStyleCnt="7"/>
      <dgm:spPr/>
    </dgm:pt>
    <dgm:pt modelId="{2F996364-B87F-4D34-9FA1-4F97266393CB}" type="pres">
      <dgm:prSet presAssocID="{A0C3FB39-7B0C-469A-A0D9-43898AC0EF4B}" presName="horz1" presStyleCnt="0"/>
      <dgm:spPr/>
    </dgm:pt>
    <dgm:pt modelId="{20B086F7-666E-430C-965F-BB2A5484C7A6}" type="pres">
      <dgm:prSet presAssocID="{A0C3FB39-7B0C-469A-A0D9-43898AC0EF4B}" presName="tx1" presStyleLbl="revTx" presStyleIdx="0" presStyleCnt="7" custLinFactNeighborX="-12041" custLinFactNeighborY="-8728"/>
      <dgm:spPr/>
    </dgm:pt>
    <dgm:pt modelId="{A5FFA902-12EF-44E4-AFBB-79392E45A5DA}" type="pres">
      <dgm:prSet presAssocID="{A0C3FB39-7B0C-469A-A0D9-43898AC0EF4B}" presName="vert1" presStyleCnt="0"/>
      <dgm:spPr/>
    </dgm:pt>
    <dgm:pt modelId="{3C03A56B-0C41-46B0-B344-FBEA0D6BBB44}" type="pres">
      <dgm:prSet presAssocID="{91B65EC1-DFEF-490D-AEBD-D61C401D8ED5}" presName="thickLine" presStyleLbl="alignNode1" presStyleIdx="1" presStyleCnt="7"/>
      <dgm:spPr/>
    </dgm:pt>
    <dgm:pt modelId="{9557CF15-344E-4FE3-9B94-3EC583DFFE15}" type="pres">
      <dgm:prSet presAssocID="{91B65EC1-DFEF-490D-AEBD-D61C401D8ED5}" presName="horz1" presStyleCnt="0"/>
      <dgm:spPr/>
    </dgm:pt>
    <dgm:pt modelId="{0134237D-3D4C-4A9D-9B25-A2ED14F7675D}" type="pres">
      <dgm:prSet presAssocID="{91B65EC1-DFEF-490D-AEBD-D61C401D8ED5}" presName="tx1" presStyleLbl="revTx" presStyleIdx="1" presStyleCnt="7"/>
      <dgm:spPr/>
    </dgm:pt>
    <dgm:pt modelId="{D42B9979-32BB-4115-B245-B21C5C06106D}" type="pres">
      <dgm:prSet presAssocID="{91B65EC1-DFEF-490D-AEBD-D61C401D8ED5}" presName="vert1" presStyleCnt="0"/>
      <dgm:spPr/>
    </dgm:pt>
    <dgm:pt modelId="{D145C0F0-4FCB-4E5F-9B9B-2A4B02DF8C21}" type="pres">
      <dgm:prSet presAssocID="{F2668D8A-4D7A-4E7B-B2A0-2ECEA7EA765F}" presName="thickLine" presStyleLbl="alignNode1" presStyleIdx="2" presStyleCnt="7"/>
      <dgm:spPr/>
    </dgm:pt>
    <dgm:pt modelId="{8CF69BD5-ED5A-48D9-9149-D6D24F1F3C87}" type="pres">
      <dgm:prSet presAssocID="{F2668D8A-4D7A-4E7B-B2A0-2ECEA7EA765F}" presName="horz1" presStyleCnt="0"/>
      <dgm:spPr/>
    </dgm:pt>
    <dgm:pt modelId="{314C70A8-778F-454A-9164-866BE8442F42}" type="pres">
      <dgm:prSet presAssocID="{F2668D8A-4D7A-4E7B-B2A0-2ECEA7EA765F}" presName="tx1" presStyleLbl="revTx" presStyleIdx="2" presStyleCnt="7"/>
      <dgm:spPr/>
    </dgm:pt>
    <dgm:pt modelId="{A94CB9DF-9D7C-4094-8473-3E5CC81FDB2B}" type="pres">
      <dgm:prSet presAssocID="{F2668D8A-4D7A-4E7B-B2A0-2ECEA7EA765F}" presName="vert1" presStyleCnt="0"/>
      <dgm:spPr/>
    </dgm:pt>
    <dgm:pt modelId="{CD3BF6D3-9B0B-4F05-9D11-274FD2232493}" type="pres">
      <dgm:prSet presAssocID="{868A4D6A-CF04-4D7C-BC51-C1A2DC2846BA}" presName="thickLine" presStyleLbl="alignNode1" presStyleIdx="3" presStyleCnt="7"/>
      <dgm:spPr/>
    </dgm:pt>
    <dgm:pt modelId="{76D7E523-366D-4F42-B405-CF17777B090B}" type="pres">
      <dgm:prSet presAssocID="{868A4D6A-CF04-4D7C-BC51-C1A2DC2846BA}" presName="horz1" presStyleCnt="0"/>
      <dgm:spPr/>
    </dgm:pt>
    <dgm:pt modelId="{DB76D87D-0648-4683-AD13-6A7E0415BD37}" type="pres">
      <dgm:prSet presAssocID="{868A4D6A-CF04-4D7C-BC51-C1A2DC2846BA}" presName="tx1" presStyleLbl="revTx" presStyleIdx="3" presStyleCnt="7"/>
      <dgm:spPr/>
    </dgm:pt>
    <dgm:pt modelId="{7EE3FA19-8635-4FE5-8D1B-14DB14E7D473}" type="pres">
      <dgm:prSet presAssocID="{868A4D6A-CF04-4D7C-BC51-C1A2DC2846BA}" presName="vert1" presStyleCnt="0"/>
      <dgm:spPr/>
    </dgm:pt>
    <dgm:pt modelId="{C8B64225-173A-4B0C-90B6-CE945851D59B}" type="pres">
      <dgm:prSet presAssocID="{D164CC31-6A59-46FF-8205-0A5E3093742F}" presName="thickLine" presStyleLbl="alignNode1" presStyleIdx="4" presStyleCnt="7"/>
      <dgm:spPr/>
    </dgm:pt>
    <dgm:pt modelId="{9D053B5C-1F0F-40D1-BC35-BCB182B61837}" type="pres">
      <dgm:prSet presAssocID="{D164CC31-6A59-46FF-8205-0A5E3093742F}" presName="horz1" presStyleCnt="0"/>
      <dgm:spPr/>
    </dgm:pt>
    <dgm:pt modelId="{C5907B23-E9B4-4CF9-B867-E7FCBD799DB1}" type="pres">
      <dgm:prSet presAssocID="{D164CC31-6A59-46FF-8205-0A5E3093742F}" presName="tx1" presStyleLbl="revTx" presStyleIdx="4" presStyleCnt="7"/>
      <dgm:spPr/>
    </dgm:pt>
    <dgm:pt modelId="{6A5CA42C-8AFD-4978-B297-729C22B2AA98}" type="pres">
      <dgm:prSet presAssocID="{D164CC31-6A59-46FF-8205-0A5E3093742F}" presName="vert1" presStyleCnt="0"/>
      <dgm:spPr/>
    </dgm:pt>
    <dgm:pt modelId="{2329AB27-844F-4F41-8945-27469F6B1DB9}" type="pres">
      <dgm:prSet presAssocID="{A1AE8E5E-C8E9-462C-BA06-BD395C4D5322}" presName="thickLine" presStyleLbl="alignNode1" presStyleIdx="5" presStyleCnt="7"/>
      <dgm:spPr/>
    </dgm:pt>
    <dgm:pt modelId="{B22368DF-EA04-4CE5-9229-67DD593BF22E}" type="pres">
      <dgm:prSet presAssocID="{A1AE8E5E-C8E9-462C-BA06-BD395C4D5322}" presName="horz1" presStyleCnt="0"/>
      <dgm:spPr/>
    </dgm:pt>
    <dgm:pt modelId="{6B7E7785-5333-4463-BAB0-ED75D8966AC8}" type="pres">
      <dgm:prSet presAssocID="{A1AE8E5E-C8E9-462C-BA06-BD395C4D5322}" presName="tx1" presStyleLbl="revTx" presStyleIdx="5" presStyleCnt="7"/>
      <dgm:spPr/>
    </dgm:pt>
    <dgm:pt modelId="{706995F8-F551-4938-A351-3D0F08ED4056}" type="pres">
      <dgm:prSet presAssocID="{A1AE8E5E-C8E9-462C-BA06-BD395C4D5322}" presName="vert1" presStyleCnt="0"/>
      <dgm:spPr/>
    </dgm:pt>
    <dgm:pt modelId="{B998997C-C8D9-41A3-A547-F993B6F13072}" type="pres">
      <dgm:prSet presAssocID="{E10E08E1-2D34-4B50-B337-3A6904EBE0D6}" presName="thickLine" presStyleLbl="alignNode1" presStyleIdx="6" presStyleCnt="7"/>
      <dgm:spPr/>
    </dgm:pt>
    <dgm:pt modelId="{228C4AC6-143B-43A3-8729-816A4D7E993F}" type="pres">
      <dgm:prSet presAssocID="{E10E08E1-2D34-4B50-B337-3A6904EBE0D6}" presName="horz1" presStyleCnt="0"/>
      <dgm:spPr/>
    </dgm:pt>
    <dgm:pt modelId="{7883C03E-1D96-4901-BF58-0B1529512F1E}" type="pres">
      <dgm:prSet presAssocID="{E10E08E1-2D34-4B50-B337-3A6904EBE0D6}" presName="tx1" presStyleLbl="revTx" presStyleIdx="6" presStyleCnt="7"/>
      <dgm:spPr/>
    </dgm:pt>
    <dgm:pt modelId="{5F06000C-E849-4E20-8228-19E7DD1F010F}" type="pres">
      <dgm:prSet presAssocID="{E10E08E1-2D34-4B50-B337-3A6904EBE0D6}" presName="vert1" presStyleCnt="0"/>
      <dgm:spPr/>
    </dgm:pt>
  </dgm:ptLst>
  <dgm:cxnLst>
    <dgm:cxn modelId="{338B6016-1032-4365-A4F0-060E9B135443}" srcId="{83E80299-3CBF-4A85-AD52-0DF90FA66552}" destId="{A0C3FB39-7B0C-469A-A0D9-43898AC0EF4B}" srcOrd="0" destOrd="0" parTransId="{8D3B7B8A-AE3E-4F41-AFC0-B9CCD465C491}" sibTransId="{60AAC7DE-5082-440F-B6C1-4EF56B86D5C9}"/>
    <dgm:cxn modelId="{9FFF8E17-EB7B-4AFA-8351-4B8731B12FE8}" type="presOf" srcId="{83E80299-3CBF-4A85-AD52-0DF90FA66552}" destId="{BB24F9B0-5224-4333-A43A-719C1948B3E0}" srcOrd="0" destOrd="0" presId="urn:microsoft.com/office/officeart/2008/layout/LinedList"/>
    <dgm:cxn modelId="{269A9F1A-BAFF-42DA-B6E4-43500C77B75A}" type="presOf" srcId="{A1AE8E5E-C8E9-462C-BA06-BD395C4D5322}" destId="{6B7E7785-5333-4463-BAB0-ED75D8966AC8}" srcOrd="0" destOrd="0" presId="urn:microsoft.com/office/officeart/2008/layout/LinedList"/>
    <dgm:cxn modelId="{C5B7EB2D-E98E-4143-BEC3-7F1D152EC02A}" type="presOf" srcId="{D164CC31-6A59-46FF-8205-0A5E3093742F}" destId="{C5907B23-E9B4-4CF9-B867-E7FCBD799DB1}" srcOrd="0" destOrd="0" presId="urn:microsoft.com/office/officeart/2008/layout/LinedList"/>
    <dgm:cxn modelId="{73E84D38-6BB8-482D-9E6E-C574D3A0A642}" srcId="{83E80299-3CBF-4A85-AD52-0DF90FA66552}" destId="{A1AE8E5E-C8E9-462C-BA06-BD395C4D5322}" srcOrd="5" destOrd="0" parTransId="{7B3424CB-FD4D-4516-8E8A-5694E347D0B2}" sibTransId="{EA606712-CA39-4790-BA30-F749B6C1784C}"/>
    <dgm:cxn modelId="{8606673F-E25A-4F8A-9668-B959BE25CC14}" srcId="{83E80299-3CBF-4A85-AD52-0DF90FA66552}" destId="{91B65EC1-DFEF-490D-AEBD-D61C401D8ED5}" srcOrd="1" destOrd="0" parTransId="{80DC8AD3-C97E-4A3B-B12E-06C10B06F7E7}" sibTransId="{55320089-F89E-437C-AD18-BD7C61DCAF37}"/>
    <dgm:cxn modelId="{59235448-FE29-4470-8F45-96129CC45012}" type="presOf" srcId="{E10E08E1-2D34-4B50-B337-3A6904EBE0D6}" destId="{7883C03E-1D96-4901-BF58-0B1529512F1E}" srcOrd="0" destOrd="0" presId="urn:microsoft.com/office/officeart/2008/layout/LinedList"/>
    <dgm:cxn modelId="{2D1D5A54-7911-4014-8F5E-74EB3C2C5A85}" type="presOf" srcId="{868A4D6A-CF04-4D7C-BC51-C1A2DC2846BA}" destId="{DB76D87D-0648-4683-AD13-6A7E0415BD37}" srcOrd="0" destOrd="0" presId="urn:microsoft.com/office/officeart/2008/layout/LinedList"/>
    <dgm:cxn modelId="{CEB56388-C902-446E-85FA-25F905136A9D}" srcId="{83E80299-3CBF-4A85-AD52-0DF90FA66552}" destId="{E10E08E1-2D34-4B50-B337-3A6904EBE0D6}" srcOrd="6" destOrd="0" parTransId="{54862E85-6B05-49C7-9A43-4A9BF87FDD2D}" sibTransId="{20AB1624-BFF9-47CB-96D3-E60DBF2F545C}"/>
    <dgm:cxn modelId="{F0DC0C90-6299-47AD-916F-412E18DCF05D}" type="presOf" srcId="{91B65EC1-DFEF-490D-AEBD-D61C401D8ED5}" destId="{0134237D-3D4C-4A9D-9B25-A2ED14F7675D}" srcOrd="0" destOrd="0" presId="urn:microsoft.com/office/officeart/2008/layout/LinedList"/>
    <dgm:cxn modelId="{A193DDB9-CC5B-4846-ACE9-00302486EA35}" srcId="{83E80299-3CBF-4A85-AD52-0DF90FA66552}" destId="{D164CC31-6A59-46FF-8205-0A5E3093742F}" srcOrd="4" destOrd="0" parTransId="{7FB21EAE-6BFF-43A0-837E-8B3C66D07934}" sibTransId="{9B064AE2-F690-4CA5-A634-F7DAD261E6A1}"/>
    <dgm:cxn modelId="{597DDBBA-3038-4FD0-B37B-D3E77850A371}" type="presOf" srcId="{F2668D8A-4D7A-4E7B-B2A0-2ECEA7EA765F}" destId="{314C70A8-778F-454A-9164-866BE8442F42}" srcOrd="0" destOrd="0" presId="urn:microsoft.com/office/officeart/2008/layout/LinedList"/>
    <dgm:cxn modelId="{3F21A0BB-BE45-4634-A5B5-D82C04C8A2CB}" srcId="{83E80299-3CBF-4A85-AD52-0DF90FA66552}" destId="{868A4D6A-CF04-4D7C-BC51-C1A2DC2846BA}" srcOrd="3" destOrd="0" parTransId="{063A86FB-BA16-4B61-AFBB-752FCCE4712D}" sibTransId="{02047769-9197-4592-B774-FF3EDE3E406C}"/>
    <dgm:cxn modelId="{0D2CB8C6-1916-4264-9990-9A43054F2F7A}" type="presOf" srcId="{A0C3FB39-7B0C-469A-A0D9-43898AC0EF4B}" destId="{20B086F7-666E-430C-965F-BB2A5484C7A6}" srcOrd="0" destOrd="0" presId="urn:microsoft.com/office/officeart/2008/layout/LinedList"/>
    <dgm:cxn modelId="{399AE0EE-289E-4B54-9246-AE242A5445E4}" srcId="{83E80299-3CBF-4A85-AD52-0DF90FA66552}" destId="{F2668D8A-4D7A-4E7B-B2A0-2ECEA7EA765F}" srcOrd="2" destOrd="0" parTransId="{869871E2-D361-4338-88CA-C468E030CCD9}" sibTransId="{77D8E63B-C17C-4ACD-BABE-FF57EAEB56A8}"/>
    <dgm:cxn modelId="{C5A7AF71-A0EA-40CA-AA9D-0FCF14E3B671}" type="presParOf" srcId="{BB24F9B0-5224-4333-A43A-719C1948B3E0}" destId="{55572FA3-D21C-4B2D-838F-4349EDFF8C1E}" srcOrd="0" destOrd="0" presId="urn:microsoft.com/office/officeart/2008/layout/LinedList"/>
    <dgm:cxn modelId="{A81EBB0E-B7FB-462C-9002-06CC9039B6BB}" type="presParOf" srcId="{BB24F9B0-5224-4333-A43A-719C1948B3E0}" destId="{2F996364-B87F-4D34-9FA1-4F97266393CB}" srcOrd="1" destOrd="0" presId="urn:microsoft.com/office/officeart/2008/layout/LinedList"/>
    <dgm:cxn modelId="{90A90C8B-C86E-4491-8779-4DE84764A466}" type="presParOf" srcId="{2F996364-B87F-4D34-9FA1-4F97266393CB}" destId="{20B086F7-666E-430C-965F-BB2A5484C7A6}" srcOrd="0" destOrd="0" presId="urn:microsoft.com/office/officeart/2008/layout/LinedList"/>
    <dgm:cxn modelId="{4140687C-7CD3-42BE-8079-BA4DE05CDD30}" type="presParOf" srcId="{2F996364-B87F-4D34-9FA1-4F97266393CB}" destId="{A5FFA902-12EF-44E4-AFBB-79392E45A5DA}" srcOrd="1" destOrd="0" presId="urn:microsoft.com/office/officeart/2008/layout/LinedList"/>
    <dgm:cxn modelId="{964B2479-DD85-47DE-B5B3-00810C020F08}" type="presParOf" srcId="{BB24F9B0-5224-4333-A43A-719C1948B3E0}" destId="{3C03A56B-0C41-46B0-B344-FBEA0D6BBB44}" srcOrd="2" destOrd="0" presId="urn:microsoft.com/office/officeart/2008/layout/LinedList"/>
    <dgm:cxn modelId="{C63FB302-DF30-4E68-8D45-A43337AD5374}" type="presParOf" srcId="{BB24F9B0-5224-4333-A43A-719C1948B3E0}" destId="{9557CF15-344E-4FE3-9B94-3EC583DFFE15}" srcOrd="3" destOrd="0" presId="urn:microsoft.com/office/officeart/2008/layout/LinedList"/>
    <dgm:cxn modelId="{4514BCB3-D5CB-4FF5-81DF-E3D0514129DC}" type="presParOf" srcId="{9557CF15-344E-4FE3-9B94-3EC583DFFE15}" destId="{0134237D-3D4C-4A9D-9B25-A2ED14F7675D}" srcOrd="0" destOrd="0" presId="urn:microsoft.com/office/officeart/2008/layout/LinedList"/>
    <dgm:cxn modelId="{CFADAB56-2D6F-4255-8E3B-01516C1ED508}" type="presParOf" srcId="{9557CF15-344E-4FE3-9B94-3EC583DFFE15}" destId="{D42B9979-32BB-4115-B245-B21C5C06106D}" srcOrd="1" destOrd="0" presId="urn:microsoft.com/office/officeart/2008/layout/LinedList"/>
    <dgm:cxn modelId="{CB1985C3-5B4C-4758-92E8-815C7FEE1665}" type="presParOf" srcId="{BB24F9B0-5224-4333-A43A-719C1948B3E0}" destId="{D145C0F0-4FCB-4E5F-9B9B-2A4B02DF8C21}" srcOrd="4" destOrd="0" presId="urn:microsoft.com/office/officeart/2008/layout/LinedList"/>
    <dgm:cxn modelId="{1D7C5A72-D42A-47D7-AC86-7AF1E1A8ACC5}" type="presParOf" srcId="{BB24F9B0-5224-4333-A43A-719C1948B3E0}" destId="{8CF69BD5-ED5A-48D9-9149-D6D24F1F3C87}" srcOrd="5" destOrd="0" presId="urn:microsoft.com/office/officeart/2008/layout/LinedList"/>
    <dgm:cxn modelId="{9073AEAF-FA7C-4A25-8F38-2EEA58BE36E5}" type="presParOf" srcId="{8CF69BD5-ED5A-48D9-9149-D6D24F1F3C87}" destId="{314C70A8-778F-454A-9164-866BE8442F42}" srcOrd="0" destOrd="0" presId="urn:microsoft.com/office/officeart/2008/layout/LinedList"/>
    <dgm:cxn modelId="{045AD9BB-1DDF-4521-BC93-3EFA6DBE7703}" type="presParOf" srcId="{8CF69BD5-ED5A-48D9-9149-D6D24F1F3C87}" destId="{A94CB9DF-9D7C-4094-8473-3E5CC81FDB2B}" srcOrd="1" destOrd="0" presId="urn:microsoft.com/office/officeart/2008/layout/LinedList"/>
    <dgm:cxn modelId="{31726EF1-CF5C-4D44-93B5-F7BDBE7DA5AB}" type="presParOf" srcId="{BB24F9B0-5224-4333-A43A-719C1948B3E0}" destId="{CD3BF6D3-9B0B-4F05-9D11-274FD2232493}" srcOrd="6" destOrd="0" presId="urn:microsoft.com/office/officeart/2008/layout/LinedList"/>
    <dgm:cxn modelId="{D91FA04F-C325-4B11-9613-7444DEB32B14}" type="presParOf" srcId="{BB24F9B0-5224-4333-A43A-719C1948B3E0}" destId="{76D7E523-366D-4F42-B405-CF17777B090B}" srcOrd="7" destOrd="0" presId="urn:microsoft.com/office/officeart/2008/layout/LinedList"/>
    <dgm:cxn modelId="{A52F7E17-77A8-4E43-A0C4-4AA55F50571A}" type="presParOf" srcId="{76D7E523-366D-4F42-B405-CF17777B090B}" destId="{DB76D87D-0648-4683-AD13-6A7E0415BD37}" srcOrd="0" destOrd="0" presId="urn:microsoft.com/office/officeart/2008/layout/LinedList"/>
    <dgm:cxn modelId="{560D4DD0-3273-4786-A75D-985261582680}" type="presParOf" srcId="{76D7E523-366D-4F42-B405-CF17777B090B}" destId="{7EE3FA19-8635-4FE5-8D1B-14DB14E7D473}" srcOrd="1" destOrd="0" presId="urn:microsoft.com/office/officeart/2008/layout/LinedList"/>
    <dgm:cxn modelId="{C57C2DCB-1D84-4188-B882-D4BE92B320E9}" type="presParOf" srcId="{BB24F9B0-5224-4333-A43A-719C1948B3E0}" destId="{C8B64225-173A-4B0C-90B6-CE945851D59B}" srcOrd="8" destOrd="0" presId="urn:microsoft.com/office/officeart/2008/layout/LinedList"/>
    <dgm:cxn modelId="{C5469250-8193-4123-BBA4-FAE481D55BC0}" type="presParOf" srcId="{BB24F9B0-5224-4333-A43A-719C1948B3E0}" destId="{9D053B5C-1F0F-40D1-BC35-BCB182B61837}" srcOrd="9" destOrd="0" presId="urn:microsoft.com/office/officeart/2008/layout/LinedList"/>
    <dgm:cxn modelId="{511C28D2-9C77-45F2-A41D-A59E4280E49D}" type="presParOf" srcId="{9D053B5C-1F0F-40D1-BC35-BCB182B61837}" destId="{C5907B23-E9B4-4CF9-B867-E7FCBD799DB1}" srcOrd="0" destOrd="0" presId="urn:microsoft.com/office/officeart/2008/layout/LinedList"/>
    <dgm:cxn modelId="{EFE52890-7E55-43B3-BDB0-CA95C02EE0CB}" type="presParOf" srcId="{9D053B5C-1F0F-40D1-BC35-BCB182B61837}" destId="{6A5CA42C-8AFD-4978-B297-729C22B2AA98}" srcOrd="1" destOrd="0" presId="urn:microsoft.com/office/officeart/2008/layout/LinedList"/>
    <dgm:cxn modelId="{63EBDF19-7531-4231-BA99-0E9299C160A1}" type="presParOf" srcId="{BB24F9B0-5224-4333-A43A-719C1948B3E0}" destId="{2329AB27-844F-4F41-8945-27469F6B1DB9}" srcOrd="10" destOrd="0" presId="urn:microsoft.com/office/officeart/2008/layout/LinedList"/>
    <dgm:cxn modelId="{CCBF3C1B-41BB-481F-8626-FC2DE0F522F2}" type="presParOf" srcId="{BB24F9B0-5224-4333-A43A-719C1948B3E0}" destId="{B22368DF-EA04-4CE5-9229-67DD593BF22E}" srcOrd="11" destOrd="0" presId="urn:microsoft.com/office/officeart/2008/layout/LinedList"/>
    <dgm:cxn modelId="{61AA7118-3929-4498-ADE2-8D0458654EC9}" type="presParOf" srcId="{B22368DF-EA04-4CE5-9229-67DD593BF22E}" destId="{6B7E7785-5333-4463-BAB0-ED75D8966AC8}" srcOrd="0" destOrd="0" presId="urn:microsoft.com/office/officeart/2008/layout/LinedList"/>
    <dgm:cxn modelId="{7B9B09BF-C7F5-4C63-9B70-DF07D68773EE}" type="presParOf" srcId="{B22368DF-EA04-4CE5-9229-67DD593BF22E}" destId="{706995F8-F551-4938-A351-3D0F08ED4056}" srcOrd="1" destOrd="0" presId="urn:microsoft.com/office/officeart/2008/layout/LinedList"/>
    <dgm:cxn modelId="{4E7EC51E-EA96-4968-B3EB-359824D4170C}" type="presParOf" srcId="{BB24F9B0-5224-4333-A43A-719C1948B3E0}" destId="{B998997C-C8D9-41A3-A547-F993B6F13072}" srcOrd="12" destOrd="0" presId="urn:microsoft.com/office/officeart/2008/layout/LinedList"/>
    <dgm:cxn modelId="{23DF679C-D0EF-447E-9A85-068DA44D611E}" type="presParOf" srcId="{BB24F9B0-5224-4333-A43A-719C1948B3E0}" destId="{228C4AC6-143B-43A3-8729-816A4D7E993F}" srcOrd="13" destOrd="0" presId="urn:microsoft.com/office/officeart/2008/layout/LinedList"/>
    <dgm:cxn modelId="{BE7C4F01-3E3E-4C6A-A071-230E6FE9F0D4}" type="presParOf" srcId="{228C4AC6-143B-43A3-8729-816A4D7E993F}" destId="{7883C03E-1D96-4901-BF58-0B1529512F1E}" srcOrd="0" destOrd="0" presId="urn:microsoft.com/office/officeart/2008/layout/LinedList"/>
    <dgm:cxn modelId="{3F04E71A-F637-4BDD-9B99-43896B7792CD}" type="presParOf" srcId="{228C4AC6-143B-43A3-8729-816A4D7E993F}" destId="{5F06000C-E849-4E20-8228-19E7DD1F010F}" srcOrd="1" destOrd="0" presId="urn:microsoft.com/office/officeart/2008/layout/LinedList"/>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AF5E17F-4C3A-4432-AA0F-F805D7285B6B}">
      <dsp:nvSpPr>
        <dsp:cNvPr id="0" name=""/>
        <dsp:cNvSpPr/>
      </dsp:nvSpPr>
      <dsp:spPr>
        <a:xfrm>
          <a:off x="0" y="557243"/>
          <a:ext cx="6263640" cy="2097900"/>
        </a:xfrm>
        <a:prstGeom prst="rect">
          <a:avLst/>
        </a:prstGeom>
        <a:solidFill>
          <a:schemeClr val="lt1">
            <a:alpha val="90000"/>
            <a:hueOff val="0"/>
            <a:satOff val="0"/>
            <a:lumOff val="0"/>
            <a:alphaOff val="0"/>
          </a:schemeClr>
        </a:solidFill>
        <a:ln w="1905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86128" tIns="749808" rIns="486128" bIns="256032" numCol="1" spcCol="1270" anchor="t" anchorCtr="0">
          <a:noAutofit/>
        </a:bodyPr>
        <a:lstStyle/>
        <a:p>
          <a:pPr marL="285750" lvl="1" indent="-285750" algn="l" defTabSz="1600200">
            <a:lnSpc>
              <a:spcPct val="90000"/>
            </a:lnSpc>
            <a:spcBef>
              <a:spcPct val="0"/>
            </a:spcBef>
            <a:spcAft>
              <a:spcPct val="15000"/>
            </a:spcAft>
            <a:buChar char="•"/>
          </a:pPr>
          <a:r>
            <a:rPr lang="en-US" sz="3600" kern="1200" dirty="0"/>
            <a:t>Kill</a:t>
          </a:r>
          <a:endParaRPr lang="ru-RU" sz="3600" kern="1200" dirty="0"/>
        </a:p>
        <a:p>
          <a:pPr marL="285750" lvl="1" indent="-285750" algn="l" defTabSz="1600200">
            <a:lnSpc>
              <a:spcPct val="90000"/>
            </a:lnSpc>
            <a:spcBef>
              <a:spcPct val="0"/>
            </a:spcBef>
            <a:spcAft>
              <a:spcPct val="15000"/>
            </a:spcAft>
            <a:buChar char="•"/>
          </a:pPr>
          <a:r>
            <a:rPr lang="en-US" sz="3600" kern="1200" dirty="0"/>
            <a:t>Arrest</a:t>
          </a:r>
          <a:endParaRPr lang="ru-RU" sz="3600" kern="1200" dirty="0"/>
        </a:p>
      </dsp:txBody>
      <dsp:txXfrm>
        <a:off x="0" y="557243"/>
        <a:ext cx="6263640" cy="2097900"/>
      </dsp:txXfrm>
    </dsp:sp>
    <dsp:sp modelId="{F6DC82B6-BCC3-4D7E-9A85-F10886B00ED5}">
      <dsp:nvSpPr>
        <dsp:cNvPr id="0" name=""/>
        <dsp:cNvSpPr/>
      </dsp:nvSpPr>
      <dsp:spPr>
        <a:xfrm>
          <a:off x="313182" y="25883"/>
          <a:ext cx="4384548" cy="1062720"/>
        </a:xfrm>
        <a:prstGeom prst="round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725" tIns="0" rIns="165725" bIns="0" numCol="1" spcCol="1270" anchor="ctr" anchorCtr="0">
          <a:noAutofit/>
        </a:bodyPr>
        <a:lstStyle/>
        <a:p>
          <a:pPr marL="0" lvl="0" indent="0" algn="l" defTabSz="1600200">
            <a:lnSpc>
              <a:spcPct val="90000"/>
            </a:lnSpc>
            <a:spcBef>
              <a:spcPct val="0"/>
            </a:spcBef>
            <a:spcAft>
              <a:spcPct val="35000"/>
            </a:spcAft>
            <a:buNone/>
          </a:pPr>
          <a:r>
            <a:rPr lang="en-US" sz="3600" kern="1200" dirty="0"/>
            <a:t>Cops</a:t>
          </a:r>
          <a:endParaRPr lang="ru-RU" sz="3600" kern="1200" dirty="0"/>
        </a:p>
      </dsp:txBody>
      <dsp:txXfrm>
        <a:off x="365060" y="77761"/>
        <a:ext cx="4280792" cy="958964"/>
      </dsp:txXfrm>
    </dsp:sp>
    <dsp:sp modelId="{2CE7C748-B41D-473F-8407-B6939FBEE58C}">
      <dsp:nvSpPr>
        <dsp:cNvPr id="0" name=""/>
        <dsp:cNvSpPr/>
      </dsp:nvSpPr>
      <dsp:spPr>
        <a:xfrm>
          <a:off x="0" y="3380904"/>
          <a:ext cx="6263640" cy="2097900"/>
        </a:xfrm>
        <a:prstGeom prst="rect">
          <a:avLst/>
        </a:prstGeom>
        <a:solidFill>
          <a:schemeClr val="lt1">
            <a:alpha val="90000"/>
            <a:hueOff val="0"/>
            <a:satOff val="0"/>
            <a:lumOff val="0"/>
            <a:alphaOff val="0"/>
          </a:schemeClr>
        </a:solidFill>
        <a:ln w="1905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86128" tIns="749808" rIns="486128" bIns="256032" numCol="1" spcCol="1270" anchor="t" anchorCtr="0">
          <a:noAutofit/>
        </a:bodyPr>
        <a:lstStyle/>
        <a:p>
          <a:pPr marL="285750" lvl="1" indent="-285750" algn="l" defTabSz="1600200">
            <a:lnSpc>
              <a:spcPct val="90000"/>
            </a:lnSpc>
            <a:spcBef>
              <a:spcPct val="0"/>
            </a:spcBef>
            <a:spcAft>
              <a:spcPct val="15000"/>
            </a:spcAft>
            <a:buChar char="•"/>
          </a:pPr>
          <a:r>
            <a:rPr lang="en-US" sz="3600" kern="1200" dirty="0"/>
            <a:t>Rebel (act)</a:t>
          </a:r>
          <a:endParaRPr lang="ru-RU" sz="3600" kern="1200" dirty="0"/>
        </a:p>
        <a:p>
          <a:pPr marL="285750" lvl="1" indent="-285750" algn="l" defTabSz="1600200">
            <a:lnSpc>
              <a:spcPct val="90000"/>
            </a:lnSpc>
            <a:spcBef>
              <a:spcPct val="0"/>
            </a:spcBef>
            <a:spcAft>
              <a:spcPct val="15000"/>
            </a:spcAft>
            <a:buChar char="•"/>
          </a:pPr>
          <a:r>
            <a:rPr lang="en-US" sz="3600" kern="1200" dirty="0"/>
            <a:t>Emigrate</a:t>
          </a:r>
          <a:endParaRPr lang="ru-RU" sz="3600" kern="1200" dirty="0"/>
        </a:p>
      </dsp:txBody>
      <dsp:txXfrm>
        <a:off x="0" y="3380904"/>
        <a:ext cx="6263640" cy="2097900"/>
      </dsp:txXfrm>
    </dsp:sp>
    <dsp:sp modelId="{792FB6A8-5A72-4403-B1A5-9D7042B9EA91}">
      <dsp:nvSpPr>
        <dsp:cNvPr id="0" name=""/>
        <dsp:cNvSpPr/>
      </dsp:nvSpPr>
      <dsp:spPr>
        <a:xfrm>
          <a:off x="313182" y="2849544"/>
          <a:ext cx="4384548" cy="1062720"/>
        </a:xfrm>
        <a:prstGeom prst="roundRect">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725" tIns="0" rIns="165725" bIns="0" numCol="1" spcCol="1270" anchor="ctr" anchorCtr="0">
          <a:noAutofit/>
        </a:bodyPr>
        <a:lstStyle/>
        <a:p>
          <a:pPr marL="0" lvl="0" indent="0" algn="l" defTabSz="1600200">
            <a:lnSpc>
              <a:spcPct val="90000"/>
            </a:lnSpc>
            <a:spcBef>
              <a:spcPct val="0"/>
            </a:spcBef>
            <a:spcAft>
              <a:spcPct val="35000"/>
            </a:spcAft>
            <a:buNone/>
          </a:pPr>
          <a:r>
            <a:rPr lang="en-US" sz="3600" kern="1200" dirty="0"/>
            <a:t>Agents (people)</a:t>
          </a:r>
          <a:endParaRPr lang="ru-RU" sz="3600" kern="1200" dirty="0"/>
        </a:p>
      </dsp:txBody>
      <dsp:txXfrm>
        <a:off x="365060" y="2901422"/>
        <a:ext cx="4280792" cy="95896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5572FA3-D21C-4B2D-838F-4349EDFF8C1E}">
      <dsp:nvSpPr>
        <dsp:cNvPr id="0" name=""/>
        <dsp:cNvSpPr/>
      </dsp:nvSpPr>
      <dsp:spPr>
        <a:xfrm>
          <a:off x="0" y="352"/>
          <a:ext cx="5860774"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0B086F7-666E-430C-965F-BB2A5484C7A6}">
      <dsp:nvSpPr>
        <dsp:cNvPr id="0" name=""/>
        <dsp:cNvSpPr/>
      </dsp:nvSpPr>
      <dsp:spPr>
        <a:xfrm>
          <a:off x="0" y="0"/>
          <a:ext cx="5860774" cy="4122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dirty="0"/>
            <a:t>Active: red person</a:t>
          </a:r>
        </a:p>
      </dsp:txBody>
      <dsp:txXfrm>
        <a:off x="0" y="0"/>
        <a:ext cx="5860774" cy="412212"/>
      </dsp:txXfrm>
    </dsp:sp>
    <dsp:sp modelId="{3C03A56B-0C41-46B0-B344-FBEA0D6BBB44}">
      <dsp:nvSpPr>
        <dsp:cNvPr id="0" name=""/>
        <dsp:cNvSpPr/>
      </dsp:nvSpPr>
      <dsp:spPr>
        <a:xfrm>
          <a:off x="0" y="412565"/>
          <a:ext cx="5860774"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134237D-3D4C-4A9D-9B25-A2ED14F7675D}">
      <dsp:nvSpPr>
        <dsp:cNvPr id="0" name=""/>
        <dsp:cNvSpPr/>
      </dsp:nvSpPr>
      <dsp:spPr>
        <a:xfrm>
          <a:off x="0" y="412565"/>
          <a:ext cx="5860774" cy="4122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dirty="0"/>
            <a:t>Quiet: yellow person</a:t>
          </a:r>
        </a:p>
      </dsp:txBody>
      <dsp:txXfrm>
        <a:off x="0" y="412565"/>
        <a:ext cx="5860774" cy="412212"/>
      </dsp:txXfrm>
    </dsp:sp>
    <dsp:sp modelId="{D145C0F0-4FCB-4E5F-9B9B-2A4B02DF8C21}">
      <dsp:nvSpPr>
        <dsp:cNvPr id="0" name=""/>
        <dsp:cNvSpPr/>
      </dsp:nvSpPr>
      <dsp:spPr>
        <a:xfrm>
          <a:off x="0" y="824778"/>
          <a:ext cx="5860774"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14C70A8-778F-454A-9164-866BE8442F42}">
      <dsp:nvSpPr>
        <dsp:cNvPr id="0" name=""/>
        <dsp:cNvSpPr/>
      </dsp:nvSpPr>
      <dsp:spPr>
        <a:xfrm>
          <a:off x="0" y="824778"/>
          <a:ext cx="5860774" cy="4122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dirty="0"/>
            <a:t>Doubtful: grey person</a:t>
          </a:r>
        </a:p>
      </dsp:txBody>
      <dsp:txXfrm>
        <a:off x="0" y="824778"/>
        <a:ext cx="5860774" cy="412212"/>
      </dsp:txXfrm>
    </dsp:sp>
    <dsp:sp modelId="{CD3BF6D3-9B0B-4F05-9D11-274FD2232493}">
      <dsp:nvSpPr>
        <dsp:cNvPr id="0" name=""/>
        <dsp:cNvSpPr/>
      </dsp:nvSpPr>
      <dsp:spPr>
        <a:xfrm>
          <a:off x="0" y="1236991"/>
          <a:ext cx="5860774"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B76D87D-0648-4683-AD13-6A7E0415BD37}">
      <dsp:nvSpPr>
        <dsp:cNvPr id="0" name=""/>
        <dsp:cNvSpPr/>
      </dsp:nvSpPr>
      <dsp:spPr>
        <a:xfrm>
          <a:off x="0" y="1236991"/>
          <a:ext cx="5860774" cy="4122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dirty="0"/>
            <a:t>Jailed: red flag</a:t>
          </a:r>
        </a:p>
      </dsp:txBody>
      <dsp:txXfrm>
        <a:off x="0" y="1236991"/>
        <a:ext cx="5860774" cy="412212"/>
      </dsp:txXfrm>
    </dsp:sp>
    <dsp:sp modelId="{C8B64225-173A-4B0C-90B6-CE945851D59B}">
      <dsp:nvSpPr>
        <dsp:cNvPr id="0" name=""/>
        <dsp:cNvSpPr/>
      </dsp:nvSpPr>
      <dsp:spPr>
        <a:xfrm>
          <a:off x="0" y="1649203"/>
          <a:ext cx="5860774"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5907B23-E9B4-4CF9-B867-E7FCBD799DB1}">
      <dsp:nvSpPr>
        <dsp:cNvPr id="0" name=""/>
        <dsp:cNvSpPr/>
      </dsp:nvSpPr>
      <dsp:spPr>
        <a:xfrm>
          <a:off x="0" y="1649203"/>
          <a:ext cx="5860774" cy="4122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dirty="0"/>
            <a:t>Migrated: green airplane</a:t>
          </a:r>
        </a:p>
      </dsp:txBody>
      <dsp:txXfrm>
        <a:off x="0" y="1649203"/>
        <a:ext cx="5860774" cy="412212"/>
      </dsp:txXfrm>
    </dsp:sp>
    <dsp:sp modelId="{2329AB27-844F-4F41-8945-27469F6B1DB9}">
      <dsp:nvSpPr>
        <dsp:cNvPr id="0" name=""/>
        <dsp:cNvSpPr/>
      </dsp:nvSpPr>
      <dsp:spPr>
        <a:xfrm>
          <a:off x="0" y="2061416"/>
          <a:ext cx="5860774"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B7E7785-5333-4463-BAB0-ED75D8966AC8}">
      <dsp:nvSpPr>
        <dsp:cNvPr id="0" name=""/>
        <dsp:cNvSpPr/>
      </dsp:nvSpPr>
      <dsp:spPr>
        <a:xfrm>
          <a:off x="0" y="2061416"/>
          <a:ext cx="5860774" cy="4122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dirty="0"/>
            <a:t>Killed: black star</a:t>
          </a:r>
        </a:p>
      </dsp:txBody>
      <dsp:txXfrm>
        <a:off x="0" y="2061416"/>
        <a:ext cx="5860774" cy="412212"/>
      </dsp:txXfrm>
    </dsp:sp>
    <dsp:sp modelId="{B998997C-C8D9-41A3-A547-F993B6F13072}">
      <dsp:nvSpPr>
        <dsp:cNvPr id="0" name=""/>
        <dsp:cNvSpPr/>
      </dsp:nvSpPr>
      <dsp:spPr>
        <a:xfrm>
          <a:off x="0" y="2473629"/>
          <a:ext cx="5860774"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883C03E-1D96-4901-BF58-0B1529512F1E}">
      <dsp:nvSpPr>
        <dsp:cNvPr id="0" name=""/>
        <dsp:cNvSpPr/>
      </dsp:nvSpPr>
      <dsp:spPr>
        <a:xfrm>
          <a:off x="0" y="2473629"/>
          <a:ext cx="5860774" cy="4122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dirty="0"/>
            <a:t>Police: blue person</a:t>
          </a:r>
        </a:p>
      </dsp:txBody>
      <dsp:txXfrm>
        <a:off x="0" y="2473629"/>
        <a:ext cx="5860774" cy="412212"/>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97A95-F2C5-6ED4-3834-8DC2CA63842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D125E83-FDFD-EB5D-D5FC-E735BCC72EA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91DAC52-45D1-7E23-8D4C-526A1E2FBD4C}"/>
              </a:ext>
            </a:extLst>
          </p:cNvPr>
          <p:cNvSpPr>
            <a:spLocks noGrp="1"/>
          </p:cNvSpPr>
          <p:nvPr>
            <p:ph type="dt" sz="half" idx="10"/>
          </p:nvPr>
        </p:nvSpPr>
        <p:spPr/>
        <p:txBody>
          <a:bodyPr/>
          <a:lstStyle/>
          <a:p>
            <a:fld id="{3704E2D9-5134-472C-BAC7-A58128AF4E26}" type="datetimeFigureOut">
              <a:rPr lang="en-US" smtClean="0"/>
              <a:t>3/25/2024</a:t>
            </a:fld>
            <a:endParaRPr lang="en-US"/>
          </a:p>
        </p:txBody>
      </p:sp>
      <p:sp>
        <p:nvSpPr>
          <p:cNvPr id="5" name="Footer Placeholder 4">
            <a:extLst>
              <a:ext uri="{FF2B5EF4-FFF2-40B4-BE49-F238E27FC236}">
                <a16:creationId xmlns:a16="http://schemas.microsoft.com/office/drawing/2014/main" id="{ABD1C55F-70DE-061D-F90C-6F53B95FF3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EF8C0A-4C26-AA58-579F-CA324745C6AA}"/>
              </a:ext>
            </a:extLst>
          </p:cNvPr>
          <p:cNvSpPr>
            <a:spLocks noGrp="1"/>
          </p:cNvSpPr>
          <p:nvPr>
            <p:ph type="sldNum" sz="quarter" idx="12"/>
          </p:nvPr>
        </p:nvSpPr>
        <p:spPr/>
        <p:txBody>
          <a:bodyPr/>
          <a:lstStyle/>
          <a:p>
            <a:fld id="{3310A129-82FE-4A2F-BCFB-3825F0F080C6}" type="slidenum">
              <a:rPr lang="en-US" smtClean="0"/>
              <a:t>‹#›</a:t>
            </a:fld>
            <a:endParaRPr lang="en-US"/>
          </a:p>
        </p:txBody>
      </p:sp>
    </p:spTree>
    <p:extLst>
      <p:ext uri="{BB962C8B-B14F-4D97-AF65-F5344CB8AC3E}">
        <p14:creationId xmlns:p14="http://schemas.microsoft.com/office/powerpoint/2010/main" val="22612003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92693-9097-3756-9212-FFB3EDCC676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AC73029-53B8-4B13-89B8-7731CEB7FD2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07FA8C2-A28A-F9C0-33A9-24E519C87ECF}"/>
              </a:ext>
            </a:extLst>
          </p:cNvPr>
          <p:cNvSpPr>
            <a:spLocks noGrp="1"/>
          </p:cNvSpPr>
          <p:nvPr>
            <p:ph type="dt" sz="half" idx="10"/>
          </p:nvPr>
        </p:nvSpPr>
        <p:spPr/>
        <p:txBody>
          <a:bodyPr/>
          <a:lstStyle/>
          <a:p>
            <a:fld id="{3704E2D9-5134-472C-BAC7-A58128AF4E26}" type="datetimeFigureOut">
              <a:rPr lang="en-US" smtClean="0"/>
              <a:t>3/25/2024</a:t>
            </a:fld>
            <a:endParaRPr lang="en-US"/>
          </a:p>
        </p:txBody>
      </p:sp>
      <p:sp>
        <p:nvSpPr>
          <p:cNvPr id="5" name="Footer Placeholder 4">
            <a:extLst>
              <a:ext uri="{FF2B5EF4-FFF2-40B4-BE49-F238E27FC236}">
                <a16:creationId xmlns:a16="http://schemas.microsoft.com/office/drawing/2014/main" id="{862919D8-F2EF-842F-0A95-DB09F66147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66C3C5-3D09-16FB-F85A-85E3851F4C4F}"/>
              </a:ext>
            </a:extLst>
          </p:cNvPr>
          <p:cNvSpPr>
            <a:spLocks noGrp="1"/>
          </p:cNvSpPr>
          <p:nvPr>
            <p:ph type="sldNum" sz="quarter" idx="12"/>
          </p:nvPr>
        </p:nvSpPr>
        <p:spPr/>
        <p:txBody>
          <a:bodyPr/>
          <a:lstStyle/>
          <a:p>
            <a:fld id="{3310A129-82FE-4A2F-BCFB-3825F0F080C6}" type="slidenum">
              <a:rPr lang="en-US" smtClean="0"/>
              <a:t>‹#›</a:t>
            </a:fld>
            <a:endParaRPr lang="en-US"/>
          </a:p>
        </p:txBody>
      </p:sp>
    </p:spTree>
    <p:extLst>
      <p:ext uri="{BB962C8B-B14F-4D97-AF65-F5344CB8AC3E}">
        <p14:creationId xmlns:p14="http://schemas.microsoft.com/office/powerpoint/2010/main" val="7811536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9BD4465-AC27-CA9F-E903-22CAB3F8C77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DA3457F-2BF7-0695-3EAF-471E3AAE756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13D1268-E65D-0889-4009-807B19C116DC}"/>
              </a:ext>
            </a:extLst>
          </p:cNvPr>
          <p:cNvSpPr>
            <a:spLocks noGrp="1"/>
          </p:cNvSpPr>
          <p:nvPr>
            <p:ph type="dt" sz="half" idx="10"/>
          </p:nvPr>
        </p:nvSpPr>
        <p:spPr/>
        <p:txBody>
          <a:bodyPr/>
          <a:lstStyle/>
          <a:p>
            <a:fld id="{3704E2D9-5134-472C-BAC7-A58128AF4E26}" type="datetimeFigureOut">
              <a:rPr lang="en-US" smtClean="0"/>
              <a:t>3/25/2024</a:t>
            </a:fld>
            <a:endParaRPr lang="en-US"/>
          </a:p>
        </p:txBody>
      </p:sp>
      <p:sp>
        <p:nvSpPr>
          <p:cNvPr id="5" name="Footer Placeholder 4">
            <a:extLst>
              <a:ext uri="{FF2B5EF4-FFF2-40B4-BE49-F238E27FC236}">
                <a16:creationId xmlns:a16="http://schemas.microsoft.com/office/drawing/2014/main" id="{B7C80E77-FBF9-98ED-36A3-4F2A7FBFC4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46EA307-CD31-3E34-DD48-9F38815B1BAF}"/>
              </a:ext>
            </a:extLst>
          </p:cNvPr>
          <p:cNvSpPr>
            <a:spLocks noGrp="1"/>
          </p:cNvSpPr>
          <p:nvPr>
            <p:ph type="sldNum" sz="quarter" idx="12"/>
          </p:nvPr>
        </p:nvSpPr>
        <p:spPr/>
        <p:txBody>
          <a:bodyPr/>
          <a:lstStyle/>
          <a:p>
            <a:fld id="{3310A129-82FE-4A2F-BCFB-3825F0F080C6}" type="slidenum">
              <a:rPr lang="en-US" smtClean="0"/>
              <a:t>‹#›</a:t>
            </a:fld>
            <a:endParaRPr lang="en-US"/>
          </a:p>
        </p:txBody>
      </p:sp>
    </p:spTree>
    <p:extLst>
      <p:ext uri="{BB962C8B-B14F-4D97-AF65-F5344CB8AC3E}">
        <p14:creationId xmlns:p14="http://schemas.microsoft.com/office/powerpoint/2010/main" val="25974866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31446-A19B-9BF7-9101-CA8A32A2298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644AFA2-7476-CD80-F50E-3F469D9D439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52138CC-E4B2-242A-55A0-1068FCD1AAA3}"/>
              </a:ext>
            </a:extLst>
          </p:cNvPr>
          <p:cNvSpPr>
            <a:spLocks noGrp="1"/>
          </p:cNvSpPr>
          <p:nvPr>
            <p:ph type="dt" sz="half" idx="10"/>
          </p:nvPr>
        </p:nvSpPr>
        <p:spPr/>
        <p:txBody>
          <a:bodyPr/>
          <a:lstStyle/>
          <a:p>
            <a:fld id="{3704E2D9-5134-472C-BAC7-A58128AF4E26}" type="datetimeFigureOut">
              <a:rPr lang="en-US" smtClean="0"/>
              <a:t>3/25/2024</a:t>
            </a:fld>
            <a:endParaRPr lang="en-US"/>
          </a:p>
        </p:txBody>
      </p:sp>
      <p:sp>
        <p:nvSpPr>
          <p:cNvPr id="5" name="Footer Placeholder 4">
            <a:extLst>
              <a:ext uri="{FF2B5EF4-FFF2-40B4-BE49-F238E27FC236}">
                <a16:creationId xmlns:a16="http://schemas.microsoft.com/office/drawing/2014/main" id="{5BC50553-C547-433E-C62D-10598E2884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7EA33A-C552-9A8D-C295-538BD1A60A60}"/>
              </a:ext>
            </a:extLst>
          </p:cNvPr>
          <p:cNvSpPr>
            <a:spLocks noGrp="1"/>
          </p:cNvSpPr>
          <p:nvPr>
            <p:ph type="sldNum" sz="quarter" idx="12"/>
          </p:nvPr>
        </p:nvSpPr>
        <p:spPr/>
        <p:txBody>
          <a:bodyPr/>
          <a:lstStyle/>
          <a:p>
            <a:fld id="{3310A129-82FE-4A2F-BCFB-3825F0F080C6}" type="slidenum">
              <a:rPr lang="en-US" smtClean="0"/>
              <a:t>‹#›</a:t>
            </a:fld>
            <a:endParaRPr lang="en-US"/>
          </a:p>
        </p:txBody>
      </p:sp>
    </p:spTree>
    <p:extLst>
      <p:ext uri="{BB962C8B-B14F-4D97-AF65-F5344CB8AC3E}">
        <p14:creationId xmlns:p14="http://schemas.microsoft.com/office/powerpoint/2010/main" val="640300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E6F9D-FB82-7F93-8601-FECC24B2B50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C026B9C-D2A0-E57D-6B15-EDFFAEC5707A}"/>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1F20660-646D-739A-B465-0321F8B88F83}"/>
              </a:ext>
            </a:extLst>
          </p:cNvPr>
          <p:cNvSpPr>
            <a:spLocks noGrp="1"/>
          </p:cNvSpPr>
          <p:nvPr>
            <p:ph type="dt" sz="half" idx="10"/>
          </p:nvPr>
        </p:nvSpPr>
        <p:spPr/>
        <p:txBody>
          <a:bodyPr/>
          <a:lstStyle/>
          <a:p>
            <a:fld id="{3704E2D9-5134-472C-BAC7-A58128AF4E26}" type="datetimeFigureOut">
              <a:rPr lang="en-US" smtClean="0"/>
              <a:t>3/25/2024</a:t>
            </a:fld>
            <a:endParaRPr lang="en-US"/>
          </a:p>
        </p:txBody>
      </p:sp>
      <p:sp>
        <p:nvSpPr>
          <p:cNvPr id="5" name="Footer Placeholder 4">
            <a:extLst>
              <a:ext uri="{FF2B5EF4-FFF2-40B4-BE49-F238E27FC236}">
                <a16:creationId xmlns:a16="http://schemas.microsoft.com/office/drawing/2014/main" id="{A973F55A-D128-E52E-05CE-3F112CB1C2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8E95807-F929-C2D7-AFC2-75493B4FB3E3}"/>
              </a:ext>
            </a:extLst>
          </p:cNvPr>
          <p:cNvSpPr>
            <a:spLocks noGrp="1"/>
          </p:cNvSpPr>
          <p:nvPr>
            <p:ph type="sldNum" sz="quarter" idx="12"/>
          </p:nvPr>
        </p:nvSpPr>
        <p:spPr/>
        <p:txBody>
          <a:bodyPr/>
          <a:lstStyle/>
          <a:p>
            <a:fld id="{3310A129-82FE-4A2F-BCFB-3825F0F080C6}" type="slidenum">
              <a:rPr lang="en-US" smtClean="0"/>
              <a:t>‹#›</a:t>
            </a:fld>
            <a:endParaRPr lang="en-US"/>
          </a:p>
        </p:txBody>
      </p:sp>
    </p:spTree>
    <p:extLst>
      <p:ext uri="{BB962C8B-B14F-4D97-AF65-F5344CB8AC3E}">
        <p14:creationId xmlns:p14="http://schemas.microsoft.com/office/powerpoint/2010/main" val="39857019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967846-C0A7-1BFC-5C0D-76F1D63A5C4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EF2140D-A0CE-5AB7-C0F6-91CE4381E44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F1A435D-67C0-6DB4-BD2C-E1499068816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58FD712-AC46-5497-A2A2-51AE5489E94B}"/>
              </a:ext>
            </a:extLst>
          </p:cNvPr>
          <p:cNvSpPr>
            <a:spLocks noGrp="1"/>
          </p:cNvSpPr>
          <p:nvPr>
            <p:ph type="dt" sz="half" idx="10"/>
          </p:nvPr>
        </p:nvSpPr>
        <p:spPr/>
        <p:txBody>
          <a:bodyPr/>
          <a:lstStyle/>
          <a:p>
            <a:fld id="{3704E2D9-5134-472C-BAC7-A58128AF4E26}" type="datetimeFigureOut">
              <a:rPr lang="en-US" smtClean="0"/>
              <a:t>3/25/2024</a:t>
            </a:fld>
            <a:endParaRPr lang="en-US"/>
          </a:p>
        </p:txBody>
      </p:sp>
      <p:sp>
        <p:nvSpPr>
          <p:cNvPr id="6" name="Footer Placeholder 5">
            <a:extLst>
              <a:ext uri="{FF2B5EF4-FFF2-40B4-BE49-F238E27FC236}">
                <a16:creationId xmlns:a16="http://schemas.microsoft.com/office/drawing/2014/main" id="{602CB38C-AFCA-9227-ED74-85DF9DE7971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1BEF693-C57B-7D49-BA31-4E70BD0DE248}"/>
              </a:ext>
            </a:extLst>
          </p:cNvPr>
          <p:cNvSpPr>
            <a:spLocks noGrp="1"/>
          </p:cNvSpPr>
          <p:nvPr>
            <p:ph type="sldNum" sz="quarter" idx="12"/>
          </p:nvPr>
        </p:nvSpPr>
        <p:spPr/>
        <p:txBody>
          <a:bodyPr/>
          <a:lstStyle/>
          <a:p>
            <a:fld id="{3310A129-82FE-4A2F-BCFB-3825F0F080C6}" type="slidenum">
              <a:rPr lang="en-US" smtClean="0"/>
              <a:t>‹#›</a:t>
            </a:fld>
            <a:endParaRPr lang="en-US"/>
          </a:p>
        </p:txBody>
      </p:sp>
    </p:spTree>
    <p:extLst>
      <p:ext uri="{BB962C8B-B14F-4D97-AF65-F5344CB8AC3E}">
        <p14:creationId xmlns:p14="http://schemas.microsoft.com/office/powerpoint/2010/main" val="18018708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C9A1CC-0B11-CD23-E704-91AA4547A7E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2B3453A-14B8-3CC8-3EEA-E1200683C50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A344CAE-AF5F-4826-D4B7-D814161BC47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FD627F4-C1BA-7B3A-ADE5-3E0E78EE283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82AD339-727E-0542-1718-F1043953333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6AF8F37-6838-26D5-D97A-918D922A2014}"/>
              </a:ext>
            </a:extLst>
          </p:cNvPr>
          <p:cNvSpPr>
            <a:spLocks noGrp="1"/>
          </p:cNvSpPr>
          <p:nvPr>
            <p:ph type="dt" sz="half" idx="10"/>
          </p:nvPr>
        </p:nvSpPr>
        <p:spPr/>
        <p:txBody>
          <a:bodyPr/>
          <a:lstStyle/>
          <a:p>
            <a:fld id="{3704E2D9-5134-472C-BAC7-A58128AF4E26}" type="datetimeFigureOut">
              <a:rPr lang="en-US" smtClean="0"/>
              <a:t>3/25/2024</a:t>
            </a:fld>
            <a:endParaRPr lang="en-US"/>
          </a:p>
        </p:txBody>
      </p:sp>
      <p:sp>
        <p:nvSpPr>
          <p:cNvPr id="8" name="Footer Placeholder 7">
            <a:extLst>
              <a:ext uri="{FF2B5EF4-FFF2-40B4-BE49-F238E27FC236}">
                <a16:creationId xmlns:a16="http://schemas.microsoft.com/office/drawing/2014/main" id="{346C77DC-D2C4-6B63-FF95-D499FF8E04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FCBE34A-7F4B-B1C8-BEEB-286DD3F8ADB9}"/>
              </a:ext>
            </a:extLst>
          </p:cNvPr>
          <p:cNvSpPr>
            <a:spLocks noGrp="1"/>
          </p:cNvSpPr>
          <p:nvPr>
            <p:ph type="sldNum" sz="quarter" idx="12"/>
          </p:nvPr>
        </p:nvSpPr>
        <p:spPr/>
        <p:txBody>
          <a:bodyPr/>
          <a:lstStyle/>
          <a:p>
            <a:fld id="{3310A129-82FE-4A2F-BCFB-3825F0F080C6}" type="slidenum">
              <a:rPr lang="en-US" smtClean="0"/>
              <a:t>‹#›</a:t>
            </a:fld>
            <a:endParaRPr lang="en-US"/>
          </a:p>
        </p:txBody>
      </p:sp>
    </p:spTree>
    <p:extLst>
      <p:ext uri="{BB962C8B-B14F-4D97-AF65-F5344CB8AC3E}">
        <p14:creationId xmlns:p14="http://schemas.microsoft.com/office/powerpoint/2010/main" val="8339571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BA1250-5C66-A98D-53BE-A591A57073B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7B1D5A1-9FF5-741D-E7A1-7356074C1407}"/>
              </a:ext>
            </a:extLst>
          </p:cNvPr>
          <p:cNvSpPr>
            <a:spLocks noGrp="1"/>
          </p:cNvSpPr>
          <p:nvPr>
            <p:ph type="dt" sz="half" idx="10"/>
          </p:nvPr>
        </p:nvSpPr>
        <p:spPr/>
        <p:txBody>
          <a:bodyPr/>
          <a:lstStyle/>
          <a:p>
            <a:fld id="{3704E2D9-5134-472C-BAC7-A58128AF4E26}" type="datetimeFigureOut">
              <a:rPr lang="en-US" smtClean="0"/>
              <a:t>3/25/2024</a:t>
            </a:fld>
            <a:endParaRPr lang="en-US"/>
          </a:p>
        </p:txBody>
      </p:sp>
      <p:sp>
        <p:nvSpPr>
          <p:cNvPr id="4" name="Footer Placeholder 3">
            <a:extLst>
              <a:ext uri="{FF2B5EF4-FFF2-40B4-BE49-F238E27FC236}">
                <a16:creationId xmlns:a16="http://schemas.microsoft.com/office/drawing/2014/main" id="{AFC34FAB-7B47-D24F-3A02-BCDEAA2D31A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1D43525-75A3-1AAB-73B6-ED0BA7CFDC0C}"/>
              </a:ext>
            </a:extLst>
          </p:cNvPr>
          <p:cNvSpPr>
            <a:spLocks noGrp="1"/>
          </p:cNvSpPr>
          <p:nvPr>
            <p:ph type="sldNum" sz="quarter" idx="12"/>
          </p:nvPr>
        </p:nvSpPr>
        <p:spPr/>
        <p:txBody>
          <a:bodyPr/>
          <a:lstStyle/>
          <a:p>
            <a:fld id="{3310A129-82FE-4A2F-BCFB-3825F0F080C6}" type="slidenum">
              <a:rPr lang="en-US" smtClean="0"/>
              <a:t>‹#›</a:t>
            </a:fld>
            <a:endParaRPr lang="en-US"/>
          </a:p>
        </p:txBody>
      </p:sp>
    </p:spTree>
    <p:extLst>
      <p:ext uri="{BB962C8B-B14F-4D97-AF65-F5344CB8AC3E}">
        <p14:creationId xmlns:p14="http://schemas.microsoft.com/office/powerpoint/2010/main" val="8563324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4707121-06D3-749D-382E-D60CD31628D7}"/>
              </a:ext>
            </a:extLst>
          </p:cNvPr>
          <p:cNvSpPr>
            <a:spLocks noGrp="1"/>
          </p:cNvSpPr>
          <p:nvPr>
            <p:ph type="dt" sz="half" idx="10"/>
          </p:nvPr>
        </p:nvSpPr>
        <p:spPr/>
        <p:txBody>
          <a:bodyPr/>
          <a:lstStyle/>
          <a:p>
            <a:fld id="{3704E2D9-5134-472C-BAC7-A58128AF4E26}" type="datetimeFigureOut">
              <a:rPr lang="en-US" smtClean="0"/>
              <a:t>3/25/2024</a:t>
            </a:fld>
            <a:endParaRPr lang="en-US"/>
          </a:p>
        </p:txBody>
      </p:sp>
      <p:sp>
        <p:nvSpPr>
          <p:cNvPr id="3" name="Footer Placeholder 2">
            <a:extLst>
              <a:ext uri="{FF2B5EF4-FFF2-40B4-BE49-F238E27FC236}">
                <a16:creationId xmlns:a16="http://schemas.microsoft.com/office/drawing/2014/main" id="{0332E79C-1BD9-ADDE-04D8-82CBA2C8004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3876E3E-2C19-F1B6-11E4-648D44BE182D}"/>
              </a:ext>
            </a:extLst>
          </p:cNvPr>
          <p:cNvSpPr>
            <a:spLocks noGrp="1"/>
          </p:cNvSpPr>
          <p:nvPr>
            <p:ph type="sldNum" sz="quarter" idx="12"/>
          </p:nvPr>
        </p:nvSpPr>
        <p:spPr/>
        <p:txBody>
          <a:bodyPr/>
          <a:lstStyle/>
          <a:p>
            <a:fld id="{3310A129-82FE-4A2F-BCFB-3825F0F080C6}" type="slidenum">
              <a:rPr lang="en-US" smtClean="0"/>
              <a:t>‹#›</a:t>
            </a:fld>
            <a:endParaRPr lang="en-US"/>
          </a:p>
        </p:txBody>
      </p:sp>
    </p:spTree>
    <p:extLst>
      <p:ext uri="{BB962C8B-B14F-4D97-AF65-F5344CB8AC3E}">
        <p14:creationId xmlns:p14="http://schemas.microsoft.com/office/powerpoint/2010/main" val="40302458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8FF5D1-8D0D-5124-1BB5-292ACA2015A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64C272A-DF30-BE26-F8A2-7E606095F98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1C85F7B-7AAA-F9C0-CEAF-7CD60E06C4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7C87B92-C6B5-5265-4224-0BEF056903C0}"/>
              </a:ext>
            </a:extLst>
          </p:cNvPr>
          <p:cNvSpPr>
            <a:spLocks noGrp="1"/>
          </p:cNvSpPr>
          <p:nvPr>
            <p:ph type="dt" sz="half" idx="10"/>
          </p:nvPr>
        </p:nvSpPr>
        <p:spPr/>
        <p:txBody>
          <a:bodyPr/>
          <a:lstStyle/>
          <a:p>
            <a:fld id="{3704E2D9-5134-472C-BAC7-A58128AF4E26}" type="datetimeFigureOut">
              <a:rPr lang="en-US" smtClean="0"/>
              <a:t>3/25/2024</a:t>
            </a:fld>
            <a:endParaRPr lang="en-US"/>
          </a:p>
        </p:txBody>
      </p:sp>
      <p:sp>
        <p:nvSpPr>
          <p:cNvPr id="6" name="Footer Placeholder 5">
            <a:extLst>
              <a:ext uri="{FF2B5EF4-FFF2-40B4-BE49-F238E27FC236}">
                <a16:creationId xmlns:a16="http://schemas.microsoft.com/office/drawing/2014/main" id="{5CD4BFDC-38F2-C4E6-4355-E533F6519FA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248C221-3758-F700-E7AB-6F8F60B77BAC}"/>
              </a:ext>
            </a:extLst>
          </p:cNvPr>
          <p:cNvSpPr>
            <a:spLocks noGrp="1"/>
          </p:cNvSpPr>
          <p:nvPr>
            <p:ph type="sldNum" sz="quarter" idx="12"/>
          </p:nvPr>
        </p:nvSpPr>
        <p:spPr/>
        <p:txBody>
          <a:bodyPr/>
          <a:lstStyle/>
          <a:p>
            <a:fld id="{3310A129-82FE-4A2F-BCFB-3825F0F080C6}" type="slidenum">
              <a:rPr lang="en-US" smtClean="0"/>
              <a:t>‹#›</a:t>
            </a:fld>
            <a:endParaRPr lang="en-US"/>
          </a:p>
        </p:txBody>
      </p:sp>
    </p:spTree>
    <p:extLst>
      <p:ext uri="{BB962C8B-B14F-4D97-AF65-F5344CB8AC3E}">
        <p14:creationId xmlns:p14="http://schemas.microsoft.com/office/powerpoint/2010/main" val="39489626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2F00F-7E59-BCEF-6ADF-77AEB205887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98C6AD7-A436-BC87-AD60-53CC1167813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A292948-AD74-220F-C7C0-EA0EEF1367E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1192CA1-9DE6-27BD-0212-B5DAD09C4BA0}"/>
              </a:ext>
            </a:extLst>
          </p:cNvPr>
          <p:cNvSpPr>
            <a:spLocks noGrp="1"/>
          </p:cNvSpPr>
          <p:nvPr>
            <p:ph type="dt" sz="half" idx="10"/>
          </p:nvPr>
        </p:nvSpPr>
        <p:spPr/>
        <p:txBody>
          <a:bodyPr/>
          <a:lstStyle/>
          <a:p>
            <a:fld id="{3704E2D9-5134-472C-BAC7-A58128AF4E26}" type="datetimeFigureOut">
              <a:rPr lang="en-US" smtClean="0"/>
              <a:t>3/25/2024</a:t>
            </a:fld>
            <a:endParaRPr lang="en-US"/>
          </a:p>
        </p:txBody>
      </p:sp>
      <p:sp>
        <p:nvSpPr>
          <p:cNvPr id="6" name="Footer Placeholder 5">
            <a:extLst>
              <a:ext uri="{FF2B5EF4-FFF2-40B4-BE49-F238E27FC236}">
                <a16:creationId xmlns:a16="http://schemas.microsoft.com/office/drawing/2014/main" id="{1448ACB5-B002-4D95-AEE4-463EE584D46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E991245-9D9B-3865-EBBD-349239073B8C}"/>
              </a:ext>
            </a:extLst>
          </p:cNvPr>
          <p:cNvSpPr>
            <a:spLocks noGrp="1"/>
          </p:cNvSpPr>
          <p:nvPr>
            <p:ph type="sldNum" sz="quarter" idx="12"/>
          </p:nvPr>
        </p:nvSpPr>
        <p:spPr/>
        <p:txBody>
          <a:bodyPr/>
          <a:lstStyle/>
          <a:p>
            <a:fld id="{3310A129-82FE-4A2F-BCFB-3825F0F080C6}" type="slidenum">
              <a:rPr lang="en-US" smtClean="0"/>
              <a:t>‹#›</a:t>
            </a:fld>
            <a:endParaRPr lang="en-US"/>
          </a:p>
        </p:txBody>
      </p:sp>
    </p:spTree>
    <p:extLst>
      <p:ext uri="{BB962C8B-B14F-4D97-AF65-F5344CB8AC3E}">
        <p14:creationId xmlns:p14="http://schemas.microsoft.com/office/powerpoint/2010/main" val="26564541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B97BC0F-2337-7CCE-BC6E-A376284E7A3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43D6E3C-49F6-3022-576A-3DBCFEE87DF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125062-D162-E62D-C4EE-7D263602B6B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3704E2D9-5134-472C-BAC7-A58128AF4E26}" type="datetimeFigureOut">
              <a:rPr lang="en-US" smtClean="0"/>
              <a:t>3/25/2024</a:t>
            </a:fld>
            <a:endParaRPr lang="en-US"/>
          </a:p>
        </p:txBody>
      </p:sp>
      <p:sp>
        <p:nvSpPr>
          <p:cNvPr id="5" name="Footer Placeholder 4">
            <a:extLst>
              <a:ext uri="{FF2B5EF4-FFF2-40B4-BE49-F238E27FC236}">
                <a16:creationId xmlns:a16="http://schemas.microsoft.com/office/drawing/2014/main" id="{27A4D4A3-B50F-75A5-A9BF-7C508700264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872855B8-FD59-1006-B623-5EAE7FD90D9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10A129-82FE-4A2F-BCFB-3825F0F080C6}" type="slidenum">
              <a:rPr lang="en-US" smtClean="0"/>
              <a:t>‹#›</a:t>
            </a:fld>
            <a:endParaRPr lang="en-US"/>
          </a:p>
        </p:txBody>
      </p:sp>
    </p:spTree>
    <p:extLst>
      <p:ext uri="{BB962C8B-B14F-4D97-AF65-F5344CB8AC3E}">
        <p14:creationId xmlns:p14="http://schemas.microsoft.com/office/powerpoint/2010/main" val="457328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slideLayout" Target="../slideLayouts/slideLayout2.xml"/><Relationship Id="rId1" Type="http://schemas.openxmlformats.org/officeDocument/2006/relationships/themeOverride" Target="../theme/themeOverride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8" Type="http://schemas.openxmlformats.org/officeDocument/2006/relationships/image" Target="../media/image8.png"/><Relationship Id="rId13" Type="http://schemas.microsoft.com/office/2007/relationships/diagramDrawing" Target="../diagrams/drawing2.xml"/><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diagramColors" Target="../diagrams/colors2.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diagramQuickStyle" Target="../diagrams/quickStyle2.xml"/><Relationship Id="rId5" Type="http://schemas.openxmlformats.org/officeDocument/2006/relationships/image" Target="../media/image5.png"/><Relationship Id="rId10" Type="http://schemas.openxmlformats.org/officeDocument/2006/relationships/diagramLayout" Target="../diagrams/layout2.xml"/><Relationship Id="rId4" Type="http://schemas.openxmlformats.org/officeDocument/2006/relationships/image" Target="../media/image4.png"/><Relationship Id="rId9" Type="http://schemas.openxmlformats.org/officeDocument/2006/relationships/diagramData" Target="../diagrams/data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Red toy person in front of two lines of white figures">
            <a:extLst>
              <a:ext uri="{FF2B5EF4-FFF2-40B4-BE49-F238E27FC236}">
                <a16:creationId xmlns:a16="http://schemas.microsoft.com/office/drawing/2014/main" id="{57AACBA3-2DC8-F630-BFCD-67BDC33FB9A8}"/>
              </a:ext>
            </a:extLst>
          </p:cNvPr>
          <p:cNvPicPr>
            <a:picLocks noChangeAspect="1"/>
          </p:cNvPicPr>
          <p:nvPr/>
        </p:nvPicPr>
        <p:blipFill rotWithShape="1">
          <a:blip r:embed="rId2"/>
          <a:srcRect l="2886" t="9091" r="21562" b="1"/>
          <a:stretch/>
        </p:blipFill>
        <p:spPr>
          <a:xfrm>
            <a:off x="3523488" y="10"/>
            <a:ext cx="8668512" cy="6857990"/>
          </a:xfrm>
          <a:prstGeom prst="rect">
            <a:avLst/>
          </a:prstGeom>
        </p:spPr>
      </p:pic>
      <p:sp>
        <p:nvSpPr>
          <p:cNvPr id="18" name="Rectangle 17">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95EA3AC-9DC5-5315-5BBB-1E0338C75D5D}"/>
              </a:ext>
            </a:extLst>
          </p:cNvPr>
          <p:cNvSpPr>
            <a:spLocks noGrp="1"/>
          </p:cNvSpPr>
          <p:nvPr>
            <p:ph type="ctrTitle"/>
          </p:nvPr>
        </p:nvSpPr>
        <p:spPr>
          <a:xfrm>
            <a:off x="477981" y="1122363"/>
            <a:ext cx="4023360" cy="3204134"/>
          </a:xfrm>
        </p:spPr>
        <p:txBody>
          <a:bodyPr anchor="b">
            <a:normAutofit/>
          </a:bodyPr>
          <a:lstStyle/>
          <a:p>
            <a:pPr algn="l"/>
            <a:r>
              <a:rPr lang="en-US" sz="4800"/>
              <a:t>Revolution Model</a:t>
            </a:r>
          </a:p>
        </p:txBody>
      </p:sp>
      <p:sp>
        <p:nvSpPr>
          <p:cNvPr id="3" name="Subtitle 2">
            <a:extLst>
              <a:ext uri="{FF2B5EF4-FFF2-40B4-BE49-F238E27FC236}">
                <a16:creationId xmlns:a16="http://schemas.microsoft.com/office/drawing/2014/main" id="{4680DAC3-8427-943D-A85A-863CD24CF0F7}"/>
              </a:ext>
            </a:extLst>
          </p:cNvPr>
          <p:cNvSpPr>
            <a:spLocks noGrp="1"/>
          </p:cNvSpPr>
          <p:nvPr>
            <p:ph type="subTitle" idx="1"/>
          </p:nvPr>
        </p:nvSpPr>
        <p:spPr>
          <a:xfrm>
            <a:off x="477980" y="4872922"/>
            <a:ext cx="4023359" cy="1208141"/>
          </a:xfrm>
        </p:spPr>
        <p:txBody>
          <a:bodyPr>
            <a:normAutofit/>
          </a:bodyPr>
          <a:lstStyle/>
          <a:p>
            <a:pPr algn="l"/>
            <a:r>
              <a:rPr lang="en-US" sz="1700"/>
              <a:t>Agent Based Models </a:t>
            </a:r>
          </a:p>
          <a:p>
            <a:pPr algn="l"/>
            <a:r>
              <a:rPr lang="en-US" sz="1700"/>
              <a:t>Winter 2024</a:t>
            </a:r>
          </a:p>
          <a:p>
            <a:pPr algn="l"/>
            <a:r>
              <a:rPr lang="en-US" sz="1700"/>
              <a:t>Amirhooshang Navaei, Aizhan Borubaeva</a:t>
            </a:r>
          </a:p>
        </p:txBody>
      </p:sp>
      <p:sp>
        <p:nvSpPr>
          <p:cNvPr id="20" name="Rectangle 19">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2" name="Rectangle 21">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884098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2000"/>
                                  </p:stCondLst>
                                  <p:iterate type="lt">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4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2000"/>
                                  </p:stCondLst>
                                  <p:iterate type="lt">
                                    <p:tmPct val="10000"/>
                                  </p:iterate>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4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4" name="Picture 13" descr="Graph on document with pen">
            <a:extLst>
              <a:ext uri="{FF2B5EF4-FFF2-40B4-BE49-F238E27FC236}">
                <a16:creationId xmlns:a16="http://schemas.microsoft.com/office/drawing/2014/main" id="{D1AEA87C-33CC-0E6A-E4B6-0892F36E81E6}"/>
              </a:ext>
            </a:extLst>
          </p:cNvPr>
          <p:cNvPicPr>
            <a:picLocks noChangeAspect="1"/>
          </p:cNvPicPr>
          <p:nvPr/>
        </p:nvPicPr>
        <p:blipFill rotWithShape="1">
          <a:blip r:embed="rId2"/>
          <a:srcRect b="15730"/>
          <a:stretch/>
        </p:blipFill>
        <p:spPr>
          <a:xfrm>
            <a:off x="20" y="10"/>
            <a:ext cx="12191980" cy="6857990"/>
          </a:xfrm>
          <a:prstGeom prst="rect">
            <a:avLst/>
          </a:prstGeom>
        </p:spPr>
      </p:pic>
      <p:sp>
        <p:nvSpPr>
          <p:cNvPr id="18" name="Rectangle 17">
            <a:extLst>
              <a:ext uri="{FF2B5EF4-FFF2-40B4-BE49-F238E27FC236}">
                <a16:creationId xmlns:a16="http://schemas.microsoft.com/office/drawing/2014/main" id="{257363FD-7E77-4145-9483-331A807A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6802" cy="6858000"/>
          </a:xfrm>
          <a:prstGeom prst="rect">
            <a:avLst/>
          </a:prstGeom>
          <a:gradFill flip="none" rotWithShape="1">
            <a:gsLst>
              <a:gs pos="28000">
                <a:schemeClr val="bg2">
                  <a:alpha val="84000"/>
                </a:schemeClr>
              </a:gs>
              <a:gs pos="74000">
                <a:schemeClr val="bg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C1BB38F-4575-6450-8E9E-026C0F7A4E91}"/>
              </a:ext>
            </a:extLst>
          </p:cNvPr>
          <p:cNvSpPr>
            <a:spLocks noGrp="1"/>
          </p:cNvSpPr>
          <p:nvPr>
            <p:ph type="title"/>
          </p:nvPr>
        </p:nvSpPr>
        <p:spPr>
          <a:xfrm>
            <a:off x="838200" y="365125"/>
            <a:ext cx="10515600" cy="1325563"/>
          </a:xfrm>
        </p:spPr>
        <p:txBody>
          <a:bodyPr>
            <a:normAutofit/>
          </a:bodyPr>
          <a:lstStyle/>
          <a:p>
            <a:r>
              <a:rPr lang="en-US" dirty="0"/>
              <a:t>“Cops’ Act”</a:t>
            </a:r>
          </a:p>
        </p:txBody>
      </p:sp>
      <p:sp>
        <p:nvSpPr>
          <p:cNvPr id="3" name="Content Placeholder 2">
            <a:extLst>
              <a:ext uri="{FF2B5EF4-FFF2-40B4-BE49-F238E27FC236}">
                <a16:creationId xmlns:a16="http://schemas.microsoft.com/office/drawing/2014/main" id="{1DF6311C-076C-F8DE-AB98-569416516100}"/>
              </a:ext>
            </a:extLst>
          </p:cNvPr>
          <p:cNvSpPr>
            <a:spLocks noGrp="1"/>
          </p:cNvSpPr>
          <p:nvPr>
            <p:ph idx="1"/>
          </p:nvPr>
        </p:nvSpPr>
        <p:spPr>
          <a:xfrm>
            <a:off x="838200" y="1825625"/>
            <a:ext cx="10515600" cy="4351338"/>
          </a:xfrm>
        </p:spPr>
        <p:txBody>
          <a:bodyPr>
            <a:normAutofit/>
          </a:bodyPr>
          <a:lstStyle/>
          <a:p>
            <a:r>
              <a:rPr lang="en-US" dirty="0"/>
              <a:t>Updating “Violence Level”:</a:t>
            </a:r>
          </a:p>
          <a:p>
            <a:pPr lvl="1"/>
            <a:r>
              <a:rPr lang="en-US" dirty="0"/>
              <a:t>Government legitimacy, Protestors Ratio</a:t>
            </a:r>
          </a:p>
          <a:p>
            <a:r>
              <a:rPr lang="en-US" dirty="0"/>
              <a:t>Checking the number “Active” agents in its vision and selecting one of them randomly. </a:t>
            </a:r>
          </a:p>
          <a:p>
            <a:r>
              <a:rPr lang="en-US" dirty="0"/>
              <a:t>Depending on the “Violence Level” decides:</a:t>
            </a:r>
          </a:p>
          <a:p>
            <a:pPr lvl="1"/>
            <a:r>
              <a:rPr lang="en-US" dirty="0"/>
              <a:t>Killing the Agent</a:t>
            </a:r>
          </a:p>
          <a:p>
            <a:r>
              <a:rPr lang="en-US" dirty="0"/>
              <a:t>Arresting the agent; Giving her a jailed time (~Protestors Ratio)</a:t>
            </a:r>
          </a:p>
        </p:txBody>
      </p:sp>
    </p:spTree>
    <p:extLst>
      <p:ext uri="{BB962C8B-B14F-4D97-AF65-F5344CB8AC3E}">
        <p14:creationId xmlns:p14="http://schemas.microsoft.com/office/powerpoint/2010/main" val="16796700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4" name="Picture 13" descr="Graph on document with pen">
            <a:extLst>
              <a:ext uri="{FF2B5EF4-FFF2-40B4-BE49-F238E27FC236}">
                <a16:creationId xmlns:a16="http://schemas.microsoft.com/office/drawing/2014/main" id="{D1AEA87C-33CC-0E6A-E4B6-0892F36E81E6}"/>
              </a:ext>
            </a:extLst>
          </p:cNvPr>
          <p:cNvPicPr>
            <a:picLocks noChangeAspect="1"/>
          </p:cNvPicPr>
          <p:nvPr/>
        </p:nvPicPr>
        <p:blipFill rotWithShape="1">
          <a:blip r:embed="rId2"/>
          <a:srcRect b="15730"/>
          <a:stretch/>
        </p:blipFill>
        <p:spPr>
          <a:xfrm>
            <a:off x="20" y="10"/>
            <a:ext cx="12191980" cy="6857990"/>
          </a:xfrm>
          <a:prstGeom prst="rect">
            <a:avLst/>
          </a:prstGeom>
        </p:spPr>
      </p:pic>
      <p:sp>
        <p:nvSpPr>
          <p:cNvPr id="18" name="Rectangle 17">
            <a:extLst>
              <a:ext uri="{FF2B5EF4-FFF2-40B4-BE49-F238E27FC236}">
                <a16:creationId xmlns:a16="http://schemas.microsoft.com/office/drawing/2014/main" id="{257363FD-7E77-4145-9483-331A807A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6802" cy="6858000"/>
          </a:xfrm>
          <a:prstGeom prst="rect">
            <a:avLst/>
          </a:prstGeom>
          <a:gradFill flip="none" rotWithShape="1">
            <a:gsLst>
              <a:gs pos="28000">
                <a:schemeClr val="bg2">
                  <a:alpha val="84000"/>
                </a:schemeClr>
              </a:gs>
              <a:gs pos="74000">
                <a:schemeClr val="bg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C1BB38F-4575-6450-8E9E-026C0F7A4E91}"/>
              </a:ext>
            </a:extLst>
          </p:cNvPr>
          <p:cNvSpPr>
            <a:spLocks noGrp="1"/>
          </p:cNvSpPr>
          <p:nvPr>
            <p:ph type="title"/>
          </p:nvPr>
        </p:nvSpPr>
        <p:spPr>
          <a:xfrm>
            <a:off x="838200" y="365125"/>
            <a:ext cx="10515600" cy="1325563"/>
          </a:xfrm>
        </p:spPr>
        <p:txBody>
          <a:bodyPr>
            <a:normAutofit/>
          </a:bodyPr>
          <a:lstStyle/>
          <a:p>
            <a:r>
              <a:rPr lang="en-US" dirty="0"/>
              <a:t>“Update agents’ Status”</a:t>
            </a:r>
          </a:p>
        </p:txBody>
      </p:sp>
      <p:sp>
        <p:nvSpPr>
          <p:cNvPr id="3" name="Content Placeholder 2">
            <a:extLst>
              <a:ext uri="{FF2B5EF4-FFF2-40B4-BE49-F238E27FC236}">
                <a16:creationId xmlns:a16="http://schemas.microsoft.com/office/drawing/2014/main" id="{1DF6311C-076C-F8DE-AB98-569416516100}"/>
              </a:ext>
            </a:extLst>
          </p:cNvPr>
          <p:cNvSpPr>
            <a:spLocks noGrp="1"/>
          </p:cNvSpPr>
          <p:nvPr>
            <p:ph idx="1"/>
          </p:nvPr>
        </p:nvSpPr>
        <p:spPr>
          <a:xfrm>
            <a:off x="838200" y="1825625"/>
            <a:ext cx="10515600" cy="4351338"/>
          </a:xfrm>
        </p:spPr>
        <p:txBody>
          <a:bodyPr>
            <a:normAutofit/>
          </a:bodyPr>
          <a:lstStyle/>
          <a:p>
            <a:r>
              <a:rPr lang="en-US" dirty="0"/>
              <a:t>Updating “Rage”, “Risk Aversion” and “condition”: if the agent is alive and not migrated.</a:t>
            </a:r>
          </a:p>
          <a:p>
            <a:pPr lvl="1"/>
            <a:r>
              <a:rPr lang="en-US" dirty="0"/>
              <a:t>Number of “killed”, “jailed”, “active”, and “migrated” agents and the number of “cops”, and “shocks” affect “rage” and “risk aversion”.</a:t>
            </a:r>
          </a:p>
          <a:p>
            <a:r>
              <a:rPr lang="en-US" dirty="0"/>
              <a:t> Reassigning the “status” to the mentioned agents, based on “condition”.</a:t>
            </a:r>
          </a:p>
          <a:p>
            <a:r>
              <a:rPr lang="en-US" dirty="0"/>
              <a:t>If the “agent” is “jailed”, the “jailed time” decreases by 1 and if it’s not positive, the status of the agent changes to one of free statuses. </a:t>
            </a:r>
          </a:p>
        </p:txBody>
      </p:sp>
    </p:spTree>
    <p:extLst>
      <p:ext uri="{BB962C8B-B14F-4D97-AF65-F5344CB8AC3E}">
        <p14:creationId xmlns:p14="http://schemas.microsoft.com/office/powerpoint/2010/main" val="10004654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4" name="Picture 13" descr="Graph on document with pen">
            <a:extLst>
              <a:ext uri="{FF2B5EF4-FFF2-40B4-BE49-F238E27FC236}">
                <a16:creationId xmlns:a16="http://schemas.microsoft.com/office/drawing/2014/main" id="{D1AEA87C-33CC-0E6A-E4B6-0892F36E81E6}"/>
              </a:ext>
            </a:extLst>
          </p:cNvPr>
          <p:cNvPicPr>
            <a:picLocks noChangeAspect="1"/>
          </p:cNvPicPr>
          <p:nvPr/>
        </p:nvPicPr>
        <p:blipFill rotWithShape="1">
          <a:blip r:embed="rId2"/>
          <a:srcRect b="15730"/>
          <a:stretch/>
        </p:blipFill>
        <p:spPr>
          <a:xfrm>
            <a:off x="20" y="10"/>
            <a:ext cx="12191980" cy="6857990"/>
          </a:xfrm>
          <a:prstGeom prst="rect">
            <a:avLst/>
          </a:prstGeom>
        </p:spPr>
      </p:pic>
      <p:sp>
        <p:nvSpPr>
          <p:cNvPr id="18" name="Rectangle 17">
            <a:extLst>
              <a:ext uri="{FF2B5EF4-FFF2-40B4-BE49-F238E27FC236}">
                <a16:creationId xmlns:a16="http://schemas.microsoft.com/office/drawing/2014/main" id="{257363FD-7E77-4145-9483-331A807A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6802" cy="6858000"/>
          </a:xfrm>
          <a:prstGeom prst="rect">
            <a:avLst/>
          </a:prstGeom>
          <a:gradFill flip="none" rotWithShape="1">
            <a:gsLst>
              <a:gs pos="28000">
                <a:schemeClr val="bg2">
                  <a:alpha val="84000"/>
                </a:schemeClr>
              </a:gs>
              <a:gs pos="74000">
                <a:schemeClr val="bg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C1BB38F-4575-6450-8E9E-026C0F7A4E91}"/>
              </a:ext>
            </a:extLst>
          </p:cNvPr>
          <p:cNvSpPr>
            <a:spLocks noGrp="1"/>
          </p:cNvSpPr>
          <p:nvPr>
            <p:ph type="title"/>
          </p:nvPr>
        </p:nvSpPr>
        <p:spPr>
          <a:xfrm>
            <a:off x="838200" y="365125"/>
            <a:ext cx="10515600" cy="1325563"/>
          </a:xfrm>
        </p:spPr>
        <p:txBody>
          <a:bodyPr>
            <a:normAutofit/>
          </a:bodyPr>
          <a:lstStyle/>
          <a:p>
            <a:r>
              <a:rPr lang="en-US" dirty="0"/>
              <a:t>“Update agents’ Status”</a:t>
            </a:r>
          </a:p>
        </p:txBody>
      </p:sp>
      <p:sp>
        <p:nvSpPr>
          <p:cNvPr id="3" name="Content Placeholder 2">
            <a:extLst>
              <a:ext uri="{FF2B5EF4-FFF2-40B4-BE49-F238E27FC236}">
                <a16:creationId xmlns:a16="http://schemas.microsoft.com/office/drawing/2014/main" id="{1DF6311C-076C-F8DE-AB98-569416516100}"/>
              </a:ext>
            </a:extLst>
          </p:cNvPr>
          <p:cNvSpPr>
            <a:spLocks noGrp="1"/>
          </p:cNvSpPr>
          <p:nvPr>
            <p:ph idx="1"/>
          </p:nvPr>
        </p:nvSpPr>
        <p:spPr>
          <a:xfrm>
            <a:off x="838200" y="1825625"/>
            <a:ext cx="10515600" cy="4351338"/>
          </a:xfrm>
        </p:spPr>
        <p:txBody>
          <a:bodyPr>
            <a:normAutofit/>
          </a:bodyPr>
          <a:lstStyle/>
          <a:p>
            <a:r>
              <a:rPr lang="en-US" dirty="0"/>
              <a:t>Updating “Rage”, “Risk Aversion” and “condition”: if the agent is alive and not migrated.</a:t>
            </a:r>
          </a:p>
          <a:p>
            <a:pPr lvl="1"/>
            <a:r>
              <a:rPr lang="en-US" dirty="0"/>
              <a:t>Number of “killed”, “jailed”, “active”, and “migrated” agents and the number of “cops”, and “shocks” affect “rage” and “risk aversion”.</a:t>
            </a:r>
          </a:p>
          <a:p>
            <a:r>
              <a:rPr lang="en-US" dirty="0"/>
              <a:t>If the “agent” is “jailed”, the “jailed time” decreases by 1 and if it’s not positive, the status of the agent changes to one of free statuses. </a:t>
            </a:r>
          </a:p>
        </p:txBody>
      </p:sp>
    </p:spTree>
    <p:extLst>
      <p:ext uri="{BB962C8B-B14F-4D97-AF65-F5344CB8AC3E}">
        <p14:creationId xmlns:p14="http://schemas.microsoft.com/office/powerpoint/2010/main" val="36067616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4" name="Picture 13" descr="Graph on document with pen">
            <a:extLst>
              <a:ext uri="{FF2B5EF4-FFF2-40B4-BE49-F238E27FC236}">
                <a16:creationId xmlns:a16="http://schemas.microsoft.com/office/drawing/2014/main" id="{D1AEA87C-33CC-0E6A-E4B6-0892F36E81E6}"/>
              </a:ext>
            </a:extLst>
          </p:cNvPr>
          <p:cNvPicPr>
            <a:picLocks noChangeAspect="1"/>
          </p:cNvPicPr>
          <p:nvPr/>
        </p:nvPicPr>
        <p:blipFill rotWithShape="1">
          <a:blip r:embed="rId2"/>
          <a:srcRect b="15730"/>
          <a:stretch/>
        </p:blipFill>
        <p:spPr>
          <a:xfrm>
            <a:off x="20" y="10"/>
            <a:ext cx="12191980" cy="6857990"/>
          </a:xfrm>
          <a:prstGeom prst="rect">
            <a:avLst/>
          </a:prstGeom>
        </p:spPr>
      </p:pic>
      <p:sp>
        <p:nvSpPr>
          <p:cNvPr id="18" name="Rectangle 17">
            <a:extLst>
              <a:ext uri="{FF2B5EF4-FFF2-40B4-BE49-F238E27FC236}">
                <a16:creationId xmlns:a16="http://schemas.microsoft.com/office/drawing/2014/main" id="{257363FD-7E77-4145-9483-331A807A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6802" cy="6858000"/>
          </a:xfrm>
          <a:prstGeom prst="rect">
            <a:avLst/>
          </a:prstGeom>
          <a:gradFill flip="none" rotWithShape="1">
            <a:gsLst>
              <a:gs pos="28000">
                <a:schemeClr val="bg2">
                  <a:alpha val="84000"/>
                </a:schemeClr>
              </a:gs>
              <a:gs pos="74000">
                <a:schemeClr val="bg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C1BB38F-4575-6450-8E9E-026C0F7A4E91}"/>
              </a:ext>
            </a:extLst>
          </p:cNvPr>
          <p:cNvSpPr>
            <a:spLocks noGrp="1"/>
          </p:cNvSpPr>
          <p:nvPr>
            <p:ph type="title"/>
          </p:nvPr>
        </p:nvSpPr>
        <p:spPr>
          <a:xfrm>
            <a:off x="838200" y="365125"/>
            <a:ext cx="10515600" cy="1325563"/>
          </a:xfrm>
        </p:spPr>
        <p:txBody>
          <a:bodyPr>
            <a:normAutofit/>
          </a:bodyPr>
          <a:lstStyle/>
          <a:p>
            <a:r>
              <a:rPr lang="en-US" dirty="0"/>
              <a:t>“Agents’ Act”</a:t>
            </a:r>
          </a:p>
        </p:txBody>
      </p:sp>
      <p:sp>
        <p:nvSpPr>
          <p:cNvPr id="3" name="Content Placeholder 2">
            <a:extLst>
              <a:ext uri="{FF2B5EF4-FFF2-40B4-BE49-F238E27FC236}">
                <a16:creationId xmlns:a16="http://schemas.microsoft.com/office/drawing/2014/main" id="{1DF6311C-076C-F8DE-AB98-569416516100}"/>
              </a:ext>
            </a:extLst>
          </p:cNvPr>
          <p:cNvSpPr>
            <a:spLocks noGrp="1"/>
          </p:cNvSpPr>
          <p:nvPr>
            <p:ph idx="1"/>
          </p:nvPr>
        </p:nvSpPr>
        <p:spPr>
          <a:xfrm>
            <a:off x="838200" y="1825625"/>
            <a:ext cx="10515600" cy="4351338"/>
          </a:xfrm>
        </p:spPr>
        <p:txBody>
          <a:bodyPr>
            <a:normAutofit/>
          </a:bodyPr>
          <a:lstStyle/>
          <a:p>
            <a:r>
              <a:rPr lang="en-US" dirty="0"/>
              <a:t>Based on the values of “condition”, “risk aversion”, several global variables, the agent decides whether to act or not:</a:t>
            </a:r>
          </a:p>
          <a:p>
            <a:pPr lvl="1"/>
            <a:r>
              <a:rPr lang="en-US" dirty="0"/>
              <a:t>Rebel</a:t>
            </a:r>
          </a:p>
          <a:p>
            <a:pPr lvl="1"/>
            <a:r>
              <a:rPr lang="en-US" dirty="0"/>
              <a:t>Silence</a:t>
            </a:r>
          </a:p>
          <a:p>
            <a:pPr lvl="1"/>
            <a:r>
              <a:rPr lang="en-US" dirty="0"/>
              <a:t>Migrate</a:t>
            </a:r>
          </a:p>
        </p:txBody>
      </p:sp>
    </p:spTree>
    <p:extLst>
      <p:ext uri="{BB962C8B-B14F-4D97-AF65-F5344CB8AC3E}">
        <p14:creationId xmlns:p14="http://schemas.microsoft.com/office/powerpoint/2010/main" val="42873981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4" name="Picture 13" descr="Graph on document with pen">
            <a:extLst>
              <a:ext uri="{FF2B5EF4-FFF2-40B4-BE49-F238E27FC236}">
                <a16:creationId xmlns:a16="http://schemas.microsoft.com/office/drawing/2014/main" id="{D1AEA87C-33CC-0E6A-E4B6-0892F36E81E6}"/>
              </a:ext>
            </a:extLst>
          </p:cNvPr>
          <p:cNvPicPr>
            <a:picLocks noChangeAspect="1"/>
          </p:cNvPicPr>
          <p:nvPr/>
        </p:nvPicPr>
        <p:blipFill rotWithShape="1">
          <a:blip r:embed="rId2"/>
          <a:srcRect b="15730"/>
          <a:stretch/>
        </p:blipFill>
        <p:spPr>
          <a:xfrm>
            <a:off x="20" y="10"/>
            <a:ext cx="12191980" cy="6857990"/>
          </a:xfrm>
          <a:prstGeom prst="rect">
            <a:avLst/>
          </a:prstGeom>
        </p:spPr>
      </p:pic>
      <p:sp>
        <p:nvSpPr>
          <p:cNvPr id="18" name="Rectangle 17">
            <a:extLst>
              <a:ext uri="{FF2B5EF4-FFF2-40B4-BE49-F238E27FC236}">
                <a16:creationId xmlns:a16="http://schemas.microsoft.com/office/drawing/2014/main" id="{257363FD-7E77-4145-9483-331A807A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6802" cy="6858000"/>
          </a:xfrm>
          <a:prstGeom prst="rect">
            <a:avLst/>
          </a:prstGeom>
          <a:gradFill flip="none" rotWithShape="1">
            <a:gsLst>
              <a:gs pos="28000">
                <a:schemeClr val="bg2">
                  <a:alpha val="84000"/>
                </a:schemeClr>
              </a:gs>
              <a:gs pos="74000">
                <a:schemeClr val="bg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C1BB38F-4575-6450-8E9E-026C0F7A4E91}"/>
              </a:ext>
            </a:extLst>
          </p:cNvPr>
          <p:cNvSpPr>
            <a:spLocks noGrp="1"/>
          </p:cNvSpPr>
          <p:nvPr>
            <p:ph type="title"/>
          </p:nvPr>
        </p:nvSpPr>
        <p:spPr>
          <a:xfrm>
            <a:off x="838200" y="365125"/>
            <a:ext cx="10515600" cy="1325563"/>
          </a:xfrm>
        </p:spPr>
        <p:txBody>
          <a:bodyPr>
            <a:normAutofit/>
          </a:bodyPr>
          <a:lstStyle/>
          <a:p>
            <a:r>
              <a:rPr lang="en-US" dirty="0"/>
              <a:t>Questions</a:t>
            </a:r>
          </a:p>
        </p:txBody>
      </p:sp>
      <p:sp>
        <p:nvSpPr>
          <p:cNvPr id="3" name="Content Placeholder 2">
            <a:extLst>
              <a:ext uri="{FF2B5EF4-FFF2-40B4-BE49-F238E27FC236}">
                <a16:creationId xmlns:a16="http://schemas.microsoft.com/office/drawing/2014/main" id="{1DF6311C-076C-F8DE-AB98-569416516100}"/>
              </a:ext>
            </a:extLst>
          </p:cNvPr>
          <p:cNvSpPr>
            <a:spLocks noGrp="1"/>
          </p:cNvSpPr>
          <p:nvPr>
            <p:ph idx="1"/>
          </p:nvPr>
        </p:nvSpPr>
        <p:spPr>
          <a:xfrm>
            <a:off x="838200" y="1825625"/>
            <a:ext cx="10515600" cy="4351338"/>
          </a:xfrm>
        </p:spPr>
        <p:txBody>
          <a:bodyPr>
            <a:normAutofit/>
          </a:bodyPr>
          <a:lstStyle/>
          <a:p>
            <a:r>
              <a:rPr lang="en-US" dirty="0"/>
              <a:t>How do each of these variables affect the likelihood of the revolution?</a:t>
            </a:r>
          </a:p>
          <a:p>
            <a:r>
              <a:rPr lang="en-US" dirty="0"/>
              <a:t>Shock Rate: Increase</a:t>
            </a:r>
          </a:p>
          <a:p>
            <a:r>
              <a:rPr lang="en-US" dirty="0"/>
              <a:t>Agents’ Vision: Increase</a:t>
            </a:r>
          </a:p>
          <a:p>
            <a:r>
              <a:rPr lang="en-US" dirty="0"/>
              <a:t>Internet disconnection: Decrease</a:t>
            </a:r>
          </a:p>
          <a:p>
            <a:r>
              <a:rPr lang="en-US" dirty="0"/>
              <a:t>Cops Density: Decrease</a:t>
            </a:r>
          </a:p>
          <a:p>
            <a:r>
              <a:rPr lang="en-US" dirty="0"/>
              <a:t>Government Legitimacy: Decrease</a:t>
            </a:r>
          </a:p>
          <a:p>
            <a:endParaRPr lang="en-US" dirty="0"/>
          </a:p>
        </p:txBody>
      </p:sp>
    </p:spTree>
    <p:extLst>
      <p:ext uri="{BB962C8B-B14F-4D97-AF65-F5344CB8AC3E}">
        <p14:creationId xmlns:p14="http://schemas.microsoft.com/office/powerpoint/2010/main" val="20936789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40">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Picture 25" descr="Wood human figure">
            <a:extLst>
              <a:ext uri="{FF2B5EF4-FFF2-40B4-BE49-F238E27FC236}">
                <a16:creationId xmlns:a16="http://schemas.microsoft.com/office/drawing/2014/main" id="{251F3B9E-5294-1C6D-CA81-AEC1CF9A1FC3}"/>
              </a:ext>
            </a:extLst>
          </p:cNvPr>
          <p:cNvPicPr>
            <a:picLocks noChangeAspect="1"/>
          </p:cNvPicPr>
          <p:nvPr/>
        </p:nvPicPr>
        <p:blipFill rotWithShape="1">
          <a:blip r:embed="rId2"/>
          <a:srcRect r="23298" b="9091"/>
          <a:stretch/>
        </p:blipFill>
        <p:spPr>
          <a:xfrm>
            <a:off x="3523488" y="10"/>
            <a:ext cx="8668512" cy="6857990"/>
          </a:xfrm>
          <a:prstGeom prst="rect">
            <a:avLst/>
          </a:prstGeom>
        </p:spPr>
      </p:pic>
      <p:sp>
        <p:nvSpPr>
          <p:cNvPr id="43" name="Rectangle 42">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DCA07DD-5307-D189-C1C9-2E078F559E48}"/>
              </a:ext>
            </a:extLst>
          </p:cNvPr>
          <p:cNvSpPr>
            <a:spLocks noGrp="1"/>
          </p:cNvSpPr>
          <p:nvPr>
            <p:ph type="ctrTitle"/>
          </p:nvPr>
        </p:nvSpPr>
        <p:spPr>
          <a:xfrm>
            <a:off x="477981" y="1122363"/>
            <a:ext cx="4023360" cy="3204134"/>
          </a:xfrm>
        </p:spPr>
        <p:txBody>
          <a:bodyPr anchor="b">
            <a:normAutofit/>
          </a:bodyPr>
          <a:lstStyle/>
          <a:p>
            <a:pPr algn="l"/>
            <a:r>
              <a:rPr lang="en-US" sz="4800"/>
              <a:t>Thank you for attention</a:t>
            </a:r>
            <a:endParaRPr lang="ru-RU" sz="4800"/>
          </a:p>
        </p:txBody>
      </p:sp>
      <p:sp>
        <p:nvSpPr>
          <p:cNvPr id="45" name="Rectangle 44">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47" name="Rectangle 46">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890242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3" name="Rectangle 52">
            <a:extLst>
              <a:ext uri="{FF2B5EF4-FFF2-40B4-BE49-F238E27FC236}">
                <a16:creationId xmlns:a16="http://schemas.microsoft.com/office/drawing/2014/main" id="{DCC231C8-C761-4B31-9B1C-C6D19248C6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37E1BF7-6590-5155-D870-D99CDE8ADB32}"/>
              </a:ext>
            </a:extLst>
          </p:cNvPr>
          <p:cNvSpPr>
            <a:spLocks noGrp="1"/>
          </p:cNvSpPr>
          <p:nvPr>
            <p:ph type="title"/>
          </p:nvPr>
        </p:nvSpPr>
        <p:spPr>
          <a:xfrm>
            <a:off x="838200" y="557189"/>
            <a:ext cx="3374136" cy="5567891"/>
          </a:xfrm>
        </p:spPr>
        <p:txBody>
          <a:bodyPr>
            <a:normAutofit/>
          </a:bodyPr>
          <a:lstStyle/>
          <a:p>
            <a:r>
              <a:rPr lang="en-US" sz="5200" dirty="0"/>
              <a:t>Turtles and actions</a:t>
            </a:r>
          </a:p>
        </p:txBody>
      </p:sp>
      <p:graphicFrame>
        <p:nvGraphicFramePr>
          <p:cNvPr id="7" name="Diagram 6">
            <a:extLst>
              <a:ext uri="{FF2B5EF4-FFF2-40B4-BE49-F238E27FC236}">
                <a16:creationId xmlns:a16="http://schemas.microsoft.com/office/drawing/2014/main" id="{015FACE7-921D-1A9D-036F-0277DA2C63C8}"/>
              </a:ext>
            </a:extLst>
          </p:cNvPr>
          <p:cNvGraphicFramePr/>
          <p:nvPr>
            <p:extLst>
              <p:ext uri="{D42A27DB-BD31-4B8C-83A1-F6EECF244321}">
                <p14:modId xmlns:p14="http://schemas.microsoft.com/office/powerpoint/2010/main" val="931961785"/>
              </p:ext>
            </p:extLst>
          </p:nvPr>
        </p:nvGraphicFramePr>
        <p:xfrm>
          <a:off x="5093208" y="620392"/>
          <a:ext cx="6263640" cy="55046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377237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BCE02-5895-727F-A452-85DD76D40B32}"/>
              </a:ext>
            </a:extLst>
          </p:cNvPr>
          <p:cNvSpPr>
            <a:spLocks noGrp="1"/>
          </p:cNvSpPr>
          <p:nvPr>
            <p:ph type="title"/>
          </p:nvPr>
        </p:nvSpPr>
        <p:spPr>
          <a:xfrm>
            <a:off x="838200" y="365125"/>
            <a:ext cx="4056603" cy="1325563"/>
          </a:xfrm>
        </p:spPr>
        <p:txBody>
          <a:bodyPr/>
          <a:lstStyle/>
          <a:p>
            <a:r>
              <a:rPr lang="en-US" dirty="0"/>
              <a:t>States of Agents:</a:t>
            </a:r>
          </a:p>
        </p:txBody>
      </p:sp>
      <p:pic>
        <p:nvPicPr>
          <p:cNvPr id="1026" name="Picture 2">
            <a:extLst>
              <a:ext uri="{FF2B5EF4-FFF2-40B4-BE49-F238E27FC236}">
                <a16:creationId xmlns:a16="http://schemas.microsoft.com/office/drawing/2014/main" id="{99E4D5D1-A4CC-41AC-1504-8CBE2C62C0F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39702" y="4917840"/>
            <a:ext cx="562132" cy="144949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Yellow Icon Man 02 Clip Art at Clker.com - vector clip art online, royalty  free &amp; public domain">
            <a:extLst>
              <a:ext uri="{FF2B5EF4-FFF2-40B4-BE49-F238E27FC236}">
                <a16:creationId xmlns:a16="http://schemas.microsoft.com/office/drawing/2014/main" id="{3D588A05-5718-0237-45E0-5D100782921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98449" y="4917840"/>
            <a:ext cx="562132" cy="1449499"/>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Red filled flag icon - Free red flag icons">
            <a:extLst>
              <a:ext uri="{FF2B5EF4-FFF2-40B4-BE49-F238E27FC236}">
                <a16:creationId xmlns:a16="http://schemas.microsoft.com/office/drawing/2014/main" id="{0F03C825-69CA-8244-A328-A201EFC64F8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44831" y="4917840"/>
            <a:ext cx="1247384" cy="144950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Grey Icon Man 02 Clip Art at Clker.com - vector clip art online, royalty  free &amp; public domain">
            <a:extLst>
              <a:ext uri="{FF2B5EF4-FFF2-40B4-BE49-F238E27FC236}">
                <a16:creationId xmlns:a16="http://schemas.microsoft.com/office/drawing/2014/main" id="{A2BF9EE3-3FD6-0D81-FC54-695DDA59D37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57196" y="4917840"/>
            <a:ext cx="562132" cy="1449500"/>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Black star icon - Free black star icons">
            <a:extLst>
              <a:ext uri="{FF2B5EF4-FFF2-40B4-BE49-F238E27FC236}">
                <a16:creationId xmlns:a16="http://schemas.microsoft.com/office/drawing/2014/main" id="{E8CD2AFE-E9D6-FA79-2A9A-A6390CF8BF0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311985" y="4917840"/>
            <a:ext cx="1449500" cy="1449500"/>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Police - Free professions and jobs icons">
            <a:extLst>
              <a:ext uri="{FF2B5EF4-FFF2-40B4-BE49-F238E27FC236}">
                <a16:creationId xmlns:a16="http://schemas.microsoft.com/office/drawing/2014/main" id="{8FD0AEF1-6953-4B6F-A7B6-4039EC32029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496564" y="5081437"/>
            <a:ext cx="1112340" cy="1112340"/>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Green airplane 4 icon - Free green airplane icons">
            <a:extLst>
              <a:ext uri="{FF2B5EF4-FFF2-40B4-BE49-F238E27FC236}">
                <a16:creationId xmlns:a16="http://schemas.microsoft.com/office/drawing/2014/main" id="{057828A3-27D1-8373-3C40-F38926537C4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127405" y="4917840"/>
            <a:ext cx="1449500" cy="144950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042" name="TextBox 5">
            <a:extLst>
              <a:ext uri="{FF2B5EF4-FFF2-40B4-BE49-F238E27FC236}">
                <a16:creationId xmlns:a16="http://schemas.microsoft.com/office/drawing/2014/main" id="{36A157CA-029C-11E0-A2C4-F0DB0CBFA2DD}"/>
              </a:ext>
            </a:extLst>
          </p:cNvPr>
          <p:cNvGraphicFramePr/>
          <p:nvPr>
            <p:extLst>
              <p:ext uri="{D42A27DB-BD31-4B8C-83A1-F6EECF244321}">
                <p14:modId xmlns:p14="http://schemas.microsoft.com/office/powerpoint/2010/main" val="1205818980"/>
              </p:ext>
            </p:extLst>
          </p:nvPr>
        </p:nvGraphicFramePr>
        <p:xfrm>
          <a:off x="835902" y="1690688"/>
          <a:ext cx="5860774" cy="2886195"/>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spTree>
    <p:extLst>
      <p:ext uri="{BB962C8B-B14F-4D97-AF65-F5344CB8AC3E}">
        <p14:creationId xmlns:p14="http://schemas.microsoft.com/office/powerpoint/2010/main" val="39999575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 name="Rectangle 50">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Freeform: Shape 52">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D194BA3F-93AB-1165-5CE1-7DB8EB79D38E}"/>
              </a:ext>
            </a:extLst>
          </p:cNvPr>
          <p:cNvSpPr>
            <a:spLocks noGrp="1"/>
          </p:cNvSpPr>
          <p:nvPr>
            <p:ph type="title"/>
          </p:nvPr>
        </p:nvSpPr>
        <p:spPr>
          <a:xfrm>
            <a:off x="838200" y="365125"/>
            <a:ext cx="10515600" cy="936901"/>
          </a:xfrm>
        </p:spPr>
        <p:txBody>
          <a:bodyPr>
            <a:normAutofit/>
          </a:bodyPr>
          <a:lstStyle/>
          <a:p>
            <a:r>
              <a:rPr lang="en-US" sz="4000" dirty="0"/>
              <a:t>Global Variables (interface):</a:t>
            </a:r>
          </a:p>
        </p:txBody>
      </p:sp>
      <p:sp>
        <p:nvSpPr>
          <p:cNvPr id="55" name="Arc 54">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8C83C070-32E9-2409-D200-736E8DDDCA44}"/>
              </a:ext>
            </a:extLst>
          </p:cNvPr>
          <p:cNvSpPr>
            <a:spLocks noGrp="1"/>
          </p:cNvSpPr>
          <p:nvPr>
            <p:ph idx="1"/>
          </p:nvPr>
        </p:nvSpPr>
        <p:spPr>
          <a:xfrm>
            <a:off x="838199" y="1302026"/>
            <a:ext cx="10949609" cy="4874937"/>
          </a:xfrm>
        </p:spPr>
        <p:txBody>
          <a:bodyPr>
            <a:normAutofit fontScale="92500" lnSpcReduction="20000"/>
          </a:bodyPr>
          <a:lstStyle/>
          <a:p>
            <a:r>
              <a:rPr lang="en-US" sz="1800" dirty="0"/>
              <a:t>Initial Agents Vision (slider): Determines how far each agent can see initially. It can vary from 2 to 15 </a:t>
            </a:r>
            <a:r>
              <a:rPr lang="en-US" sz="1800" dirty="0" err="1"/>
              <a:t>neighbours</a:t>
            </a:r>
            <a:r>
              <a:rPr lang="en-US" sz="1800" dirty="0"/>
              <a:t>, potentially influencing the behavior of an agent.</a:t>
            </a:r>
          </a:p>
          <a:p>
            <a:r>
              <a:rPr lang="en-US" sz="1800" dirty="0"/>
              <a:t>Shock Rate (Slider): Represents the frequency of unexpected or unreasonable actions by the government. It varies from 0 to 5. </a:t>
            </a:r>
          </a:p>
          <a:p>
            <a:r>
              <a:rPr lang="en-US" sz="1800" dirty="0"/>
              <a:t>Internet Disconnection (Button): This button toggles whether the internet is disconnected in the simulation. (On/Off). If it is “On”, the Agents Vision decreases till 2.  It simulates scenarios where agents lose access to external information sources, such as social media or news platforms in real life.  Internet disconnection can affect the spread of information, the formation of opinions, and the coordination of collective actions among agents.</a:t>
            </a:r>
          </a:p>
          <a:p>
            <a:r>
              <a:rPr lang="en-US" sz="1800" dirty="0"/>
              <a:t>Cops Density (Slider): This parameter determines the proportion of patches occupied by law enforcement officers (cops) in the simulation. It varies from 0 to 20% of the population. Higher cops density leads to increased control over the population.</a:t>
            </a:r>
          </a:p>
          <a:p>
            <a:r>
              <a:rPr lang="en-US" sz="1800" dirty="0"/>
              <a:t>Quality of Life Index ( the World Bank): Represents various indicators of well-being, such as access to healthcare, education, and basic services. A higher quality of life index suggests better living conditions for the population, which contributes to higher levels of satisfaction and stability within the society. Changes in the index may influence agent perceptions of the government's legitimacy and their willingness to engage in protest or rebellion.</a:t>
            </a:r>
          </a:p>
          <a:p>
            <a:r>
              <a:rPr lang="en-US" sz="1800" dirty="0"/>
              <a:t>Corruption Perception Index (Score) (Transparency International): Reflects the perceived levels of corruption within a country. A lower corruption perception index indicates higher levels of perceived corruption, which can erode trust in government institutions and foster discontent among the population. Changes in the corruption perception index may affect agent attitudes towards authority, potentially fueling anti-government sentiment and activism. </a:t>
            </a:r>
          </a:p>
        </p:txBody>
      </p:sp>
    </p:spTree>
    <p:extLst>
      <p:ext uri="{BB962C8B-B14F-4D97-AF65-F5344CB8AC3E}">
        <p14:creationId xmlns:p14="http://schemas.microsoft.com/office/powerpoint/2010/main" val="25650925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Graph on document with pen">
            <a:extLst>
              <a:ext uri="{FF2B5EF4-FFF2-40B4-BE49-F238E27FC236}">
                <a16:creationId xmlns:a16="http://schemas.microsoft.com/office/drawing/2014/main" id="{0A2C896B-63E6-D83D-403D-33A5EE7C5CAC}"/>
              </a:ext>
            </a:extLst>
          </p:cNvPr>
          <p:cNvPicPr>
            <a:picLocks noChangeAspect="1"/>
          </p:cNvPicPr>
          <p:nvPr/>
        </p:nvPicPr>
        <p:blipFill rotWithShape="1">
          <a:blip r:embed="rId2"/>
          <a:srcRect r="9091" b="23391"/>
          <a:stretch/>
        </p:blipFill>
        <p:spPr>
          <a:xfrm>
            <a:off x="20" y="10"/>
            <a:ext cx="12191980" cy="6857990"/>
          </a:xfrm>
          <a:prstGeom prst="rect">
            <a:avLst/>
          </a:prstGeom>
        </p:spPr>
      </p:pic>
      <p:sp>
        <p:nvSpPr>
          <p:cNvPr id="21" name="Rectangle 20">
            <a:extLst>
              <a:ext uri="{FF2B5EF4-FFF2-40B4-BE49-F238E27FC236}">
                <a16:creationId xmlns:a16="http://schemas.microsoft.com/office/drawing/2014/main" id="{257363FD-7E77-4145-9483-331A807A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6802" cy="6858000"/>
          </a:xfrm>
          <a:prstGeom prst="rect">
            <a:avLst/>
          </a:prstGeom>
          <a:gradFill flip="none" rotWithShape="1">
            <a:gsLst>
              <a:gs pos="28000">
                <a:schemeClr val="bg2">
                  <a:alpha val="84000"/>
                </a:schemeClr>
              </a:gs>
              <a:gs pos="74000">
                <a:schemeClr val="bg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E9E6A21-DDE6-1596-2CAB-66B27AE07B79}"/>
              </a:ext>
            </a:extLst>
          </p:cNvPr>
          <p:cNvSpPr>
            <a:spLocks noGrp="1"/>
          </p:cNvSpPr>
          <p:nvPr>
            <p:ph type="title"/>
          </p:nvPr>
        </p:nvSpPr>
        <p:spPr>
          <a:xfrm>
            <a:off x="838200" y="365125"/>
            <a:ext cx="10515600" cy="1325563"/>
          </a:xfrm>
        </p:spPr>
        <p:txBody>
          <a:bodyPr>
            <a:normAutofit/>
          </a:bodyPr>
          <a:lstStyle/>
          <a:p>
            <a:r>
              <a:rPr lang="en-US"/>
              <a:t>Global variables (code):</a:t>
            </a:r>
          </a:p>
        </p:txBody>
      </p:sp>
      <p:sp>
        <p:nvSpPr>
          <p:cNvPr id="3" name="Content Placeholder 2">
            <a:extLst>
              <a:ext uri="{FF2B5EF4-FFF2-40B4-BE49-F238E27FC236}">
                <a16:creationId xmlns:a16="http://schemas.microsoft.com/office/drawing/2014/main" id="{2F0EED57-3D18-1F24-C578-6C98D6B49BCC}"/>
              </a:ext>
            </a:extLst>
          </p:cNvPr>
          <p:cNvSpPr>
            <a:spLocks noGrp="1"/>
          </p:cNvSpPr>
          <p:nvPr>
            <p:ph idx="1"/>
          </p:nvPr>
        </p:nvSpPr>
        <p:spPr>
          <a:xfrm>
            <a:off x="838200" y="1825625"/>
            <a:ext cx="10515600" cy="4351338"/>
          </a:xfrm>
        </p:spPr>
        <p:txBody>
          <a:bodyPr>
            <a:normAutofit/>
          </a:bodyPr>
          <a:lstStyle/>
          <a:p>
            <a:r>
              <a:rPr lang="en-US" sz="2400"/>
              <a:t>Base Legitimacy: calculated as a weighted average of the Quality of Life Index and the Corruption Perception Index. </a:t>
            </a:r>
          </a:p>
          <a:p>
            <a:r>
              <a:rPr lang="en-US" sz="2400"/>
              <a:t>Legitimacy: an updated version of base legitimacy</a:t>
            </a:r>
          </a:p>
          <a:p>
            <a:r>
              <a:rPr lang="en-US" sz="2400"/>
              <a:t>Protestors Ratio: number of active and jailed agents to the alive population</a:t>
            </a:r>
          </a:p>
          <a:p>
            <a:r>
              <a:rPr lang="en-US" sz="2400"/>
              <a:t>World Status: Revolution (protestors ratio &gt; 0.5) or not</a:t>
            </a:r>
          </a:p>
          <a:p>
            <a:r>
              <a:rPr lang="en-US" sz="2400"/>
              <a:t>Agent vision: </a:t>
            </a:r>
          </a:p>
          <a:p>
            <a:pPr lvl="1"/>
            <a:r>
              <a:rPr lang="en-US"/>
              <a:t>Equal to initial agents' vision if the internet is connected</a:t>
            </a:r>
          </a:p>
          <a:p>
            <a:pPr lvl="1"/>
            <a:r>
              <a:rPr lang="en-US"/>
              <a:t>Equal to 2 if the internet is disconnected</a:t>
            </a:r>
          </a:p>
          <a:p>
            <a:r>
              <a:rPr lang="en-US" sz="2400"/>
              <a:t>Revolution threshold:  the necessary ratio of protestors for a revolution.</a:t>
            </a:r>
          </a:p>
        </p:txBody>
      </p:sp>
    </p:spTree>
    <p:extLst>
      <p:ext uri="{BB962C8B-B14F-4D97-AF65-F5344CB8AC3E}">
        <p14:creationId xmlns:p14="http://schemas.microsoft.com/office/powerpoint/2010/main" val="1242728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0" name="Rectangle 49">
            <a:extLst>
              <a:ext uri="{FF2B5EF4-FFF2-40B4-BE49-F238E27FC236}">
                <a16:creationId xmlns:a16="http://schemas.microsoft.com/office/drawing/2014/main" id="{4C608BEB-860E-4094-8511-78603564A7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59050" cy="685800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Title 1">
            <a:extLst>
              <a:ext uri="{FF2B5EF4-FFF2-40B4-BE49-F238E27FC236}">
                <a16:creationId xmlns:a16="http://schemas.microsoft.com/office/drawing/2014/main" id="{5360C4D2-6F07-FFC8-957C-48596D8B8433}"/>
              </a:ext>
            </a:extLst>
          </p:cNvPr>
          <p:cNvSpPr>
            <a:spLocks noGrp="1"/>
          </p:cNvSpPr>
          <p:nvPr>
            <p:ph type="title"/>
          </p:nvPr>
        </p:nvSpPr>
        <p:spPr>
          <a:xfrm>
            <a:off x="838200" y="1412488"/>
            <a:ext cx="2899189" cy="4363844"/>
          </a:xfrm>
        </p:spPr>
        <p:txBody>
          <a:bodyPr vert="horz" lIns="91440" tIns="45720" rIns="91440" bIns="45720" rtlCol="0" anchor="t">
            <a:normAutofit/>
          </a:bodyPr>
          <a:lstStyle/>
          <a:p>
            <a:r>
              <a:rPr lang="en-US" sz="4000" kern="1200" dirty="0">
                <a:solidFill>
                  <a:srgbClr val="FFFFFF"/>
                </a:solidFill>
                <a:latin typeface="+mj-lt"/>
                <a:ea typeface="+mj-ea"/>
                <a:cs typeface="+mj-cs"/>
              </a:rPr>
              <a:t>Variables:</a:t>
            </a:r>
          </a:p>
        </p:txBody>
      </p:sp>
      <p:sp>
        <p:nvSpPr>
          <p:cNvPr id="3" name="Content Placeholder 2">
            <a:extLst>
              <a:ext uri="{FF2B5EF4-FFF2-40B4-BE49-F238E27FC236}">
                <a16:creationId xmlns:a16="http://schemas.microsoft.com/office/drawing/2014/main" id="{1EAFFC39-C729-F969-1D61-3FFC10531F76}"/>
              </a:ext>
            </a:extLst>
          </p:cNvPr>
          <p:cNvSpPr>
            <a:spLocks noGrp="1"/>
          </p:cNvSpPr>
          <p:nvPr>
            <p:ph idx="1"/>
          </p:nvPr>
        </p:nvSpPr>
        <p:spPr>
          <a:xfrm>
            <a:off x="4380855" y="1412489"/>
            <a:ext cx="3427283" cy="4363844"/>
          </a:xfrm>
        </p:spPr>
        <p:txBody>
          <a:bodyPr vert="horz" lIns="91440" tIns="45720" rIns="91440" bIns="45720" rtlCol="0">
            <a:normAutofit/>
          </a:bodyPr>
          <a:lstStyle/>
          <a:p>
            <a:pPr marL="0"/>
            <a:r>
              <a:rPr lang="en-US" sz="2000" b="1" dirty="0"/>
              <a:t>Cops Variables:</a:t>
            </a:r>
          </a:p>
          <a:p>
            <a:r>
              <a:rPr lang="en-US" sz="2000" dirty="0"/>
              <a:t>Cops’ vision: 1.5 * agents’ visions</a:t>
            </a:r>
          </a:p>
          <a:p>
            <a:r>
              <a:rPr lang="en-US" sz="2000" dirty="0"/>
              <a:t>Violence level: function of protestors ratio and government legitimacy</a:t>
            </a:r>
          </a:p>
          <a:p>
            <a:pPr marL="0"/>
            <a:endParaRPr lang="en-US" sz="2000" dirty="0"/>
          </a:p>
          <a:p>
            <a:endParaRPr lang="en-US" sz="2000" dirty="0"/>
          </a:p>
        </p:txBody>
      </p:sp>
      <p:cxnSp>
        <p:nvCxnSpPr>
          <p:cNvPr id="56" name="Straight Connector 55">
            <a:extLst>
              <a:ext uri="{FF2B5EF4-FFF2-40B4-BE49-F238E27FC236}">
                <a16:creationId xmlns:a16="http://schemas.microsoft.com/office/drawing/2014/main" id="{1F16A8D4-FE87-4604-88B2-394B5D1EB4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29871" y="1412488"/>
            <a:ext cx="0" cy="365760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Content Placeholder 2">
            <a:extLst>
              <a:ext uri="{FF2B5EF4-FFF2-40B4-BE49-F238E27FC236}">
                <a16:creationId xmlns:a16="http://schemas.microsoft.com/office/drawing/2014/main" id="{3ABC8D51-9DB3-4A78-6CB2-E9768C044A74}"/>
              </a:ext>
            </a:extLst>
          </p:cNvPr>
          <p:cNvSpPr txBox="1">
            <a:spLocks/>
          </p:cNvSpPr>
          <p:nvPr/>
        </p:nvSpPr>
        <p:spPr>
          <a:xfrm>
            <a:off x="8451604" y="1412489"/>
            <a:ext cx="3197701" cy="436384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fontAlgn="auto">
              <a:spcBef>
                <a:spcPts val="0"/>
              </a:spcBef>
              <a:spcAft>
                <a:spcPts val="0"/>
              </a:spcAft>
              <a:buClrTx/>
              <a:buSzTx/>
              <a:tabLst/>
              <a:defRPr/>
            </a:pPr>
            <a:r>
              <a:rPr lang="en-US" sz="2000" b="1" dirty="0"/>
              <a:t>Agents’ Variables:</a:t>
            </a:r>
          </a:p>
          <a:p>
            <a:pPr marL="0" marR="0" fontAlgn="auto">
              <a:spcBef>
                <a:spcPts val="0"/>
              </a:spcBef>
              <a:spcAft>
                <a:spcPts val="0"/>
              </a:spcAft>
            </a:pPr>
            <a:endParaRPr lang="en-US" sz="2000" b="0" i="0" u="none" strike="noStrike" dirty="0">
              <a:effectLst/>
            </a:endParaRPr>
          </a:p>
          <a:p>
            <a:pPr marL="0" fontAlgn="t">
              <a:spcBef>
                <a:spcPts val="0"/>
              </a:spcBef>
              <a:spcAft>
                <a:spcPts val="0"/>
              </a:spcAft>
            </a:pPr>
            <a:r>
              <a:rPr lang="en-US" sz="2000" b="0" i="0" u="none" strike="noStrike" dirty="0">
                <a:effectLst/>
              </a:rPr>
              <a:t>Rage</a:t>
            </a:r>
          </a:p>
          <a:p>
            <a:pPr marL="0" fontAlgn="t">
              <a:spcBef>
                <a:spcPts val="0"/>
              </a:spcBef>
              <a:spcAft>
                <a:spcPts val="0"/>
              </a:spcAft>
            </a:pPr>
            <a:r>
              <a:rPr lang="en-US" sz="2000" b="0" i="0" u="none" strike="noStrike" dirty="0">
                <a:effectLst/>
              </a:rPr>
              <a:t>Risk aversion</a:t>
            </a:r>
          </a:p>
          <a:p>
            <a:pPr marL="0" fontAlgn="t">
              <a:spcBef>
                <a:spcPts val="0"/>
              </a:spcBef>
              <a:spcAft>
                <a:spcPts val="0"/>
              </a:spcAft>
            </a:pPr>
            <a:r>
              <a:rPr lang="en-US" sz="2000" b="0" i="0" u="none" strike="noStrike" dirty="0">
                <a:effectLst/>
              </a:rPr>
              <a:t>Status</a:t>
            </a:r>
          </a:p>
          <a:p>
            <a:pPr marL="0" fontAlgn="t">
              <a:spcBef>
                <a:spcPts val="0"/>
              </a:spcBef>
              <a:spcAft>
                <a:spcPts val="0"/>
              </a:spcAft>
            </a:pPr>
            <a:r>
              <a:rPr lang="en-US" sz="2000" b="0" i="0" u="none" strike="noStrike" dirty="0">
                <a:effectLst/>
              </a:rPr>
              <a:t>Jailed time</a:t>
            </a:r>
          </a:p>
          <a:p>
            <a:pPr marL="0" fontAlgn="t">
              <a:spcBef>
                <a:spcPts val="0"/>
              </a:spcBef>
              <a:spcAft>
                <a:spcPts val="0"/>
              </a:spcAft>
            </a:pPr>
            <a:r>
              <a:rPr lang="en-US" sz="2000" b="0" i="0" u="none" strike="noStrike" dirty="0">
                <a:effectLst/>
              </a:rPr>
              <a:t>Neighbor Killed, …</a:t>
            </a:r>
            <a:endParaRPr lang="en-US" sz="2000" dirty="0"/>
          </a:p>
          <a:p>
            <a:endParaRPr lang="en-US" sz="2000" dirty="0"/>
          </a:p>
        </p:txBody>
      </p:sp>
      <p:sp>
        <p:nvSpPr>
          <p:cNvPr id="4" name="Content Placeholder 2">
            <a:extLst>
              <a:ext uri="{FF2B5EF4-FFF2-40B4-BE49-F238E27FC236}">
                <a16:creationId xmlns:a16="http://schemas.microsoft.com/office/drawing/2014/main" id="{9FDAEFD8-1CC2-D336-20C5-5F8A46F07C04}"/>
              </a:ext>
            </a:extLst>
          </p:cNvPr>
          <p:cNvSpPr txBox="1">
            <a:spLocks/>
          </p:cNvSpPr>
          <p:nvPr/>
        </p:nvSpPr>
        <p:spPr>
          <a:xfrm>
            <a:off x="6096000" y="1825625"/>
            <a:ext cx="5257799"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1837678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5718E5C1-0235-3FBE-6954-5898831C404C}"/>
              </a:ext>
            </a:extLst>
          </p:cNvPr>
          <p:cNvPicPr>
            <a:picLocks noChangeAspect="1"/>
          </p:cNvPicPr>
          <p:nvPr/>
        </p:nvPicPr>
        <p:blipFill rotWithShape="1">
          <a:blip r:embed="rId2"/>
          <a:srcRect t="13709" r="9091" b="14013"/>
          <a:stretch/>
        </p:blipFill>
        <p:spPr>
          <a:xfrm>
            <a:off x="20" y="10"/>
            <a:ext cx="12191980" cy="6857990"/>
          </a:xfrm>
          <a:prstGeom prst="rect">
            <a:avLst/>
          </a:prstGeom>
        </p:spPr>
      </p:pic>
      <p:sp>
        <p:nvSpPr>
          <p:cNvPr id="25" name="Rectangle 24">
            <a:extLst>
              <a:ext uri="{FF2B5EF4-FFF2-40B4-BE49-F238E27FC236}">
                <a16:creationId xmlns:a16="http://schemas.microsoft.com/office/drawing/2014/main" id="{257363FD-7E77-4145-9483-331A807A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6802" cy="6858000"/>
          </a:xfrm>
          <a:prstGeom prst="rect">
            <a:avLst/>
          </a:prstGeom>
          <a:gradFill flip="none" rotWithShape="1">
            <a:gsLst>
              <a:gs pos="28000">
                <a:schemeClr val="bg2">
                  <a:alpha val="84000"/>
                </a:schemeClr>
              </a:gs>
              <a:gs pos="74000">
                <a:schemeClr val="bg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65A251D-1238-6EEC-A71F-89023DCB4BE3}"/>
              </a:ext>
            </a:extLst>
          </p:cNvPr>
          <p:cNvSpPr>
            <a:spLocks noGrp="1"/>
          </p:cNvSpPr>
          <p:nvPr>
            <p:ph type="title"/>
          </p:nvPr>
        </p:nvSpPr>
        <p:spPr>
          <a:xfrm>
            <a:off x="838200" y="365125"/>
            <a:ext cx="10515600" cy="1325563"/>
          </a:xfrm>
        </p:spPr>
        <p:txBody>
          <a:bodyPr>
            <a:normAutofit/>
          </a:bodyPr>
          <a:lstStyle/>
          <a:p>
            <a:r>
              <a:rPr lang="en-US" dirty="0"/>
              <a:t>Setup Process:</a:t>
            </a:r>
          </a:p>
        </p:txBody>
      </p:sp>
      <p:sp>
        <p:nvSpPr>
          <p:cNvPr id="3" name="Content Placeholder 2">
            <a:extLst>
              <a:ext uri="{FF2B5EF4-FFF2-40B4-BE49-F238E27FC236}">
                <a16:creationId xmlns:a16="http://schemas.microsoft.com/office/drawing/2014/main" id="{E9906BE2-C152-6090-B913-80229C04DAE3}"/>
              </a:ext>
            </a:extLst>
          </p:cNvPr>
          <p:cNvSpPr>
            <a:spLocks noGrp="1"/>
          </p:cNvSpPr>
          <p:nvPr>
            <p:ph idx="1"/>
          </p:nvPr>
        </p:nvSpPr>
        <p:spPr>
          <a:xfrm>
            <a:off x="838200" y="1825625"/>
            <a:ext cx="10515600" cy="4351338"/>
          </a:xfrm>
        </p:spPr>
        <p:txBody>
          <a:bodyPr>
            <a:normAutofit/>
          </a:bodyPr>
          <a:lstStyle/>
          <a:p>
            <a:pPr marL="457200" indent="-457200">
              <a:buFont typeface="+mj-lt"/>
              <a:buAutoNum type="arabicPeriod"/>
            </a:pPr>
            <a:r>
              <a:rPr lang="en-US" dirty="0"/>
              <a:t>Initializing global values: </a:t>
            </a:r>
          </a:p>
          <a:p>
            <a:pPr lvl="1"/>
            <a:r>
              <a:rPr lang="en-US" dirty="0"/>
              <a:t>Legitimacy, shock rate, agents' vision, revolution threshold</a:t>
            </a:r>
          </a:p>
          <a:p>
            <a:pPr marL="457200" indent="-457200">
              <a:buFont typeface="+mj-lt"/>
              <a:buAutoNum type="arabicPeriod"/>
            </a:pPr>
            <a:r>
              <a:rPr lang="en-US" dirty="0"/>
              <a:t>Setting the general features of the world:</a:t>
            </a:r>
          </a:p>
          <a:p>
            <a:pPr lvl="1"/>
            <a:r>
              <a:rPr lang="en-US" dirty="0"/>
              <a:t>Size, patch size, background color</a:t>
            </a:r>
          </a:p>
          <a:p>
            <a:pPr marL="457200" indent="-457200">
              <a:buFont typeface="+mj-lt"/>
              <a:buAutoNum type="arabicPeriod"/>
            </a:pPr>
            <a:r>
              <a:rPr lang="en-US" dirty="0"/>
              <a:t>Computing number of agents and cops</a:t>
            </a:r>
          </a:p>
          <a:p>
            <a:pPr marL="457200" indent="-457200">
              <a:buFont typeface="+mj-lt"/>
              <a:buAutoNum type="arabicPeriod"/>
            </a:pPr>
            <a:r>
              <a:rPr lang="en-US" dirty="0"/>
              <a:t>Creating Agents:</a:t>
            </a:r>
          </a:p>
          <a:p>
            <a:pPr lvl="1"/>
            <a:r>
              <a:rPr lang="en-US" dirty="0"/>
              <a:t>Rage, Risk aversion, condition, initial status</a:t>
            </a:r>
          </a:p>
          <a:p>
            <a:pPr marL="457200" indent="-457200">
              <a:buFont typeface="+mj-lt"/>
              <a:buAutoNum type="arabicPeriod"/>
            </a:pPr>
            <a:r>
              <a:rPr lang="en-US" dirty="0"/>
              <a:t>Creating Cops:</a:t>
            </a:r>
          </a:p>
          <a:p>
            <a:pPr lvl="1"/>
            <a:r>
              <a:rPr lang="en-US" dirty="0"/>
              <a:t>Cops’ visions, Violence Level</a:t>
            </a:r>
          </a:p>
          <a:p>
            <a:endParaRPr lang="en-US" dirty="0"/>
          </a:p>
        </p:txBody>
      </p:sp>
    </p:spTree>
    <p:extLst>
      <p:ext uri="{BB962C8B-B14F-4D97-AF65-F5344CB8AC3E}">
        <p14:creationId xmlns:p14="http://schemas.microsoft.com/office/powerpoint/2010/main" val="20932072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4" name="Picture 13" descr="Graph on document with pen">
            <a:extLst>
              <a:ext uri="{FF2B5EF4-FFF2-40B4-BE49-F238E27FC236}">
                <a16:creationId xmlns:a16="http://schemas.microsoft.com/office/drawing/2014/main" id="{D1AEA87C-33CC-0E6A-E4B6-0892F36E81E6}"/>
              </a:ext>
            </a:extLst>
          </p:cNvPr>
          <p:cNvPicPr>
            <a:picLocks noChangeAspect="1"/>
          </p:cNvPicPr>
          <p:nvPr/>
        </p:nvPicPr>
        <p:blipFill rotWithShape="1">
          <a:blip r:embed="rId2"/>
          <a:srcRect b="15730"/>
          <a:stretch/>
        </p:blipFill>
        <p:spPr>
          <a:xfrm>
            <a:off x="20" y="10"/>
            <a:ext cx="12191980" cy="6857990"/>
          </a:xfrm>
          <a:prstGeom prst="rect">
            <a:avLst/>
          </a:prstGeom>
        </p:spPr>
      </p:pic>
      <p:sp>
        <p:nvSpPr>
          <p:cNvPr id="18" name="Rectangle 17">
            <a:extLst>
              <a:ext uri="{FF2B5EF4-FFF2-40B4-BE49-F238E27FC236}">
                <a16:creationId xmlns:a16="http://schemas.microsoft.com/office/drawing/2014/main" id="{257363FD-7E77-4145-9483-331A807A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6802" cy="6858000"/>
          </a:xfrm>
          <a:prstGeom prst="rect">
            <a:avLst/>
          </a:prstGeom>
          <a:gradFill flip="none" rotWithShape="1">
            <a:gsLst>
              <a:gs pos="28000">
                <a:schemeClr val="bg2">
                  <a:alpha val="84000"/>
                </a:schemeClr>
              </a:gs>
              <a:gs pos="74000">
                <a:schemeClr val="bg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C1BB38F-4575-6450-8E9E-026C0F7A4E91}"/>
              </a:ext>
            </a:extLst>
          </p:cNvPr>
          <p:cNvSpPr>
            <a:spLocks noGrp="1"/>
          </p:cNvSpPr>
          <p:nvPr>
            <p:ph type="title"/>
          </p:nvPr>
        </p:nvSpPr>
        <p:spPr>
          <a:xfrm>
            <a:off x="838200" y="365125"/>
            <a:ext cx="10515600" cy="1325563"/>
          </a:xfrm>
        </p:spPr>
        <p:txBody>
          <a:bodyPr>
            <a:normAutofit/>
          </a:bodyPr>
          <a:lstStyle/>
          <a:p>
            <a:r>
              <a:rPr lang="en-US" dirty="0"/>
              <a:t>“go” Process:</a:t>
            </a:r>
          </a:p>
        </p:txBody>
      </p:sp>
      <p:sp>
        <p:nvSpPr>
          <p:cNvPr id="3" name="Content Placeholder 2">
            <a:extLst>
              <a:ext uri="{FF2B5EF4-FFF2-40B4-BE49-F238E27FC236}">
                <a16:creationId xmlns:a16="http://schemas.microsoft.com/office/drawing/2014/main" id="{1DF6311C-076C-F8DE-AB98-569416516100}"/>
              </a:ext>
            </a:extLst>
          </p:cNvPr>
          <p:cNvSpPr>
            <a:spLocks noGrp="1"/>
          </p:cNvSpPr>
          <p:nvPr>
            <p:ph idx="1"/>
          </p:nvPr>
        </p:nvSpPr>
        <p:spPr>
          <a:xfrm>
            <a:off x="838200" y="1825625"/>
            <a:ext cx="10515600" cy="4351338"/>
          </a:xfrm>
        </p:spPr>
        <p:txBody>
          <a:bodyPr>
            <a:normAutofit/>
          </a:bodyPr>
          <a:lstStyle/>
          <a:p>
            <a:pPr marL="514350" indent="-514350">
              <a:buFont typeface="+mj-lt"/>
              <a:buAutoNum type="arabicPeriod"/>
            </a:pPr>
            <a:r>
              <a:rPr lang="en-US" dirty="0"/>
              <a:t>Evaluating the “stop” condition:</a:t>
            </a:r>
          </a:p>
          <a:p>
            <a:pPr lvl="1"/>
            <a:r>
              <a:rPr lang="en-US" dirty="0"/>
              <a:t>If the necessary condition for revolution is satisfied, stop the program and print a message. </a:t>
            </a:r>
          </a:p>
          <a:p>
            <a:pPr marL="514350" indent="-514350">
              <a:buFont typeface="+mj-lt"/>
              <a:buAutoNum type="arabicPeriod"/>
            </a:pPr>
            <a:r>
              <a:rPr lang="en-US" dirty="0"/>
              <a:t>Function 1: “Update Global Variables”</a:t>
            </a:r>
          </a:p>
          <a:p>
            <a:pPr marL="514350" indent="-514350">
              <a:buFont typeface="+mj-lt"/>
              <a:buAutoNum type="arabicPeriod"/>
            </a:pPr>
            <a:r>
              <a:rPr lang="en-US" dirty="0"/>
              <a:t>Function 2: “Cops’ act”</a:t>
            </a:r>
          </a:p>
          <a:p>
            <a:pPr marL="514350" indent="-514350">
              <a:buFont typeface="+mj-lt"/>
              <a:buAutoNum type="arabicPeriod"/>
            </a:pPr>
            <a:r>
              <a:rPr lang="en-US" dirty="0"/>
              <a:t>Function 3: “Update Agents’ Status”</a:t>
            </a:r>
          </a:p>
          <a:p>
            <a:pPr marL="514350" indent="-514350">
              <a:buFont typeface="+mj-lt"/>
              <a:buAutoNum type="arabicPeriod"/>
            </a:pPr>
            <a:r>
              <a:rPr lang="en-US" dirty="0"/>
              <a:t>Function 4: “Agents’ Act”</a:t>
            </a:r>
          </a:p>
        </p:txBody>
      </p:sp>
    </p:spTree>
    <p:extLst>
      <p:ext uri="{BB962C8B-B14F-4D97-AF65-F5344CB8AC3E}">
        <p14:creationId xmlns:p14="http://schemas.microsoft.com/office/powerpoint/2010/main" val="12151782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4" name="Picture 13" descr="Graph on document with pen">
            <a:extLst>
              <a:ext uri="{FF2B5EF4-FFF2-40B4-BE49-F238E27FC236}">
                <a16:creationId xmlns:a16="http://schemas.microsoft.com/office/drawing/2014/main" id="{D1AEA87C-33CC-0E6A-E4B6-0892F36E81E6}"/>
              </a:ext>
            </a:extLst>
          </p:cNvPr>
          <p:cNvPicPr>
            <a:picLocks noChangeAspect="1"/>
          </p:cNvPicPr>
          <p:nvPr/>
        </p:nvPicPr>
        <p:blipFill rotWithShape="1">
          <a:blip r:embed="rId2"/>
          <a:srcRect b="15730"/>
          <a:stretch/>
        </p:blipFill>
        <p:spPr>
          <a:xfrm>
            <a:off x="20" y="10"/>
            <a:ext cx="12191980" cy="6857990"/>
          </a:xfrm>
          <a:prstGeom prst="rect">
            <a:avLst/>
          </a:prstGeom>
        </p:spPr>
      </p:pic>
      <p:sp>
        <p:nvSpPr>
          <p:cNvPr id="18" name="Rectangle 17">
            <a:extLst>
              <a:ext uri="{FF2B5EF4-FFF2-40B4-BE49-F238E27FC236}">
                <a16:creationId xmlns:a16="http://schemas.microsoft.com/office/drawing/2014/main" id="{257363FD-7E77-4145-9483-331A807A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6802" cy="6858000"/>
          </a:xfrm>
          <a:prstGeom prst="rect">
            <a:avLst/>
          </a:prstGeom>
          <a:gradFill flip="none" rotWithShape="1">
            <a:gsLst>
              <a:gs pos="28000">
                <a:schemeClr val="bg2">
                  <a:alpha val="84000"/>
                </a:schemeClr>
              </a:gs>
              <a:gs pos="74000">
                <a:schemeClr val="bg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C1BB38F-4575-6450-8E9E-026C0F7A4E91}"/>
              </a:ext>
            </a:extLst>
          </p:cNvPr>
          <p:cNvSpPr>
            <a:spLocks noGrp="1"/>
          </p:cNvSpPr>
          <p:nvPr>
            <p:ph type="title"/>
          </p:nvPr>
        </p:nvSpPr>
        <p:spPr>
          <a:xfrm>
            <a:off x="838200" y="365125"/>
            <a:ext cx="10515600" cy="1325563"/>
          </a:xfrm>
        </p:spPr>
        <p:txBody>
          <a:bodyPr>
            <a:normAutofit/>
          </a:bodyPr>
          <a:lstStyle/>
          <a:p>
            <a:r>
              <a:rPr lang="en-US" dirty="0"/>
              <a:t>“Update Global Variables”</a:t>
            </a:r>
          </a:p>
        </p:txBody>
      </p:sp>
      <p:sp>
        <p:nvSpPr>
          <p:cNvPr id="3" name="Content Placeholder 2">
            <a:extLst>
              <a:ext uri="{FF2B5EF4-FFF2-40B4-BE49-F238E27FC236}">
                <a16:creationId xmlns:a16="http://schemas.microsoft.com/office/drawing/2014/main" id="{1DF6311C-076C-F8DE-AB98-569416516100}"/>
              </a:ext>
            </a:extLst>
          </p:cNvPr>
          <p:cNvSpPr>
            <a:spLocks noGrp="1"/>
          </p:cNvSpPr>
          <p:nvPr>
            <p:ph idx="1"/>
          </p:nvPr>
        </p:nvSpPr>
        <p:spPr>
          <a:xfrm>
            <a:off x="838200" y="1825625"/>
            <a:ext cx="10515600" cy="4351338"/>
          </a:xfrm>
        </p:spPr>
        <p:txBody>
          <a:bodyPr>
            <a:normAutofit/>
          </a:bodyPr>
          <a:lstStyle/>
          <a:p>
            <a:r>
              <a:rPr lang="en-US" dirty="0"/>
              <a:t>Recompute the legitimacy of the government as a function of killed agents.</a:t>
            </a:r>
          </a:p>
          <a:p>
            <a:r>
              <a:rPr lang="en-US" dirty="0"/>
              <a:t>Updating the “Protestors Ratio”: number of active and jailed agents, divided by the total number of agents.</a:t>
            </a:r>
          </a:p>
          <a:p>
            <a:r>
              <a:rPr lang="en-US" dirty="0"/>
              <a:t>Updating the “world status”: if “Protestors Ratio” is larger than “Revolution Threshold”, the variable changes to 1. </a:t>
            </a:r>
          </a:p>
          <a:p>
            <a:r>
              <a:rPr lang="en-US" dirty="0"/>
              <a:t>“Internet Disconnection”: If the button is “on”, the “Protestors Ratio” is approaching the threshold, government disconnects internet, and decreases the agents’ vision to 2.</a:t>
            </a:r>
          </a:p>
        </p:txBody>
      </p:sp>
    </p:spTree>
    <p:extLst>
      <p:ext uri="{BB962C8B-B14F-4D97-AF65-F5344CB8AC3E}">
        <p14:creationId xmlns:p14="http://schemas.microsoft.com/office/powerpoint/2010/main" val="40905524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themeOverride>
</file>

<file path=docProps/app.xml><?xml version="1.0" encoding="utf-8"?>
<Properties xmlns="http://schemas.openxmlformats.org/officeDocument/2006/extended-properties" xmlns:vt="http://schemas.openxmlformats.org/officeDocument/2006/docPropsVTypes">
  <Template/>
  <TotalTime>267</TotalTime>
  <Words>1079</Words>
  <Application>Microsoft Office PowerPoint</Application>
  <PresentationFormat>Widescreen</PresentationFormat>
  <Paragraphs>97</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Aptos</vt:lpstr>
      <vt:lpstr>Aptos Display</vt:lpstr>
      <vt:lpstr>Arial</vt:lpstr>
      <vt:lpstr>Calibri</vt:lpstr>
      <vt:lpstr>Office Theme</vt:lpstr>
      <vt:lpstr>Revolution Model</vt:lpstr>
      <vt:lpstr>Turtles and actions</vt:lpstr>
      <vt:lpstr>States of Agents:</vt:lpstr>
      <vt:lpstr>Global Variables (interface):</vt:lpstr>
      <vt:lpstr>Global variables (code):</vt:lpstr>
      <vt:lpstr>Variables:</vt:lpstr>
      <vt:lpstr>Setup Process:</vt:lpstr>
      <vt:lpstr>“go” Process:</vt:lpstr>
      <vt:lpstr>“Update Global Variables”</vt:lpstr>
      <vt:lpstr>“Cops’ Act”</vt:lpstr>
      <vt:lpstr>“Update agents’ Status”</vt:lpstr>
      <vt:lpstr>“Update agents’ Status”</vt:lpstr>
      <vt:lpstr>“Agents’ Act”</vt:lpstr>
      <vt:lpstr>Questions</vt:lpstr>
      <vt:lpstr>Thank you for attention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Revolution Model</dc:title>
  <dc:creator>Amirhooshang Navaei</dc:creator>
  <cp:lastModifiedBy>Amirhooshang Navaei</cp:lastModifiedBy>
  <cp:revision>5</cp:revision>
  <dcterms:created xsi:type="dcterms:W3CDTF">2024-03-24T19:09:40Z</dcterms:created>
  <dcterms:modified xsi:type="dcterms:W3CDTF">2024-03-25T12:04:18Z</dcterms:modified>
</cp:coreProperties>
</file>