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A95-F2C5-6ED4-3834-8DC2CA63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5E83-FDFD-EB5D-D5FC-E735BCC72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AC52-45D1-7E23-8D4C-526A1E2F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C55F-70DE-061D-F90C-6F53B95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8C0A-4C26-AA58-579F-CA324745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693-9097-3756-9212-FFB3EDCC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73029-53B8-4B13-89B8-7731CEB7F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A8C2-A28A-F9C0-33A9-24E519C8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19D8-F2EF-842F-0A95-DB09F661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C3C5-3D09-16FB-F85A-85E3851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D4465-AC27-CA9F-E903-22CAB3F8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3457F-2BF7-0695-3EAF-471E3AAE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1268-E65D-0889-4009-807B19C1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0E77-FBF9-98ED-36A3-4F2A7FB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A307-CD31-3E34-DD48-9F38815B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1446-A19B-9BF7-9101-CA8A32A2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AFA2-7476-CD80-F50E-3F469D9D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38CC-E4B2-242A-55A0-1068FCD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0553-C547-433E-C62D-10598E28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A33A-C552-9A8D-C295-538BD1A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6F9D-FB82-7F93-8601-FECC24B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6B9C-D2A0-E57D-6B15-EDFFAEC5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0660-646D-739A-B465-0321F8B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F55A-D128-E52E-05CE-3F112CB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5807-F929-C2D7-AFC2-75493B4F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7846-C0A7-1BFC-5C0D-76F1D63A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140D-A0CE-5AB7-C0F6-91CE4381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435D-67C0-6DB4-BD2C-E1499068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D712-AC46-5497-A2A2-51AE548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B38C-AFCA-9227-ED74-85DF9DE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F693-C57B-7D49-BA31-4E70BD0D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A1CC-0B11-CD23-E704-91AA4547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3453A-14B8-3CC8-3EEA-E1200683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4CAE-AF5F-4826-D4B7-D814161B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627F4-C1BA-7B3A-ADE5-3E0E78EE2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AD339-727E-0542-1718-F10439533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F8F37-6838-26D5-D97A-918D922A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C77DC-D2C4-6B63-FF95-D499FF8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BE34A-7F4B-B1C8-BEEB-286DD3F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1250-5C66-A98D-53BE-A591A570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1D5A1-9FF5-741D-E7A1-7356074C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34FAB-7B47-D24F-3A02-BCDEAA2D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43525-75A3-1AAB-73B6-ED0BA7C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07121-06D3-749D-382E-D60CD316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2E79C-1BD9-ADDE-04D8-82CBA2C8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6E3E-2C19-F1B6-11E4-648D44BE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5D1-8D0D-5124-1BB5-292ACA20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272A-DF30-BE26-F8A2-7E606095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5F7B-7AAA-F9C0-CEAF-7CD60E06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87B92-C6B5-5265-4224-0BEF056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4BFDC-38F2-C4E6-4355-E533F65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C221-3758-F700-E7AB-6F8F60B7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F00F-7E59-BCEF-6ADF-77AEB20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6AD7-A436-BC87-AD60-53CC1167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92948-AD74-220F-C7C0-EA0EEF13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2CA1-9DE6-27BD-0212-B5DAD09C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ACB5-B002-4D95-AEE4-463EE584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1245-9D9B-3865-EBBD-34923907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7BC0F-2337-7CCE-BC6E-A376284E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6E3C-49F6-3022-576A-3DBCFEE8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5062-D162-E62D-C4EE-7D263602B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4E2D9-5134-472C-BAC7-A58128AF4E2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D4A3-B50F-75A5-A9BF-7C508700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55B8-FD59-1006-B623-5EAE7FD90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0A129-82FE-4A2F-BCFB-3825F0F0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A3AC-9DC5-5315-5BBB-1E0338C75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Revolution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DAC3-8427-943D-A85A-863CD24C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B38F-4575-6450-8E9E-026C0F7A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(People)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311C-076C-F8DE-AB98-56941651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Rage: a random number btw 0 and 1</a:t>
            </a:r>
          </a:p>
          <a:p>
            <a:r>
              <a:rPr lang="en-US" dirty="0"/>
              <a:t>Risk aversion: a random number btw 0 and 1</a:t>
            </a:r>
          </a:p>
          <a:p>
            <a:r>
              <a:rPr lang="en-US" dirty="0"/>
              <a:t>Setting jail time = 0</a:t>
            </a:r>
          </a:p>
          <a:p>
            <a:r>
              <a:rPr lang="en-US" dirty="0"/>
              <a:t>Computing a local variable: </a:t>
            </a:r>
          </a:p>
          <a:p>
            <a:r>
              <a:rPr lang="en-US" dirty="0"/>
              <a:t>Condition = Rage – Risk aversion – Legitimacy</a:t>
            </a:r>
          </a:p>
        </p:txBody>
      </p:sp>
    </p:spTree>
    <p:extLst>
      <p:ext uri="{BB962C8B-B14F-4D97-AF65-F5344CB8AC3E}">
        <p14:creationId xmlns:p14="http://schemas.microsoft.com/office/powerpoint/2010/main" val="121517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1BF7-6590-5155-D870-D99CDE8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B127-96E2-2FE4-AC0B-09CD79A8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Cops</a:t>
            </a:r>
          </a:p>
          <a:p>
            <a:r>
              <a:rPr lang="en-US" dirty="0"/>
              <a:t>Agents (people)</a:t>
            </a:r>
          </a:p>
        </p:txBody>
      </p:sp>
    </p:spTree>
    <p:extLst>
      <p:ext uri="{BB962C8B-B14F-4D97-AF65-F5344CB8AC3E}">
        <p14:creationId xmlns:p14="http://schemas.microsoft.com/office/powerpoint/2010/main" val="6377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5E0A-C5F8-88FE-20EB-7215BFAB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04B5-099F-CA6A-A2CA-B17E214B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Cops: </a:t>
            </a:r>
          </a:p>
          <a:p>
            <a:pPr lvl="1"/>
            <a:r>
              <a:rPr lang="en-US" dirty="0"/>
              <a:t>Kill</a:t>
            </a:r>
          </a:p>
          <a:p>
            <a:pPr lvl="1"/>
            <a:r>
              <a:rPr lang="en-US" dirty="0"/>
              <a:t>Arrest</a:t>
            </a:r>
          </a:p>
          <a:p>
            <a:r>
              <a:rPr lang="en-US" dirty="0"/>
              <a:t>Agents:</a:t>
            </a:r>
          </a:p>
          <a:p>
            <a:pPr lvl="1"/>
            <a:r>
              <a:rPr lang="en-US" dirty="0"/>
              <a:t>Rebel (act)</a:t>
            </a:r>
          </a:p>
          <a:p>
            <a:pPr lvl="1"/>
            <a:r>
              <a:rPr lang="en-US" dirty="0"/>
              <a:t>Emigrate</a:t>
            </a:r>
          </a:p>
        </p:txBody>
      </p:sp>
    </p:spTree>
    <p:extLst>
      <p:ext uri="{BB962C8B-B14F-4D97-AF65-F5344CB8AC3E}">
        <p14:creationId xmlns:p14="http://schemas.microsoft.com/office/powerpoint/2010/main" val="36821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CE02-5895-727F-A452-85DD76D4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of Agents: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D3F0-24AC-98DA-3F86-B58AE862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Active: red</a:t>
            </a:r>
          </a:p>
          <a:p>
            <a:r>
              <a:rPr lang="en-US" dirty="0"/>
              <a:t>Quiet: yellow</a:t>
            </a:r>
          </a:p>
          <a:p>
            <a:r>
              <a:rPr lang="en-US" dirty="0"/>
              <a:t>Jailed: flag</a:t>
            </a:r>
          </a:p>
          <a:p>
            <a:r>
              <a:rPr lang="en-US" dirty="0"/>
              <a:t>Migrated: airplane</a:t>
            </a:r>
          </a:p>
          <a:p>
            <a:r>
              <a:rPr lang="en-US" dirty="0"/>
              <a:t>Killed: star</a:t>
            </a:r>
          </a:p>
        </p:txBody>
      </p:sp>
    </p:spTree>
    <p:extLst>
      <p:ext uri="{BB962C8B-B14F-4D97-AF65-F5344CB8AC3E}">
        <p14:creationId xmlns:p14="http://schemas.microsoft.com/office/powerpoint/2010/main" val="399995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BA3F-93AB-1165-5CE1-7DB8EB79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(interface):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C070-32E9-2409-D200-736E8DDD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Agents Vision (slider)</a:t>
            </a:r>
          </a:p>
          <a:p>
            <a:r>
              <a:rPr lang="en-US" dirty="0"/>
              <a:t>Shock Rate (Slider): the rate of stupid actions by government</a:t>
            </a:r>
          </a:p>
          <a:p>
            <a:r>
              <a:rPr lang="en-US" dirty="0"/>
              <a:t>Internet Disconnection (Button)</a:t>
            </a:r>
          </a:p>
          <a:p>
            <a:r>
              <a:rPr lang="en-US" dirty="0"/>
              <a:t>Cops Density (Slider)</a:t>
            </a:r>
          </a:p>
          <a:p>
            <a:r>
              <a:rPr lang="en-US" dirty="0"/>
              <a:t>Quality of Life index: world bank</a:t>
            </a:r>
          </a:p>
          <a:p>
            <a:r>
              <a:rPr lang="en-US" dirty="0"/>
              <a:t>Corruption perception index (score): transparency 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9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A21-DDE6-1596-2CAB-66B27AE0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(code):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ED57-3D18-1F24-C578-6C98D6B4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Legitimacy: computed using Quality of life and Corruption scores</a:t>
            </a:r>
          </a:p>
          <a:p>
            <a:r>
              <a:rPr lang="en-US" dirty="0"/>
              <a:t>Legitimacy: updated version of base legitimacy</a:t>
            </a:r>
          </a:p>
          <a:p>
            <a:r>
              <a:rPr lang="en-US" dirty="0"/>
              <a:t>Protestors Ratio: number of active and jailed agents to the alive population</a:t>
            </a:r>
          </a:p>
          <a:p>
            <a:r>
              <a:rPr lang="en-US" dirty="0"/>
              <a:t>World Status: Revolution (protestors ratio &gt; 0.5) or not</a:t>
            </a:r>
          </a:p>
          <a:p>
            <a:r>
              <a:rPr lang="en-US" dirty="0"/>
              <a:t>Agent vision: equal to initial agents' vision if internet connection</a:t>
            </a:r>
          </a:p>
          <a:p>
            <a:pPr lvl="1"/>
            <a:r>
              <a:rPr lang="en-US" dirty="0"/>
              <a:t>Equal to 2 if internet is disconnected</a:t>
            </a:r>
          </a:p>
          <a:p>
            <a:r>
              <a:rPr lang="en-US" dirty="0"/>
              <a:t>Revolution threshold: the need ratio of protestors for revolution</a:t>
            </a:r>
          </a:p>
        </p:txBody>
      </p:sp>
    </p:spTree>
    <p:extLst>
      <p:ext uri="{BB962C8B-B14F-4D97-AF65-F5344CB8AC3E}">
        <p14:creationId xmlns:p14="http://schemas.microsoft.com/office/powerpoint/2010/main" val="12427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0DFA-EDBC-34ED-15A1-187D5DB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Agents’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FC39-C729-F969-1D61-3FFC1053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Rage</a:t>
            </a:r>
          </a:p>
          <a:p>
            <a:r>
              <a:rPr lang="en-US" dirty="0"/>
              <a:t>Risk aversion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Jailed time</a:t>
            </a:r>
          </a:p>
          <a:p>
            <a:r>
              <a:rPr lang="en-US" dirty="0"/>
              <a:t>Neighbor Killed,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6D3-1436-B7AA-9049-2BF8E0C5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Cops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97B6-BBAC-54D1-2C4F-F38DC08B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Cops’ vision: 1.5 * agents’ visions</a:t>
            </a:r>
          </a:p>
          <a:p>
            <a:r>
              <a:rPr lang="en-US" dirty="0"/>
              <a:t>Violence level: function of protestors ratio and government legitimacy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251D-1238-6EEC-A71F-89023DCB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6BE2-C152-6090-B913-80229C04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Computing the Base Legitimacy</a:t>
            </a:r>
          </a:p>
          <a:p>
            <a:r>
              <a:rPr lang="en-US" dirty="0"/>
              <a:t>2- Setting revolution Threshold</a:t>
            </a:r>
          </a:p>
          <a:p>
            <a:r>
              <a:rPr lang="en-US" dirty="0"/>
              <a:t>3- Determining the size of the world</a:t>
            </a:r>
          </a:p>
          <a:p>
            <a:r>
              <a:rPr lang="en-US" dirty="0"/>
              <a:t>4- Coloring background as white</a:t>
            </a:r>
          </a:p>
          <a:p>
            <a:r>
              <a:rPr lang="en-US" dirty="0"/>
              <a:t>5- Filling 80% of the patches with people</a:t>
            </a:r>
          </a:p>
          <a:p>
            <a:r>
              <a:rPr lang="en-US" dirty="0"/>
              <a:t>6- Creating cops using the slider in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Revolution Model</vt:lpstr>
      <vt:lpstr>Turtles:</vt:lpstr>
      <vt:lpstr>Actions:</vt:lpstr>
      <vt:lpstr>States of Agents:</vt:lpstr>
      <vt:lpstr>Global Variables (interface):</vt:lpstr>
      <vt:lpstr>Global variables (code):</vt:lpstr>
      <vt:lpstr>Agents’ Variables:</vt:lpstr>
      <vt:lpstr>Cops Variables:</vt:lpstr>
      <vt:lpstr>Setup Process:</vt:lpstr>
      <vt:lpstr>Initialization: (People)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Model</dc:title>
  <dc:creator>Amirhooshang Navaei</dc:creator>
  <cp:lastModifiedBy>Amirhooshang Navaei</cp:lastModifiedBy>
  <cp:revision>1</cp:revision>
  <dcterms:created xsi:type="dcterms:W3CDTF">2024-03-24T19:09:40Z</dcterms:created>
  <dcterms:modified xsi:type="dcterms:W3CDTF">2024-03-24T19:55:33Z</dcterms:modified>
</cp:coreProperties>
</file>