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</p:sldMasterIdLst>
  <p:notesMasterIdLst>
    <p:notesMasterId r:id="rId13"/>
  </p:notesMasterIdLst>
  <p:sldIdLst>
    <p:sldId id="257" r:id="rId5"/>
    <p:sldId id="258" r:id="rId6"/>
    <p:sldId id="503" r:id="rId7"/>
    <p:sldId id="565" r:id="rId8"/>
    <p:sldId id="566" r:id="rId9"/>
    <p:sldId id="567" r:id="rId10"/>
    <p:sldId id="498" r:id="rId11"/>
    <p:sldId id="5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5" autoAdjust="0"/>
    <p:restoredTop sz="94660"/>
  </p:normalViewPr>
  <p:slideViewPr>
    <p:cSldViewPr snapToGrid="0">
      <p:cViewPr>
        <p:scale>
          <a:sx n="62" d="100"/>
          <a:sy n="62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6A12A-F767-479F-86DE-E07D72274CA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45B95-1AE2-4554-A020-A867EB2B5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20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d1b465e7f3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d1b465e7f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1b465e7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d1b465e7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76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1b465e7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d1b465e7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783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1b465e7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d1b465e7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2047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1b465e7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d1b465e7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149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d1b465e7f3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d1b465e7f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68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026160" y="3027679"/>
            <a:ext cx="91440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9A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203960" y="4090034"/>
            <a:ext cx="5836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9A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19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background with text and logos&#10;&#10;Description automatically generated with medium confidence">
            <a:extLst>
              <a:ext uri="{FF2B5EF4-FFF2-40B4-BE49-F238E27FC236}">
                <a16:creationId xmlns:a16="http://schemas.microsoft.com/office/drawing/2014/main" id="{1C24E813-CAF4-B670-30A9-3F8FC70E7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371961"/>
            <a:ext cx="7772400" cy="1254357"/>
          </a:xfrm>
          <a:prstGeom prst="rect">
            <a:avLst/>
          </a:prstGeom>
        </p:spPr>
      </p:pic>
      <p:sp>
        <p:nvSpPr>
          <p:cNvPr id="8" name="Google Shape;16;p12">
            <a:extLst>
              <a:ext uri="{FF2B5EF4-FFF2-40B4-BE49-F238E27FC236}">
                <a16:creationId xmlns:a16="http://schemas.microsoft.com/office/drawing/2014/main" id="{BE1A9E0A-9999-7A86-6F81-14735C1726FA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524000" y="2994818"/>
            <a:ext cx="91440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9A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0259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inXP ppt.png" descr="ImaginXP pp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6007"/>
          <a:stretch>
            <a:fillRect/>
          </a:stretch>
        </p:blipFill>
        <p:spPr>
          <a:xfrm>
            <a:off x="-31959" y="6586076"/>
            <a:ext cx="12106723" cy="271925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Rectangle 9"/>
          <p:cNvSpPr/>
          <p:nvPr/>
        </p:nvSpPr>
        <p:spPr>
          <a:xfrm>
            <a:off x="378872" y="385988"/>
            <a:ext cx="762003" cy="76201"/>
          </a:xfrm>
          <a:prstGeom prst="rect">
            <a:avLst/>
          </a:prstGeom>
          <a:solidFill>
            <a:srgbClr val="FF9A00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endParaRPr sz="700"/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1ADC63-CBFA-D84E-882C-DD8D68AB8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997" y="533400"/>
            <a:ext cx="8077200" cy="762000"/>
          </a:xfrm>
          <a:prstGeom prst="rect">
            <a:avLst/>
          </a:prstGeom>
        </p:spPr>
        <p:txBody>
          <a:bodyPr lIns="91408" tIns="45703" rIns="91408" bIns="45703"/>
          <a:lstStyle>
            <a:lvl1pPr marL="0" indent="0">
              <a:buNone/>
              <a:defRPr sz="3000">
                <a:solidFill>
                  <a:srgbClr val="FF9A00"/>
                </a:solidFill>
                <a:latin typeface="DINPro-Bold" pitchFamily="50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pic>
        <p:nvPicPr>
          <p:cNvPr id="3" name="Picture 2" descr="A logo for a college&#10;&#10;Description automatically generated">
            <a:extLst>
              <a:ext uri="{FF2B5EF4-FFF2-40B4-BE49-F238E27FC236}">
                <a16:creationId xmlns:a16="http://schemas.microsoft.com/office/drawing/2014/main" id="{BA8AAF50-AB35-DA5E-C2A7-A5C8235569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53" y="221852"/>
            <a:ext cx="1333358" cy="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1933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inXP ppt.png" descr="ImaginXP pp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6007"/>
          <a:stretch>
            <a:fillRect/>
          </a:stretch>
        </p:blipFill>
        <p:spPr>
          <a:xfrm>
            <a:off x="-31959" y="6586076"/>
            <a:ext cx="12106723" cy="271925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59C2691-4B56-B61E-7F48-F6A7DEAE7194}"/>
              </a:ext>
            </a:extLst>
          </p:cNvPr>
          <p:cNvSpPr/>
          <p:nvPr userDrawn="1"/>
        </p:nvSpPr>
        <p:spPr>
          <a:xfrm>
            <a:off x="378872" y="385988"/>
            <a:ext cx="762003" cy="76201"/>
          </a:xfrm>
          <a:prstGeom prst="rect">
            <a:avLst/>
          </a:prstGeom>
          <a:solidFill>
            <a:srgbClr val="FF9A00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endParaRPr sz="70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E4F3E0A-F378-FC09-0B32-AE9DEC7334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997" y="533400"/>
            <a:ext cx="8077200" cy="762000"/>
          </a:xfrm>
          <a:prstGeom prst="rect">
            <a:avLst/>
          </a:prstGeom>
        </p:spPr>
        <p:txBody>
          <a:bodyPr lIns="91408" tIns="45703" rIns="91408" bIns="45703"/>
          <a:lstStyle>
            <a:lvl1pPr marL="0" indent="0">
              <a:buNone/>
              <a:defRPr sz="3000">
                <a:solidFill>
                  <a:srgbClr val="FF9A00"/>
                </a:solidFill>
                <a:latin typeface="DINPro-Bold" pitchFamily="50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pic>
        <p:nvPicPr>
          <p:cNvPr id="8" name="Picture 7" descr="A logo for a college&#10;&#10;Description automatically generated">
            <a:extLst>
              <a:ext uri="{FF2B5EF4-FFF2-40B4-BE49-F238E27FC236}">
                <a16:creationId xmlns:a16="http://schemas.microsoft.com/office/drawing/2014/main" id="{A908E4B8-DD45-9A35-6919-FB19746EE9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53" y="221852"/>
            <a:ext cx="1333358" cy="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3123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inXP ppt.png" descr="ImaginXP pp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6007"/>
          <a:stretch>
            <a:fillRect/>
          </a:stretch>
        </p:blipFill>
        <p:spPr>
          <a:xfrm>
            <a:off x="-31959" y="6586076"/>
            <a:ext cx="12106723" cy="271925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4B880B9-486C-87E0-6AA7-737520476B21}"/>
              </a:ext>
            </a:extLst>
          </p:cNvPr>
          <p:cNvSpPr/>
          <p:nvPr userDrawn="1"/>
        </p:nvSpPr>
        <p:spPr>
          <a:xfrm>
            <a:off x="378872" y="385988"/>
            <a:ext cx="762003" cy="76201"/>
          </a:xfrm>
          <a:prstGeom prst="rect">
            <a:avLst/>
          </a:prstGeom>
          <a:solidFill>
            <a:srgbClr val="FF9A00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endParaRPr sz="7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81E4D-1630-5838-63A0-9E725BD788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997" y="533400"/>
            <a:ext cx="8077200" cy="762000"/>
          </a:xfrm>
          <a:prstGeom prst="rect">
            <a:avLst/>
          </a:prstGeom>
        </p:spPr>
        <p:txBody>
          <a:bodyPr lIns="91408" tIns="45703" rIns="91408" bIns="45703"/>
          <a:lstStyle>
            <a:lvl1pPr marL="0" indent="0">
              <a:buNone/>
              <a:defRPr sz="3000">
                <a:solidFill>
                  <a:srgbClr val="FF9A00"/>
                </a:solidFill>
                <a:latin typeface="DINPro-Bold" pitchFamily="50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pic>
        <p:nvPicPr>
          <p:cNvPr id="5" name="Picture 4" descr="A logo for a college&#10;&#10;Description automatically generated">
            <a:extLst>
              <a:ext uri="{FF2B5EF4-FFF2-40B4-BE49-F238E27FC236}">
                <a16:creationId xmlns:a16="http://schemas.microsoft.com/office/drawing/2014/main" id="{800F9233-C7BF-3654-EA98-954822CF59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53" y="221852"/>
            <a:ext cx="1333358" cy="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8839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inXP ppt.png" descr="ImaginXP pp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6007"/>
          <a:stretch>
            <a:fillRect/>
          </a:stretch>
        </p:blipFill>
        <p:spPr>
          <a:xfrm>
            <a:off x="-31959" y="6586076"/>
            <a:ext cx="12106723" cy="271925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7BC26BAE-5AB0-AA21-BB9C-586EAEB8F422}"/>
              </a:ext>
            </a:extLst>
          </p:cNvPr>
          <p:cNvSpPr/>
          <p:nvPr userDrawn="1"/>
        </p:nvSpPr>
        <p:spPr>
          <a:xfrm>
            <a:off x="378872" y="385988"/>
            <a:ext cx="762003" cy="76201"/>
          </a:xfrm>
          <a:prstGeom prst="rect">
            <a:avLst/>
          </a:prstGeom>
          <a:solidFill>
            <a:srgbClr val="FF9A00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endParaRPr sz="7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232B3-FD69-893D-4440-329CCA5DAE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997" y="533400"/>
            <a:ext cx="8077200" cy="762000"/>
          </a:xfrm>
          <a:prstGeom prst="rect">
            <a:avLst/>
          </a:prstGeom>
        </p:spPr>
        <p:txBody>
          <a:bodyPr lIns="91408" tIns="45703" rIns="91408" bIns="45703"/>
          <a:lstStyle>
            <a:lvl1pPr marL="0" indent="0">
              <a:buNone/>
              <a:defRPr sz="3000">
                <a:solidFill>
                  <a:srgbClr val="FF9A00"/>
                </a:solidFill>
                <a:latin typeface="DINPro-Bold" pitchFamily="50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pic>
        <p:nvPicPr>
          <p:cNvPr id="5" name="Picture 4" descr="A logo for a college&#10;&#10;Description automatically generated">
            <a:extLst>
              <a:ext uri="{FF2B5EF4-FFF2-40B4-BE49-F238E27FC236}">
                <a16:creationId xmlns:a16="http://schemas.microsoft.com/office/drawing/2014/main" id="{893BAD1A-4DF8-1117-58BF-CF7953586C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53" y="221852"/>
            <a:ext cx="1333358" cy="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2768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inXP ppt.png" descr="ImaginXP pp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6007"/>
          <a:stretch>
            <a:fillRect/>
          </a:stretch>
        </p:blipFill>
        <p:spPr>
          <a:xfrm>
            <a:off x="-31959" y="6586076"/>
            <a:ext cx="12106723" cy="271925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13E3BB3E-AA18-5318-C21C-CFECAA361703}"/>
              </a:ext>
            </a:extLst>
          </p:cNvPr>
          <p:cNvSpPr/>
          <p:nvPr userDrawn="1"/>
        </p:nvSpPr>
        <p:spPr>
          <a:xfrm>
            <a:off x="378872" y="385988"/>
            <a:ext cx="762003" cy="76201"/>
          </a:xfrm>
          <a:prstGeom prst="rect">
            <a:avLst/>
          </a:prstGeom>
          <a:solidFill>
            <a:srgbClr val="FF9A00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endParaRPr sz="7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B7888-F1EF-D9FD-9170-6C355A4E47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997" y="533400"/>
            <a:ext cx="8077200" cy="762000"/>
          </a:xfrm>
          <a:prstGeom prst="rect">
            <a:avLst/>
          </a:prstGeom>
        </p:spPr>
        <p:txBody>
          <a:bodyPr lIns="91408" tIns="45703" rIns="91408" bIns="45703"/>
          <a:lstStyle>
            <a:lvl1pPr marL="0" indent="0">
              <a:buNone/>
              <a:defRPr sz="3000">
                <a:solidFill>
                  <a:srgbClr val="FF9A00"/>
                </a:solidFill>
                <a:latin typeface="DINPro-Bold" pitchFamily="50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pic>
        <p:nvPicPr>
          <p:cNvPr id="5" name="Picture 4" descr="A logo for a college&#10;&#10;Description automatically generated">
            <a:extLst>
              <a:ext uri="{FF2B5EF4-FFF2-40B4-BE49-F238E27FC236}">
                <a16:creationId xmlns:a16="http://schemas.microsoft.com/office/drawing/2014/main" id="{401614B8-9FA4-6E55-6870-DF7283D239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53" y="221852"/>
            <a:ext cx="1333358" cy="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7270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ctrTitle"/>
          </p:nvPr>
        </p:nvSpPr>
        <p:spPr>
          <a:xfrm>
            <a:off x="944880" y="2285999"/>
            <a:ext cx="91440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197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ctrTitle"/>
          </p:nvPr>
        </p:nvSpPr>
        <p:spPr>
          <a:xfrm>
            <a:off x="657860" y="655003"/>
            <a:ext cx="7086600" cy="625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69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background with text and logos&#10;&#10;Description automatically generated with medium confidence">
            <a:extLst>
              <a:ext uri="{FF2B5EF4-FFF2-40B4-BE49-F238E27FC236}">
                <a16:creationId xmlns:a16="http://schemas.microsoft.com/office/drawing/2014/main" id="{1C24E813-CAF4-B670-30A9-3F8FC70E7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371961"/>
            <a:ext cx="7772400" cy="1254357"/>
          </a:xfrm>
          <a:prstGeom prst="rect">
            <a:avLst/>
          </a:prstGeom>
        </p:spPr>
      </p:pic>
      <p:sp>
        <p:nvSpPr>
          <p:cNvPr id="8" name="Google Shape;16;p12">
            <a:extLst>
              <a:ext uri="{FF2B5EF4-FFF2-40B4-BE49-F238E27FC236}">
                <a16:creationId xmlns:a16="http://schemas.microsoft.com/office/drawing/2014/main" id="{BE1A9E0A-9999-7A86-6F81-14735C1726FA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524000" y="2994818"/>
            <a:ext cx="91440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9A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401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86076"/>
            <a:ext cx="12187066" cy="271924"/>
          </a:xfrm>
          <a:prstGeom prst="rect">
            <a:avLst/>
          </a:prstGeom>
        </p:spPr>
      </p:pic>
      <p:pic>
        <p:nvPicPr>
          <p:cNvPr id="15" name="ImaginXP ppt.png" descr="ImaginXP 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6007"/>
          <a:stretch>
            <a:fillRect/>
          </a:stretch>
        </p:blipFill>
        <p:spPr>
          <a:xfrm>
            <a:off x="-31959" y="6586076"/>
            <a:ext cx="12106723" cy="27192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Google Shape;21;p13">
            <a:extLst>
              <a:ext uri="{FF2B5EF4-FFF2-40B4-BE49-F238E27FC236}">
                <a16:creationId xmlns:a16="http://schemas.microsoft.com/office/drawing/2014/main" id="{06200874-CC4E-BCC7-AE44-7CCA58347928}"/>
              </a:ext>
            </a:extLst>
          </p:cNvPr>
          <p:cNvSpPr/>
          <p:nvPr userDrawn="1"/>
        </p:nvSpPr>
        <p:spPr>
          <a:xfrm>
            <a:off x="378872" y="5053705"/>
            <a:ext cx="883847" cy="97008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 descr="A logo for a college&#10;&#10;Description automatically generated">
            <a:extLst>
              <a:ext uri="{FF2B5EF4-FFF2-40B4-BE49-F238E27FC236}">
                <a16:creationId xmlns:a16="http://schemas.microsoft.com/office/drawing/2014/main" id="{EF106F07-901C-506D-EB52-B59777E4A1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4" y="541243"/>
            <a:ext cx="2922860" cy="183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0196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46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sic Slide -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49294" y="3823386"/>
            <a:ext cx="3019428" cy="1882089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 spc="0">
                <a:solidFill>
                  <a:srgbClr val="595959"/>
                </a:solidFill>
                <a:latin typeface="DIN-Light"/>
                <a:ea typeface="DIN-Light"/>
                <a:cs typeface="DIN-Light"/>
                <a:sym typeface="DIN-Light"/>
              </a:defRPr>
            </a:lvl1pPr>
            <a:lvl2pPr marL="371475" indent="-142875">
              <a:spcBef>
                <a:spcPts val="300"/>
              </a:spcBef>
              <a:buSzPct val="100000"/>
              <a:buChar char="–"/>
              <a:defRPr sz="1400" spc="0">
                <a:solidFill>
                  <a:srgbClr val="595959"/>
                </a:solidFill>
                <a:latin typeface="DIN-Light"/>
                <a:ea typeface="DIN-Light"/>
                <a:cs typeface="DIN-Light"/>
                <a:sym typeface="DIN-Light"/>
              </a:defRPr>
            </a:lvl2pPr>
            <a:lvl3pPr marL="590550" indent="-133350">
              <a:spcBef>
                <a:spcPts val="300"/>
              </a:spcBef>
              <a:buSzPct val="100000"/>
              <a:buChar char="•"/>
              <a:defRPr sz="1400" spc="0">
                <a:solidFill>
                  <a:srgbClr val="595959"/>
                </a:solidFill>
                <a:latin typeface="DIN-Light"/>
                <a:ea typeface="DIN-Light"/>
                <a:cs typeface="DIN-Light"/>
                <a:sym typeface="DIN-Light"/>
              </a:defRPr>
            </a:lvl3pPr>
            <a:lvl4pPr marL="845819" indent="-160019">
              <a:spcBef>
                <a:spcPts val="300"/>
              </a:spcBef>
              <a:buSzPct val="100000"/>
              <a:buChar char="–"/>
              <a:defRPr sz="1400" spc="0">
                <a:solidFill>
                  <a:srgbClr val="595959"/>
                </a:solidFill>
                <a:latin typeface="DIN-Light"/>
                <a:ea typeface="DIN-Light"/>
                <a:cs typeface="DIN-Light"/>
                <a:sym typeface="DIN-Light"/>
              </a:defRPr>
            </a:lvl4pPr>
            <a:lvl5pPr marL="1074419" indent="-160019">
              <a:spcBef>
                <a:spcPts val="300"/>
              </a:spcBef>
              <a:buSzPct val="100000"/>
              <a:buChar char="»"/>
              <a:defRPr sz="1400" spc="0">
                <a:solidFill>
                  <a:srgbClr val="595959"/>
                </a:solidFill>
                <a:latin typeface="DIN-Light"/>
                <a:ea typeface="DIN-Light"/>
                <a:cs typeface="DIN-Light"/>
                <a:sym typeface="DIN-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854493" y="3823386"/>
            <a:ext cx="3019428" cy="1882090"/>
          </a:xfrm>
          <a:prstGeom prst="rect">
            <a:avLst/>
          </a:prstGeom>
        </p:spPr>
        <p:txBody>
          <a:bodyPr/>
          <a:lstStyle/>
          <a:p>
            <a:pPr>
              <a:defRPr spc="-500"/>
            </a:pPr>
            <a:endParaRPr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50168" y="3823386"/>
            <a:ext cx="3019428" cy="1882090"/>
          </a:xfrm>
          <a:prstGeom prst="rect">
            <a:avLst/>
          </a:prstGeom>
        </p:spPr>
        <p:txBody>
          <a:bodyPr/>
          <a:lstStyle/>
          <a:p>
            <a:pPr>
              <a:defRPr spc="-500"/>
            </a:pPr>
            <a:r>
              <a:rPr lang="en-US" dirty="0"/>
              <a:t> 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86076"/>
            <a:ext cx="12187066" cy="271924"/>
          </a:xfrm>
          <a:prstGeom prst="rect">
            <a:avLst/>
          </a:prstGeom>
        </p:spPr>
      </p:pic>
      <p:pic>
        <p:nvPicPr>
          <p:cNvPr id="9" name="ImaginXP ppt.png" descr="ImaginXP 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6007"/>
          <a:stretch>
            <a:fillRect/>
          </a:stretch>
        </p:blipFill>
        <p:spPr>
          <a:xfrm>
            <a:off x="-31959" y="6586076"/>
            <a:ext cx="12106723" cy="2719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Google Shape;21;p13">
            <a:extLst>
              <a:ext uri="{FF2B5EF4-FFF2-40B4-BE49-F238E27FC236}">
                <a16:creationId xmlns:a16="http://schemas.microsoft.com/office/drawing/2014/main" id="{32A916C3-B58A-0B95-BD61-A4A8B53352BC}"/>
              </a:ext>
            </a:extLst>
          </p:cNvPr>
          <p:cNvSpPr/>
          <p:nvPr userDrawn="1"/>
        </p:nvSpPr>
        <p:spPr>
          <a:xfrm>
            <a:off x="687699" y="522752"/>
            <a:ext cx="883847" cy="97008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A logo for a college&#10;&#10;Description automatically generated">
            <a:extLst>
              <a:ext uri="{FF2B5EF4-FFF2-40B4-BE49-F238E27FC236}">
                <a16:creationId xmlns:a16="http://schemas.microsoft.com/office/drawing/2014/main" id="{A3A6BE01-8884-925E-D8F8-1B1D1E0150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53" y="221852"/>
            <a:ext cx="1333358" cy="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8233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87">
          <p15:clr>
            <a:srgbClr val="FBAE40"/>
          </p15:clr>
        </p15:guide>
        <p15:guide id="2" pos="1498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sic Slide -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3"/>
          <p:cNvSpPr/>
          <p:nvPr/>
        </p:nvSpPr>
        <p:spPr>
          <a:xfrm>
            <a:off x="2913306" y="2143554"/>
            <a:ext cx="3276602" cy="3276603"/>
          </a:xfrm>
          <a:prstGeom prst="ellipse">
            <a:avLst/>
          </a:prstGeom>
          <a:solidFill>
            <a:srgbClr val="FF9A00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algn="r">
              <a:defRPr>
                <a:solidFill>
                  <a:srgbClr val="73BE44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 sz="700"/>
          </a:p>
        </p:txBody>
      </p:sp>
      <p:sp>
        <p:nvSpPr>
          <p:cNvPr id="58" name="Oval 10"/>
          <p:cNvSpPr/>
          <p:nvPr/>
        </p:nvSpPr>
        <p:spPr>
          <a:xfrm>
            <a:off x="5561256" y="2143554"/>
            <a:ext cx="3276602" cy="3276603"/>
          </a:xfrm>
          <a:prstGeom prst="ellipse">
            <a:avLst/>
          </a:prstGeom>
          <a:solidFill>
            <a:srgbClr val="FF9A00">
              <a:alpha val="37695"/>
            </a:srgbClr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algn="ctr">
              <a:defRPr b="1">
                <a:solidFill>
                  <a:srgbClr val="73BE44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 sz="700"/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713406" y="3458004"/>
            <a:ext cx="1676401" cy="64770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50"/>
              </a:spcBef>
              <a:defRPr sz="1600" spc="-96">
                <a:solidFill>
                  <a:srgbClr val="FFFFFF"/>
                </a:solidFill>
              </a:defRPr>
            </a:lvl1pPr>
            <a:lvl2pPr marL="391886" indent="-163286" algn="ctr">
              <a:spcBef>
                <a:spcPts val="350"/>
              </a:spcBef>
              <a:buSzPct val="100000"/>
              <a:buChar char="–"/>
              <a:defRPr sz="1600" spc="-96">
                <a:solidFill>
                  <a:srgbClr val="FFFFFF"/>
                </a:solidFill>
              </a:defRPr>
            </a:lvl2pPr>
            <a:lvl3pPr marL="609600" indent="-152400" algn="ctr">
              <a:spcBef>
                <a:spcPts val="350"/>
              </a:spcBef>
              <a:buSzPct val="100000"/>
              <a:buChar char="•"/>
              <a:defRPr sz="1600" spc="-96">
                <a:solidFill>
                  <a:srgbClr val="FFFFFF"/>
                </a:solidFill>
              </a:defRPr>
            </a:lvl3pPr>
            <a:lvl4pPr marL="868680" indent="-182880" algn="ctr">
              <a:spcBef>
                <a:spcPts val="350"/>
              </a:spcBef>
              <a:buSzPct val="100000"/>
              <a:buChar char="–"/>
              <a:defRPr sz="1600" spc="-96">
                <a:solidFill>
                  <a:srgbClr val="FFFFFF"/>
                </a:solidFill>
              </a:defRPr>
            </a:lvl4pPr>
            <a:lvl5pPr marL="1097280" indent="-182880" algn="ctr">
              <a:spcBef>
                <a:spcPts val="350"/>
              </a:spcBef>
              <a:buSzPct val="100000"/>
              <a:buChar char="»"/>
              <a:defRPr sz="1600" spc="-96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61356" y="3458004"/>
            <a:ext cx="1676401" cy="647703"/>
          </a:xfrm>
          <a:prstGeom prst="rect">
            <a:avLst/>
          </a:prstGeom>
        </p:spPr>
        <p:txBody>
          <a:bodyPr/>
          <a:lstStyle/>
          <a:p>
            <a:pPr>
              <a:defRPr spc="-500"/>
            </a:pPr>
            <a:endParaRPr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86076"/>
            <a:ext cx="12187066" cy="271924"/>
          </a:xfrm>
          <a:prstGeom prst="rect">
            <a:avLst/>
          </a:prstGeom>
        </p:spPr>
      </p:pic>
      <p:pic>
        <p:nvPicPr>
          <p:cNvPr id="12" name="ImaginXP ppt.png" descr="ImaginXP 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6007"/>
          <a:stretch>
            <a:fillRect/>
          </a:stretch>
        </p:blipFill>
        <p:spPr>
          <a:xfrm>
            <a:off x="-31959" y="6586076"/>
            <a:ext cx="12106723" cy="27192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21;p13">
            <a:extLst>
              <a:ext uri="{FF2B5EF4-FFF2-40B4-BE49-F238E27FC236}">
                <a16:creationId xmlns:a16="http://schemas.microsoft.com/office/drawing/2014/main" id="{2860C65B-7F16-47C8-30F1-6E60778990B7}"/>
              </a:ext>
            </a:extLst>
          </p:cNvPr>
          <p:cNvSpPr/>
          <p:nvPr userDrawn="1"/>
        </p:nvSpPr>
        <p:spPr>
          <a:xfrm>
            <a:off x="687699" y="522752"/>
            <a:ext cx="883847" cy="97008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A logo for a college&#10;&#10;Description automatically generated">
            <a:extLst>
              <a:ext uri="{FF2B5EF4-FFF2-40B4-BE49-F238E27FC236}">
                <a16:creationId xmlns:a16="http://schemas.microsoft.com/office/drawing/2014/main" id="{34B69B2D-2C87-A5D4-D36A-FF40216EB9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53" y="221852"/>
            <a:ext cx="1333358" cy="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5763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86076"/>
            <a:ext cx="12187066" cy="271924"/>
          </a:xfrm>
          <a:prstGeom prst="rect">
            <a:avLst/>
          </a:prstGeom>
        </p:spPr>
      </p:pic>
      <p:pic>
        <p:nvPicPr>
          <p:cNvPr id="3" name="Picture 2" descr="A logo for a college&#10;&#10;Description automatically generated">
            <a:extLst>
              <a:ext uri="{FF2B5EF4-FFF2-40B4-BE49-F238E27FC236}">
                <a16:creationId xmlns:a16="http://schemas.microsoft.com/office/drawing/2014/main" id="{1B6258CC-A3A4-306C-C1B5-7C152D8E84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53" y="221852"/>
            <a:ext cx="1333358" cy="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250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86076"/>
            <a:ext cx="12187066" cy="271924"/>
          </a:xfrm>
          <a:prstGeom prst="rect">
            <a:avLst/>
          </a:prstGeom>
        </p:spPr>
      </p:pic>
      <p:pic>
        <p:nvPicPr>
          <p:cNvPr id="8" name="ImaginXP ppt.png" descr="ImaginXP 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6007"/>
          <a:stretch>
            <a:fillRect/>
          </a:stretch>
        </p:blipFill>
        <p:spPr>
          <a:xfrm>
            <a:off x="-31959" y="6586076"/>
            <a:ext cx="12106723" cy="271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A logo for a college&#10;&#10;Description automatically generated">
            <a:extLst>
              <a:ext uri="{FF2B5EF4-FFF2-40B4-BE49-F238E27FC236}">
                <a16:creationId xmlns:a16="http://schemas.microsoft.com/office/drawing/2014/main" id="{7BFA365A-369B-0D1B-1762-4E9E7E2467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53" y="221852"/>
            <a:ext cx="1333358" cy="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8639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097353" y="2837421"/>
            <a:ext cx="1690235" cy="45719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1" descr="ImaginXP ppt.png"/>
          <p:cNvPicPr preferRelativeResize="0"/>
          <p:nvPr/>
        </p:nvPicPr>
        <p:blipFill rotWithShape="1">
          <a:blip r:embed="rId3">
            <a:alphaModFix/>
          </a:blip>
          <a:srcRect t="96007"/>
          <a:stretch/>
        </p:blipFill>
        <p:spPr>
          <a:xfrm>
            <a:off x="0" y="6584160"/>
            <a:ext cx="15115822" cy="27384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1"/>
          <p:cNvSpPr/>
          <p:nvPr/>
        </p:nvSpPr>
        <p:spPr>
          <a:xfrm>
            <a:off x="1113390" y="3968652"/>
            <a:ext cx="5937649" cy="62366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A logo for a college&#10;&#10;Description automatically generated">
            <a:extLst>
              <a:ext uri="{FF2B5EF4-FFF2-40B4-BE49-F238E27FC236}">
                <a16:creationId xmlns:a16="http://schemas.microsoft.com/office/drawing/2014/main" id="{5B01BC89-BE95-161E-8D8B-A16642A8DCA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1" y="932758"/>
            <a:ext cx="2606979" cy="163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589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A00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944953" y="2028790"/>
            <a:ext cx="1690200" cy="88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12;p11" descr="ImaginXP ppt.png">
            <a:extLst>
              <a:ext uri="{FF2B5EF4-FFF2-40B4-BE49-F238E27FC236}">
                <a16:creationId xmlns:a16="http://schemas.microsoft.com/office/drawing/2014/main" id="{E6ECCAB8-65C5-018A-F8A8-5D5320DCB04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96007"/>
          <a:stretch/>
        </p:blipFill>
        <p:spPr>
          <a:xfrm>
            <a:off x="0" y="6584160"/>
            <a:ext cx="15115822" cy="273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21404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/>
          <p:nvPr/>
        </p:nvSpPr>
        <p:spPr>
          <a:xfrm>
            <a:off x="687699" y="522752"/>
            <a:ext cx="883847" cy="97008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2;p11" descr="ImaginXP ppt.png">
            <a:extLst>
              <a:ext uri="{FF2B5EF4-FFF2-40B4-BE49-F238E27FC236}">
                <a16:creationId xmlns:a16="http://schemas.microsoft.com/office/drawing/2014/main" id="{90AE3365-B2CD-4315-E10C-0C05FE13733E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t="96007"/>
          <a:stretch/>
        </p:blipFill>
        <p:spPr>
          <a:xfrm>
            <a:off x="0" y="6584160"/>
            <a:ext cx="15115822" cy="27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logo for a college&#10;&#10;Description automatically generated">
            <a:extLst>
              <a:ext uri="{FF2B5EF4-FFF2-40B4-BE49-F238E27FC236}">
                <a16:creationId xmlns:a16="http://schemas.microsoft.com/office/drawing/2014/main" id="{8A53536F-0772-540E-DA08-B41B90EB73B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53" y="221852"/>
            <a:ext cx="1333358" cy="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055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8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/>
        </p:nvSpPr>
        <p:spPr>
          <a:xfrm>
            <a:off x="378872" y="385988"/>
            <a:ext cx="762003" cy="76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2859" tIns="22859" rIns="22859" bIns="22859" anchor="ctr"/>
          <a:lstStyle/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endParaRPr sz="700"/>
          </a:p>
        </p:txBody>
      </p:sp>
      <p:pic>
        <p:nvPicPr>
          <p:cNvPr id="4" name="ImaginXP ppt-02.png" descr="ImaginXP ppt-02.png"/>
          <p:cNvPicPr>
            <a:picLocks noChangeAspect="1"/>
          </p:cNvPicPr>
          <p:nvPr/>
        </p:nvPicPr>
        <p:blipFill>
          <a:blip r:embed="rId13"/>
          <a:srcRect t="94293"/>
          <a:stretch>
            <a:fillRect/>
          </a:stretch>
        </p:blipFill>
        <p:spPr>
          <a:xfrm>
            <a:off x="-14" y="6366113"/>
            <a:ext cx="12192015" cy="49188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378872" y="271688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55504" y="6264020"/>
            <a:ext cx="182098" cy="18466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6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</p:spPr>
      </p:pic>
      <p:pic>
        <p:nvPicPr>
          <p:cNvPr id="5" name="Picture 4" descr="A logo for a college&#10;&#10;Description automatically generated">
            <a:extLst>
              <a:ext uri="{FF2B5EF4-FFF2-40B4-BE49-F238E27FC236}">
                <a16:creationId xmlns:a16="http://schemas.microsoft.com/office/drawing/2014/main" id="{1AB2FFF8-9A33-4C5C-CAA3-BF8C94CC124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87" y="2160114"/>
            <a:ext cx="3171428" cy="1993017"/>
          </a:xfrm>
          <a:prstGeom prst="rect">
            <a:avLst/>
          </a:prstGeom>
        </p:spPr>
      </p:pic>
      <p:pic>
        <p:nvPicPr>
          <p:cNvPr id="10" name="Google Shape;12;p11" descr="ImaginXP ppt.png">
            <a:extLst>
              <a:ext uri="{FF2B5EF4-FFF2-40B4-BE49-F238E27FC236}">
                <a16:creationId xmlns:a16="http://schemas.microsoft.com/office/drawing/2014/main" id="{13667898-9F87-9308-00AC-6637EF05624B}"/>
              </a:ext>
            </a:extLst>
          </p:cNvPr>
          <p:cNvPicPr preferRelativeResize="0"/>
          <p:nvPr userDrawn="1"/>
        </p:nvPicPr>
        <p:blipFill rotWithShape="1">
          <a:blip r:embed="rId16">
            <a:alphaModFix/>
          </a:blip>
          <a:srcRect t="96007"/>
          <a:stretch/>
        </p:blipFill>
        <p:spPr>
          <a:xfrm>
            <a:off x="0" y="6584160"/>
            <a:ext cx="15115822" cy="273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245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9" r:id="rId9"/>
    <p:sldLayoutId id="2147483680" r:id="rId10"/>
    <p:sldLayoutId id="2147483681" r:id="rId11"/>
  </p:sldLayoutIdLst>
  <p:transition spd="med"/>
  <p:txStyles>
    <p:titleStyle>
      <a:lvl1pPr marL="0" marR="0" indent="0" algn="l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50" b="0" i="0" u="none" strike="noStrike" cap="none" spc="0" baseline="0">
          <a:ln>
            <a:noFill/>
          </a:ln>
          <a:solidFill>
            <a:schemeClr val="bg1"/>
          </a:solidFill>
          <a:uFillTx/>
          <a:latin typeface="DINPro"/>
          <a:ea typeface="DINPro"/>
          <a:cs typeface="DINPro"/>
          <a:sym typeface="DINPro"/>
        </a:defRPr>
      </a:lvl1pPr>
      <a:lvl2pPr marL="0" marR="0" indent="0" algn="l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50" b="0" i="0" u="none" strike="noStrike" cap="none" spc="0" baseline="0">
          <a:ln>
            <a:noFill/>
          </a:ln>
          <a:solidFill>
            <a:srgbClr val="000000"/>
          </a:solidFill>
          <a:uFillTx/>
          <a:latin typeface="DINPro"/>
          <a:ea typeface="DINPro"/>
          <a:cs typeface="DINPro"/>
          <a:sym typeface="DINPro"/>
        </a:defRPr>
      </a:lvl2pPr>
      <a:lvl3pPr marL="0" marR="0" indent="0" algn="l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50" b="0" i="0" u="none" strike="noStrike" cap="none" spc="0" baseline="0">
          <a:ln>
            <a:noFill/>
          </a:ln>
          <a:solidFill>
            <a:srgbClr val="000000"/>
          </a:solidFill>
          <a:uFillTx/>
          <a:latin typeface="DINPro"/>
          <a:ea typeface="DINPro"/>
          <a:cs typeface="DINPro"/>
          <a:sym typeface="DINPro"/>
        </a:defRPr>
      </a:lvl3pPr>
      <a:lvl4pPr marL="0" marR="0" indent="0" algn="l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50" b="0" i="0" u="none" strike="noStrike" cap="none" spc="0" baseline="0">
          <a:ln>
            <a:noFill/>
          </a:ln>
          <a:solidFill>
            <a:srgbClr val="000000"/>
          </a:solidFill>
          <a:uFillTx/>
          <a:latin typeface="DINPro"/>
          <a:ea typeface="DINPro"/>
          <a:cs typeface="DINPro"/>
          <a:sym typeface="DINPro"/>
        </a:defRPr>
      </a:lvl4pPr>
      <a:lvl5pPr marL="0" marR="0" indent="0" algn="l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50" b="0" i="0" u="none" strike="noStrike" cap="none" spc="0" baseline="0">
          <a:ln>
            <a:noFill/>
          </a:ln>
          <a:solidFill>
            <a:srgbClr val="000000"/>
          </a:solidFill>
          <a:uFillTx/>
          <a:latin typeface="DINPro"/>
          <a:ea typeface="DINPro"/>
          <a:cs typeface="DINPro"/>
          <a:sym typeface="DINPro"/>
        </a:defRPr>
      </a:lvl5pPr>
      <a:lvl6pPr marL="0" marR="0" indent="0" algn="l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50" b="0" i="0" u="none" strike="noStrike" cap="none" spc="0" baseline="0">
          <a:ln>
            <a:noFill/>
          </a:ln>
          <a:solidFill>
            <a:srgbClr val="000000"/>
          </a:solidFill>
          <a:uFillTx/>
          <a:latin typeface="DINPro"/>
          <a:ea typeface="DINPro"/>
          <a:cs typeface="DINPro"/>
          <a:sym typeface="DINPro"/>
        </a:defRPr>
      </a:lvl6pPr>
      <a:lvl7pPr marL="0" marR="0" indent="0" algn="l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50" b="0" i="0" u="none" strike="noStrike" cap="none" spc="0" baseline="0">
          <a:ln>
            <a:noFill/>
          </a:ln>
          <a:solidFill>
            <a:srgbClr val="000000"/>
          </a:solidFill>
          <a:uFillTx/>
          <a:latin typeface="DINPro"/>
          <a:ea typeface="DINPro"/>
          <a:cs typeface="DINPro"/>
          <a:sym typeface="DINPro"/>
        </a:defRPr>
      </a:lvl7pPr>
      <a:lvl8pPr marL="0" marR="0" indent="0" algn="l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50" b="0" i="0" u="none" strike="noStrike" cap="none" spc="0" baseline="0">
          <a:ln>
            <a:noFill/>
          </a:ln>
          <a:solidFill>
            <a:srgbClr val="000000"/>
          </a:solidFill>
          <a:uFillTx/>
          <a:latin typeface="DINPro"/>
          <a:ea typeface="DINPro"/>
          <a:cs typeface="DINPro"/>
          <a:sym typeface="DINPro"/>
        </a:defRPr>
      </a:lvl8pPr>
      <a:lvl9pPr marL="0" marR="0" indent="0" algn="l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50" b="0" i="0" u="none" strike="noStrike" cap="none" spc="0" baseline="0">
          <a:ln>
            <a:noFill/>
          </a:ln>
          <a:solidFill>
            <a:srgbClr val="000000"/>
          </a:solidFill>
          <a:uFillTx/>
          <a:latin typeface="DINPro"/>
          <a:ea typeface="DINPro"/>
          <a:cs typeface="DINPro"/>
          <a:sym typeface="DINPro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95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240" baseline="0">
          <a:ln>
            <a:noFill/>
          </a:ln>
          <a:solidFill>
            <a:schemeClr val="bg1"/>
          </a:solidFill>
          <a:uFillTx/>
          <a:latin typeface="DINPro"/>
          <a:ea typeface="DINPro"/>
          <a:cs typeface="DINPro"/>
          <a:sym typeface="DINPro"/>
        </a:defRPr>
      </a:lvl1pPr>
      <a:lvl2pPr marL="0" marR="0" indent="0" algn="l" defTabSz="457200" rtl="0" latinLnBrk="0">
        <a:lnSpc>
          <a:spcPct val="100000"/>
        </a:lnSpc>
        <a:spcBef>
          <a:spcPts val="95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240" baseline="0">
          <a:ln>
            <a:noFill/>
          </a:ln>
          <a:solidFill>
            <a:schemeClr val="bg1"/>
          </a:solidFill>
          <a:uFillTx/>
          <a:latin typeface="DINPro"/>
          <a:ea typeface="DINPro"/>
          <a:cs typeface="DINPro"/>
          <a:sym typeface="DINPro"/>
        </a:defRPr>
      </a:lvl2pPr>
      <a:lvl3pPr marL="0" marR="0" indent="0" algn="l" defTabSz="457200" rtl="0" latinLnBrk="0">
        <a:lnSpc>
          <a:spcPct val="100000"/>
        </a:lnSpc>
        <a:spcBef>
          <a:spcPts val="95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240" baseline="0">
          <a:ln>
            <a:noFill/>
          </a:ln>
          <a:solidFill>
            <a:schemeClr val="bg1"/>
          </a:solidFill>
          <a:uFillTx/>
          <a:latin typeface="DINPro"/>
          <a:ea typeface="DINPro"/>
          <a:cs typeface="DINPro"/>
          <a:sym typeface="DINPro"/>
        </a:defRPr>
      </a:lvl3pPr>
      <a:lvl4pPr marL="0" marR="0" indent="0" algn="l" defTabSz="457200" rtl="0" latinLnBrk="0">
        <a:lnSpc>
          <a:spcPct val="100000"/>
        </a:lnSpc>
        <a:spcBef>
          <a:spcPts val="95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240" baseline="0">
          <a:ln>
            <a:noFill/>
          </a:ln>
          <a:solidFill>
            <a:schemeClr val="bg1"/>
          </a:solidFill>
          <a:uFillTx/>
          <a:latin typeface="DINPro"/>
          <a:ea typeface="DINPro"/>
          <a:cs typeface="DINPro"/>
          <a:sym typeface="DINPro"/>
        </a:defRPr>
      </a:lvl4pPr>
      <a:lvl5pPr marL="0" marR="0" indent="0" algn="l" defTabSz="457200" rtl="0" latinLnBrk="0">
        <a:lnSpc>
          <a:spcPct val="100000"/>
        </a:lnSpc>
        <a:spcBef>
          <a:spcPts val="95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240" baseline="0">
          <a:ln>
            <a:noFill/>
          </a:ln>
          <a:solidFill>
            <a:schemeClr val="bg1"/>
          </a:solidFill>
          <a:uFillTx/>
          <a:latin typeface="DINPro"/>
          <a:ea typeface="DINPro"/>
          <a:cs typeface="DINPro"/>
          <a:sym typeface="DINPro"/>
        </a:defRPr>
      </a:lvl5pPr>
      <a:lvl6pPr marL="3175196" marR="0" indent="-453599" algn="l" defTabSz="457200" rtl="0" latinLnBrk="0">
        <a:lnSpc>
          <a:spcPct val="100000"/>
        </a:lnSpc>
        <a:spcBef>
          <a:spcPts val="95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-240" baseline="0">
          <a:ln>
            <a:noFill/>
          </a:ln>
          <a:solidFill>
            <a:srgbClr val="1BCE52"/>
          </a:solidFill>
          <a:uFillTx/>
          <a:latin typeface="DINPro"/>
          <a:ea typeface="DINPro"/>
          <a:cs typeface="DINPro"/>
          <a:sym typeface="DINPro"/>
        </a:defRPr>
      </a:lvl6pPr>
      <a:lvl7pPr marL="3719516" marR="0" indent="-453599" algn="l" defTabSz="457200" rtl="0" latinLnBrk="0">
        <a:lnSpc>
          <a:spcPct val="100000"/>
        </a:lnSpc>
        <a:spcBef>
          <a:spcPts val="95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-240" baseline="0">
          <a:ln>
            <a:noFill/>
          </a:ln>
          <a:solidFill>
            <a:srgbClr val="1BCE52"/>
          </a:solidFill>
          <a:uFillTx/>
          <a:latin typeface="DINPro"/>
          <a:ea typeface="DINPro"/>
          <a:cs typeface="DINPro"/>
          <a:sym typeface="DINPro"/>
        </a:defRPr>
      </a:lvl7pPr>
      <a:lvl8pPr marL="4263835" marR="0" indent="-453599" algn="l" defTabSz="457200" rtl="0" latinLnBrk="0">
        <a:lnSpc>
          <a:spcPct val="100000"/>
        </a:lnSpc>
        <a:spcBef>
          <a:spcPts val="95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-240" baseline="0">
          <a:ln>
            <a:noFill/>
          </a:ln>
          <a:solidFill>
            <a:srgbClr val="1BCE52"/>
          </a:solidFill>
          <a:uFillTx/>
          <a:latin typeface="DINPro"/>
          <a:ea typeface="DINPro"/>
          <a:cs typeface="DINPro"/>
          <a:sym typeface="DINPro"/>
        </a:defRPr>
      </a:lvl8pPr>
      <a:lvl9pPr marL="4808155" marR="0" indent="-453599" algn="l" defTabSz="457200" rtl="0" latinLnBrk="0">
        <a:lnSpc>
          <a:spcPct val="100000"/>
        </a:lnSpc>
        <a:spcBef>
          <a:spcPts val="95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-240" baseline="0">
          <a:ln>
            <a:noFill/>
          </a:ln>
          <a:solidFill>
            <a:srgbClr val="1BCE52"/>
          </a:solidFill>
          <a:uFillTx/>
          <a:latin typeface="DINPro"/>
          <a:ea typeface="DINPro"/>
          <a:cs typeface="DINPro"/>
          <a:sym typeface="DINPro"/>
        </a:defRPr>
      </a:lvl9pPr>
    </p:bodyStyle>
    <p:otherStyle>
      <a:lvl1pPr marL="0" marR="0" indent="0" algn="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10886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849231" y="3155852"/>
            <a:ext cx="10842026" cy="546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lvl="0">
              <a:buClr>
                <a:srgbClr val="FFFFFF"/>
              </a:buClr>
              <a:buSzPts val="2400"/>
              <a:defRPr/>
            </a:pPr>
            <a:r>
              <a:rPr lang="en-IN" sz="2800" b="1" kern="0" dirty="0" smtClean="0">
                <a:solidFill>
                  <a:srgbClr val="FF9A00"/>
                </a:solidFill>
                <a:latin typeface="Arial"/>
                <a:ea typeface="Arial"/>
                <a:cs typeface="Arial"/>
                <a:sym typeface="Arial"/>
              </a:rPr>
              <a:t>UI Development 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FF9A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940671" y="4007338"/>
            <a:ext cx="64050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lvl="0">
              <a:buClr>
                <a:srgbClr val="FFFFFF"/>
              </a:buClr>
              <a:buSzPts val="2400"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Unit-4</a:t>
            </a:r>
            <a:endParaRPr lang="en-US" sz="2000" kern="0" dirty="0">
              <a:solidFill>
                <a:srgbClr val="FFFFF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3507B7-ABC6-E84D-B020-3B0C0BCFD05A}"/>
              </a:ext>
            </a:extLst>
          </p:cNvPr>
          <p:cNvSpPr txBox="1"/>
          <p:nvPr/>
        </p:nvSpPr>
        <p:spPr>
          <a:xfrm>
            <a:off x="6368143" y="1752600"/>
            <a:ext cx="2993571" cy="109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1b465e7f3_0_35"/>
          <p:cNvSpPr txBox="1">
            <a:spLocks noGrp="1"/>
          </p:cNvSpPr>
          <p:nvPr>
            <p:ph type="ctrTitle"/>
          </p:nvPr>
        </p:nvSpPr>
        <p:spPr>
          <a:xfrm>
            <a:off x="879566" y="2386776"/>
            <a:ext cx="10626634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000"/>
            </a:pPr>
            <a:r>
              <a:rPr lang="en-IN" sz="4000" dirty="0" smtClean="0"/>
              <a:t>Web </a:t>
            </a:r>
            <a:r>
              <a:rPr lang="en-IN" sz="4000" dirty="0"/>
              <a:t>Technology Overview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472" y="2447874"/>
            <a:ext cx="8865056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514" y="2663785"/>
            <a:ext cx="8210972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319" y="1977950"/>
            <a:ext cx="8979361" cy="29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1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13" y="1971600"/>
            <a:ext cx="9207973" cy="29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6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A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657AF5-94A0-E24C-9027-9812A78CF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278" y="1670052"/>
            <a:ext cx="3870781" cy="387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5579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49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itle Slide Logo">
  <a:themeElements>
    <a:clrScheme name="Title Slide Lo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itle Slide Logo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itle Slide Lo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217727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217727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6</Words>
  <Application>Microsoft Office PowerPoint</Application>
  <PresentationFormat>Widescreen</PresentationFormat>
  <Paragraphs>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DIN-Light</vt:lpstr>
      <vt:lpstr>DINPro</vt:lpstr>
      <vt:lpstr>DINPro-Bold</vt:lpstr>
      <vt:lpstr>1_Office Theme</vt:lpstr>
      <vt:lpstr>2_Office Theme</vt:lpstr>
      <vt:lpstr>Custom Design</vt:lpstr>
      <vt:lpstr>3_Title Slide Logo</vt:lpstr>
      <vt:lpstr>PowerPoint Presentation</vt:lpstr>
      <vt:lpstr>Web Technology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Shaharyar Mirza</dc:creator>
  <cp:lastModifiedBy>Mohd Navaid</cp:lastModifiedBy>
  <cp:revision>73</cp:revision>
  <dcterms:created xsi:type="dcterms:W3CDTF">2022-03-05T04:32:30Z</dcterms:created>
  <dcterms:modified xsi:type="dcterms:W3CDTF">2024-09-29T16:59:35Z</dcterms:modified>
</cp:coreProperties>
</file>