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8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782D-F3BE-4B8A-A150-4002765D8AB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2351-CAB8-4FCC-8C8B-D19F0E0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inux Directory Structure (File System Structure) Explained with Examp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system Hierarchy Structure (FHS) in Linux – TecAd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" y="388961"/>
            <a:ext cx="12189624" cy="6469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566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5534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202124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02124"/>
                </a:solidFill>
              </a:rPr>
              <a:t>/</a:t>
            </a:r>
            <a:r>
              <a:rPr lang="en-US" sz="2800" b="1" dirty="0">
                <a:solidFill>
                  <a:srgbClr val="202124"/>
                </a:solidFill>
              </a:rPr>
              <a:t>root-</a:t>
            </a:r>
            <a:r>
              <a:rPr lang="en-US" sz="2800" dirty="0">
                <a:solidFill>
                  <a:srgbClr val="202124"/>
                </a:solidFill>
              </a:rPr>
              <a:t>It is home directory for root </a:t>
            </a:r>
            <a:r>
              <a:rPr lang="en-US" sz="2800" dirty="0" smtClean="0">
                <a:solidFill>
                  <a:srgbClr val="202124"/>
                </a:solidFill>
              </a:rPr>
              <a:t>user.</a:t>
            </a:r>
            <a:endParaRPr lang="en-US" sz="2800" b="1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/home- </a:t>
            </a:r>
            <a:r>
              <a:rPr lang="en-US" sz="2800" dirty="0" smtClean="0"/>
              <a:t>home directory for other user.</a:t>
            </a:r>
            <a:endParaRPr lang="en-US" sz="2800" b="1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/>
              <a:t>boot-</a:t>
            </a:r>
            <a:r>
              <a:rPr lang="en-US" sz="2800" dirty="0"/>
              <a:t> It contains all the boot-related information files and folders such as </a:t>
            </a:r>
            <a:r>
              <a:rPr lang="en-US" sz="2800" dirty="0" err="1"/>
              <a:t>conf</a:t>
            </a:r>
            <a:r>
              <a:rPr lang="en-US" sz="2800" dirty="0"/>
              <a:t>, grub, etc.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dev</a:t>
            </a:r>
            <a:r>
              <a:rPr lang="en-US" sz="2800" b="1" dirty="0"/>
              <a:t> </a:t>
            </a:r>
            <a:r>
              <a:rPr lang="en-US" sz="2800" b="1" dirty="0" smtClean="0"/>
              <a:t>-</a:t>
            </a:r>
            <a:r>
              <a:rPr lang="en-US" sz="2800" dirty="0"/>
              <a:t> It is the location of the device files such as </a:t>
            </a:r>
            <a:r>
              <a:rPr lang="en-US" sz="2800" dirty="0" err="1"/>
              <a:t>dev</a:t>
            </a:r>
            <a:r>
              <a:rPr lang="en-US" sz="2800" dirty="0"/>
              <a:t>/sda1, </a:t>
            </a:r>
            <a:r>
              <a:rPr lang="en-US" sz="2800" dirty="0" err="1"/>
              <a:t>dev</a:t>
            </a:r>
            <a:r>
              <a:rPr lang="en-US" sz="2800" dirty="0"/>
              <a:t>/sda2, etc.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/lib </a:t>
            </a:r>
            <a:r>
              <a:rPr lang="en-US" sz="2800" b="1" dirty="0" smtClean="0"/>
              <a:t>-</a:t>
            </a:r>
            <a:r>
              <a:rPr lang="en-US" sz="2800" dirty="0"/>
              <a:t> It contains kernel modules and a shared library.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lost+found</a:t>
            </a:r>
            <a:r>
              <a:rPr lang="en-US" sz="2800" b="1" dirty="0"/>
              <a:t> </a:t>
            </a:r>
            <a:r>
              <a:rPr lang="en-US" sz="2800" b="1" dirty="0" smtClean="0"/>
              <a:t>-</a:t>
            </a:r>
            <a:r>
              <a:rPr lang="en-US" sz="2800" dirty="0"/>
              <a:t> It is used to find recovered bits of corrupted files.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/media -</a:t>
            </a:r>
            <a:r>
              <a:rPr lang="en-US" sz="2800" dirty="0"/>
              <a:t> It contains subdirectories where removal media devices inserted.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mnt</a:t>
            </a:r>
            <a:r>
              <a:rPr lang="en-US" sz="2800" b="1" dirty="0"/>
              <a:t> </a:t>
            </a:r>
            <a:r>
              <a:rPr lang="en-US" sz="2800" b="1" dirty="0" smtClean="0"/>
              <a:t>-</a:t>
            </a:r>
            <a:r>
              <a:rPr lang="en-US" sz="2800" dirty="0"/>
              <a:t> It contains temporary mount directories for mounting the file system</a:t>
            </a:r>
            <a:r>
              <a:rPr lang="en-US" sz="2800" dirty="0" smtClean="0"/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02124"/>
                </a:solidFill>
              </a:rPr>
              <a:t> /</a:t>
            </a:r>
            <a:r>
              <a:rPr lang="en-US" sz="2800" b="1" dirty="0" err="1" smtClean="0">
                <a:solidFill>
                  <a:srgbClr val="202124"/>
                </a:solidFill>
              </a:rPr>
              <a:t>usr</a:t>
            </a:r>
            <a:r>
              <a:rPr lang="en-US" sz="2800" dirty="0" err="1" smtClean="0">
                <a:solidFill>
                  <a:srgbClr val="202124"/>
                </a:solidFill>
              </a:rPr>
              <a:t>-bydefault</a:t>
            </a:r>
            <a:r>
              <a:rPr lang="en-US" sz="2800" dirty="0" smtClean="0">
                <a:solidFill>
                  <a:srgbClr val="202124"/>
                </a:solidFill>
              </a:rPr>
              <a:t> all software are installed in this directory.</a:t>
            </a:r>
            <a:endParaRPr lang="en-US" sz="2800" b="1" dirty="0" smtClean="0">
              <a:solidFill>
                <a:srgbClr val="202124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02124"/>
                </a:solidFill>
              </a:rPr>
              <a:t>/</a:t>
            </a:r>
            <a:r>
              <a:rPr lang="en-US" sz="2800" b="1" dirty="0" err="1" smtClean="0">
                <a:solidFill>
                  <a:srgbClr val="202124"/>
                </a:solidFill>
              </a:rPr>
              <a:t>etc</a:t>
            </a:r>
            <a:r>
              <a:rPr lang="en-US" sz="2800" dirty="0" smtClean="0">
                <a:solidFill>
                  <a:srgbClr val="202124"/>
                </a:solidFill>
              </a:rPr>
              <a:t>-It contains all configuration files.</a:t>
            </a:r>
            <a:r>
              <a:rPr lang="en-US" sz="2800" dirty="0">
                <a:solidFill>
                  <a:srgbClr val="202124"/>
                </a:solidFill>
              </a:rPr>
              <a:t/>
            </a:r>
            <a:br>
              <a:rPr lang="en-US" sz="2800" dirty="0">
                <a:solidFill>
                  <a:srgbClr val="202124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3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0305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proc</a:t>
            </a:r>
            <a:r>
              <a:rPr lang="en-US" sz="2800" b="1" dirty="0" smtClean="0"/>
              <a:t> </a:t>
            </a:r>
            <a:r>
              <a:rPr lang="en-US" sz="2800" dirty="0" smtClean="0"/>
              <a:t>– It is a virtual and pseudo-file system to contains info about the running processes with a specific process ID or PID.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/run –</a:t>
            </a:r>
            <a:r>
              <a:rPr lang="en-US" sz="2800" dirty="0" smtClean="0"/>
              <a:t> It stores volatile runtime data.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sbin</a:t>
            </a:r>
            <a:r>
              <a:rPr lang="en-US" sz="2800" b="1" dirty="0" smtClean="0"/>
              <a:t> –</a:t>
            </a:r>
            <a:r>
              <a:rPr lang="en-US" sz="2800" dirty="0" smtClean="0"/>
              <a:t> binary executable programs for an administrator.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srv</a:t>
            </a:r>
            <a:r>
              <a:rPr lang="en-US" sz="2800" b="1" dirty="0" smtClean="0"/>
              <a:t> –</a:t>
            </a:r>
            <a:r>
              <a:rPr lang="en-US" sz="2800" dirty="0" smtClean="0"/>
              <a:t> It contains server-specific and server-related files.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/sys –</a:t>
            </a:r>
            <a:r>
              <a:rPr lang="en-US" sz="2800" dirty="0" smtClean="0"/>
              <a:t> It is a virtual </a:t>
            </a:r>
            <a:r>
              <a:rPr lang="en-US" sz="2800" dirty="0" err="1" smtClean="0"/>
              <a:t>filesystem</a:t>
            </a:r>
            <a:r>
              <a:rPr lang="en-US" sz="2800" dirty="0" smtClean="0"/>
              <a:t> for modern Linux distributions to store and allows modification of the devices connected to the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202124"/>
                </a:solidFill>
              </a:rPr>
              <a:t>/bin-</a:t>
            </a:r>
            <a:r>
              <a:rPr lang="en-US" sz="2800" i="0" dirty="0" smtClean="0">
                <a:solidFill>
                  <a:srgbClr val="202124"/>
                </a:solidFill>
                <a:effectLst/>
              </a:rPr>
              <a:t>The '/bin' directory contains user binaries, executable files, Linux commands that are used in single user mode, and common commands that are used by all the users, like cat, </a:t>
            </a:r>
            <a:r>
              <a:rPr lang="en-US" sz="2800" i="0" dirty="0" err="1" smtClean="0">
                <a:solidFill>
                  <a:srgbClr val="202124"/>
                </a:solidFill>
                <a:effectLst/>
              </a:rPr>
              <a:t>cp</a:t>
            </a:r>
            <a:r>
              <a:rPr lang="en-US" sz="2800" i="0" dirty="0" smtClean="0">
                <a:solidFill>
                  <a:srgbClr val="202124"/>
                </a:solidFill>
                <a:effectLst/>
              </a:rPr>
              <a:t>, cd, </a:t>
            </a:r>
            <a:r>
              <a:rPr lang="en-US" sz="2800" i="0" dirty="0" err="1" smtClean="0">
                <a:solidFill>
                  <a:srgbClr val="202124"/>
                </a:solidFill>
                <a:effectLst/>
              </a:rPr>
              <a:t>ls</a:t>
            </a:r>
            <a:r>
              <a:rPr lang="en-US" sz="2800" i="0" dirty="0" smtClean="0">
                <a:solidFill>
                  <a:srgbClr val="202124"/>
                </a:solidFill>
                <a:effectLst/>
              </a:rPr>
              <a:t>, etc</a:t>
            </a:r>
            <a:r>
              <a:rPr lang="en-US" sz="2800" b="0" i="0" dirty="0" smtClean="0">
                <a:solidFill>
                  <a:srgbClr val="202124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24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800" b="1" i="0" dirty="0" smtClean="0">
              <a:solidFill>
                <a:srgbClr val="273239"/>
              </a:solidFill>
              <a:effectLst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/boot/</a:t>
            </a: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vmlinux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 – 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The Linux kernel file.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/>
              <a:t>/</a:t>
            </a:r>
            <a:r>
              <a:rPr lang="en-US" sz="2800" b="1" dirty="0" err="1"/>
              <a:t>dev</a:t>
            </a:r>
            <a:r>
              <a:rPr lang="en-US" sz="2800" b="1" dirty="0"/>
              <a:t>/</a:t>
            </a:r>
            <a:r>
              <a:rPr lang="en-US" sz="2800" b="1" dirty="0" err="1"/>
              <a:t>hda</a:t>
            </a:r>
            <a:r>
              <a:rPr lang="en-US" sz="2800" b="1" dirty="0"/>
              <a:t> –</a:t>
            </a:r>
            <a:r>
              <a:rPr lang="en-US" sz="2800" dirty="0"/>
              <a:t> Device file for the first IDE HDD.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dev</a:t>
            </a:r>
            <a:r>
              <a:rPr lang="en-US" sz="2800" b="1" dirty="0"/>
              <a:t>/</a:t>
            </a:r>
            <a:r>
              <a:rPr lang="en-US" sz="2800" b="1" dirty="0" err="1"/>
              <a:t>hdc</a:t>
            </a:r>
            <a:r>
              <a:rPr lang="en-US" sz="2800" b="1" dirty="0"/>
              <a:t> – </a:t>
            </a:r>
            <a:r>
              <a:rPr lang="en-US" sz="2800" dirty="0"/>
              <a:t>A pseudo-device that output garbage output is redirected to /</a:t>
            </a:r>
            <a:r>
              <a:rPr lang="en-US" sz="2800" dirty="0" err="1"/>
              <a:t>dev</a:t>
            </a:r>
            <a:r>
              <a:rPr lang="en-US" sz="2800" dirty="0"/>
              <a:t>/null.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bashrc</a:t>
            </a:r>
            <a:r>
              <a:rPr lang="en-US" sz="2800" b="1" dirty="0"/>
              <a:t> – </a:t>
            </a:r>
            <a:r>
              <a:rPr lang="en-US" sz="2800" dirty="0"/>
              <a:t>It is used by bash shell that contains system defaults and aliases.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crontab</a:t>
            </a:r>
            <a:r>
              <a:rPr lang="en-US" sz="2800" b="1" dirty="0"/>
              <a:t> – </a:t>
            </a:r>
            <a:r>
              <a:rPr lang="en-US" sz="2800" dirty="0"/>
              <a:t>A shell script to run specified commands on a predefined time interval.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/exports – </a:t>
            </a:r>
            <a:r>
              <a:rPr lang="en-US" sz="2800" dirty="0"/>
              <a:t>It contains information on the file system available on the network.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fstab</a:t>
            </a:r>
            <a:r>
              <a:rPr lang="en-US" sz="2800" dirty="0"/>
              <a:t> </a:t>
            </a:r>
            <a:r>
              <a:rPr lang="en-US" sz="2800" b="1" dirty="0"/>
              <a:t>–</a:t>
            </a:r>
            <a:r>
              <a:rPr lang="en-US" sz="2800" dirty="0"/>
              <a:t> Information of the Disk Drive and their mount point.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/group –</a:t>
            </a:r>
            <a:r>
              <a:rPr lang="en-US" sz="2800" dirty="0"/>
              <a:t> It is a text file to define Information of Security Group.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grub.conf</a:t>
            </a:r>
            <a:r>
              <a:rPr lang="en-US" sz="2800" b="1" dirty="0"/>
              <a:t> –</a:t>
            </a:r>
            <a:r>
              <a:rPr lang="en-US" sz="2800" dirty="0"/>
              <a:t> It is the grub </a:t>
            </a:r>
            <a:r>
              <a:rPr lang="en-US" sz="2800" dirty="0" err="1"/>
              <a:t>bootloader</a:t>
            </a:r>
            <a:r>
              <a:rPr lang="en-US" sz="2800" dirty="0"/>
              <a:t> configuration file.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init.d</a:t>
            </a:r>
            <a:r>
              <a:rPr lang="en-US" sz="2800" b="1" dirty="0"/>
              <a:t> –</a:t>
            </a:r>
            <a:r>
              <a:rPr lang="en-US" sz="2800" dirty="0"/>
              <a:t> Service startup Script.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lilo.conf</a:t>
            </a:r>
            <a:r>
              <a:rPr lang="en-US" sz="2800" b="1" dirty="0"/>
              <a:t> –</a:t>
            </a:r>
            <a:r>
              <a:rPr lang="en-US" sz="2800" dirty="0"/>
              <a:t> It contains </a:t>
            </a:r>
            <a:r>
              <a:rPr lang="en-US" sz="2800" dirty="0" err="1"/>
              <a:t>lilo</a:t>
            </a:r>
            <a:r>
              <a:rPr lang="en-US" sz="2800" dirty="0"/>
              <a:t> </a:t>
            </a:r>
            <a:r>
              <a:rPr lang="en-US" sz="2800" dirty="0" err="1"/>
              <a:t>bootloader</a:t>
            </a:r>
            <a:r>
              <a:rPr lang="en-US" sz="2800" dirty="0"/>
              <a:t> configuration file.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/hosts – </a:t>
            </a:r>
            <a:r>
              <a:rPr lang="en-US" sz="2800" dirty="0"/>
              <a:t>Information of IP and corresponding </a:t>
            </a:r>
            <a:r>
              <a:rPr lang="en-US" sz="2800" dirty="0" smtClean="0"/>
              <a:t>hostname</a:t>
            </a:r>
            <a:endParaRPr lang="en-US" sz="2800" dirty="0"/>
          </a:p>
          <a:p>
            <a:pPr fontAlgn="base"/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10880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59415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b="1" i="0" dirty="0" smtClean="0">
              <a:solidFill>
                <a:srgbClr val="273239"/>
              </a:solidFill>
              <a:effectLst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b="1" i="0" dirty="0" smtClean="0">
              <a:solidFill>
                <a:srgbClr val="273239"/>
              </a:solidFill>
              <a:effectLst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usr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/bin – 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It contains most of the executable files.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</a:t>
            </a: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usr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/bin/X11 –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 Symbolic link of /</a:t>
            </a:r>
            <a:r>
              <a:rPr lang="en-US" sz="2800" b="0" i="0" dirty="0" err="1" smtClean="0">
                <a:solidFill>
                  <a:srgbClr val="273239"/>
                </a:solidFill>
                <a:effectLst/>
              </a:rPr>
              <a:t>usr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/bin.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</a:t>
            </a: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usr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/include –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 It contains standard include files used by C program.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</a:t>
            </a: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usr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/share –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 It contains architecture independent shareable text files.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</a:t>
            </a: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usr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/lib – 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It contains object files and libraries.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</a:t>
            </a: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usr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/</a:t>
            </a:r>
            <a:r>
              <a:rPr lang="en-US" sz="2800" b="1" i="0" dirty="0" err="1" smtClean="0">
                <a:solidFill>
                  <a:srgbClr val="273239"/>
                </a:solidFill>
                <a:effectLst/>
              </a:rPr>
              <a:t>sbin</a:t>
            </a:r>
            <a:r>
              <a:rPr lang="en-US" sz="2800" b="1" i="0" dirty="0" smtClean="0">
                <a:solidFill>
                  <a:srgbClr val="273239"/>
                </a:solidFill>
                <a:effectLst/>
              </a:rPr>
              <a:t> –</a:t>
            </a:r>
            <a:r>
              <a:rPr lang="en-US" sz="2800" b="0" i="0" dirty="0" smtClean="0">
                <a:solidFill>
                  <a:srgbClr val="273239"/>
                </a:solidFill>
                <a:effectLst/>
              </a:rPr>
              <a:t> It contains commands for Super User, for System Administration.</a:t>
            </a:r>
            <a:r>
              <a:rPr lang="en-US" sz="2800" b="1" dirty="0"/>
              <a:t> /</a:t>
            </a:r>
            <a:r>
              <a:rPr lang="en-US" sz="2800" b="1" dirty="0" err="1"/>
              <a:t>proc</a:t>
            </a:r>
            <a:r>
              <a:rPr lang="en-US" sz="2800" b="1" dirty="0"/>
              <a:t>/</a:t>
            </a:r>
            <a:r>
              <a:rPr lang="en-US" sz="2800" b="1" dirty="0" err="1"/>
              <a:t>cpuinfo</a:t>
            </a:r>
            <a:r>
              <a:rPr lang="en-US" sz="2800" b="1" dirty="0"/>
              <a:t> –</a:t>
            </a:r>
            <a:r>
              <a:rPr lang="en-US" sz="2800" dirty="0"/>
              <a:t> CPU Information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proc</a:t>
            </a:r>
            <a:r>
              <a:rPr lang="en-US" sz="2800" b="1" dirty="0"/>
              <a:t>/</a:t>
            </a:r>
            <a:r>
              <a:rPr lang="en-US" sz="2800" b="1" dirty="0" err="1"/>
              <a:t>filesystems</a:t>
            </a:r>
            <a:r>
              <a:rPr lang="en-US" sz="2800" b="1" dirty="0"/>
              <a:t> –</a:t>
            </a:r>
            <a:r>
              <a:rPr lang="en-US" sz="2800" dirty="0"/>
              <a:t> It keeps the useful info about the processes that are running currently.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proc</a:t>
            </a:r>
            <a:r>
              <a:rPr lang="en-US" sz="2800" b="1" dirty="0"/>
              <a:t>/interrupts –</a:t>
            </a:r>
            <a:r>
              <a:rPr lang="en-US" sz="2800" dirty="0"/>
              <a:t> it keeps the information about the number of interrupts per IRQ.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proc</a:t>
            </a:r>
            <a:r>
              <a:rPr lang="en-US" sz="2800" b="1" dirty="0"/>
              <a:t>/</a:t>
            </a:r>
            <a:r>
              <a:rPr lang="en-US" sz="2800" b="1" dirty="0" err="1"/>
              <a:t>ioports</a:t>
            </a:r>
            <a:r>
              <a:rPr lang="en-US" sz="2800" b="1" dirty="0"/>
              <a:t> –</a:t>
            </a:r>
            <a:r>
              <a:rPr lang="en-US" sz="2800" dirty="0"/>
              <a:t> Contains all the Input and Output addresses used by devices on the server.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proc</a:t>
            </a:r>
            <a:r>
              <a:rPr lang="en-US" sz="2800" b="1" dirty="0"/>
              <a:t>/</a:t>
            </a:r>
            <a:r>
              <a:rPr lang="en-US" sz="2800" b="1" dirty="0" err="1"/>
              <a:t>meminfo</a:t>
            </a:r>
            <a:r>
              <a:rPr lang="en-US" sz="2800" b="1" dirty="0"/>
              <a:t> – </a:t>
            </a:r>
            <a:r>
              <a:rPr lang="en-US" sz="2800" dirty="0"/>
              <a:t> It reports the memory usage information.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proc</a:t>
            </a:r>
            <a:r>
              <a:rPr lang="en-US" sz="2800" b="1" dirty="0"/>
              <a:t>/modules –</a:t>
            </a:r>
            <a:r>
              <a:rPr lang="en-US" sz="2800" dirty="0"/>
              <a:t> Currently using kernel module.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270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proc</a:t>
            </a:r>
            <a:r>
              <a:rPr lang="en-US" sz="2800" b="1" dirty="0" smtClean="0"/>
              <a:t>/mount –</a:t>
            </a:r>
            <a:r>
              <a:rPr lang="en-US" sz="2800" dirty="0" smtClean="0"/>
              <a:t> Mounted File-system Information.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proc</a:t>
            </a:r>
            <a:r>
              <a:rPr lang="en-US" sz="2800" b="1" dirty="0" smtClean="0"/>
              <a:t>/stat –  </a:t>
            </a:r>
            <a:r>
              <a:rPr lang="en-US" sz="2800" dirty="0" smtClean="0"/>
              <a:t>It displays the detailed statistics of the current system.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proc</a:t>
            </a:r>
            <a:r>
              <a:rPr lang="en-US" sz="2800" b="1" dirty="0" smtClean="0"/>
              <a:t>/swaps – </a:t>
            </a:r>
            <a:r>
              <a:rPr lang="en-US" sz="2800" dirty="0" smtClean="0"/>
              <a:t> It contains swap file information.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 err="1"/>
              <a:t>var</a:t>
            </a:r>
            <a:r>
              <a:rPr lang="en-US" sz="2800" b="1" dirty="0"/>
              <a:t>/log/</a:t>
            </a:r>
            <a:r>
              <a:rPr lang="en-US" sz="2800" b="1" dirty="0" err="1"/>
              <a:t>lastlog</a:t>
            </a:r>
            <a:r>
              <a:rPr lang="en-US" sz="2800" b="1" dirty="0"/>
              <a:t> – </a:t>
            </a:r>
            <a:r>
              <a:rPr lang="en-US" sz="2800" dirty="0"/>
              <a:t>It stores user last login info.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var</a:t>
            </a:r>
            <a:r>
              <a:rPr lang="en-US" sz="2800" b="1" dirty="0"/>
              <a:t>/log/messages –</a:t>
            </a:r>
            <a:r>
              <a:rPr lang="en-US" sz="2800" dirty="0"/>
              <a:t> It has all the global system messages.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/</a:t>
            </a:r>
            <a:r>
              <a:rPr lang="en-US" sz="2800" b="1" dirty="0" err="1"/>
              <a:t>var</a:t>
            </a:r>
            <a:r>
              <a:rPr lang="en-US" sz="2800" b="1" dirty="0"/>
              <a:t>/log/</a:t>
            </a:r>
            <a:r>
              <a:rPr lang="en-US" sz="2800" b="1" dirty="0" err="1"/>
              <a:t>wtmp</a:t>
            </a:r>
            <a:r>
              <a:rPr lang="en-US" sz="2800" b="1" dirty="0"/>
              <a:t> –</a:t>
            </a:r>
            <a:r>
              <a:rPr lang="en-US" sz="2800" dirty="0"/>
              <a:t> It keeps a history of </a:t>
            </a:r>
            <a:r>
              <a:rPr lang="en-US" sz="2800" dirty="0" smtClean="0"/>
              <a:t>login.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</a:t>
            </a:r>
            <a:r>
              <a:rPr lang="en-US" sz="2800" b="1" dirty="0" err="1" smtClean="0"/>
              <a:t>sbin</a:t>
            </a:r>
            <a:r>
              <a:rPr lang="en-US" sz="2800" b="1" dirty="0" smtClean="0"/>
              <a:t>/</a:t>
            </a:r>
            <a:r>
              <a:rPr lang="en-US" sz="2800" dirty="0" smtClean="0"/>
              <a:t>cat update-</a:t>
            </a:r>
            <a:r>
              <a:rPr lang="en-US" sz="2800" dirty="0" err="1" smtClean="0"/>
              <a:t>passwd</a:t>
            </a:r>
            <a:r>
              <a:rPr lang="en-US" sz="2800" dirty="0" smtClean="0"/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/Lib/</a:t>
            </a:r>
            <a:r>
              <a:rPr lang="en-US" sz="2800" dirty="0" smtClean="0"/>
              <a:t>cat </a:t>
            </a:r>
            <a:r>
              <a:rPr lang="en-US" sz="2800" dirty="0" err="1" smtClean="0"/>
              <a:t>os</a:t>
            </a:r>
            <a:r>
              <a:rPr lang="en-US" sz="2800" dirty="0" smtClean="0"/>
              <a:t>-release.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/boot/</a:t>
            </a:r>
            <a:r>
              <a:rPr lang="en-US" sz="2800" dirty="0" smtClean="0"/>
              <a:t>Grub</a:t>
            </a:r>
            <a:r>
              <a:rPr lang="en-US" sz="2800" dirty="0" smtClean="0"/>
              <a:t>/</a:t>
            </a:r>
            <a:endParaRPr lang="en-US" sz="28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85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2023-01-28T16:22:24Z</dcterms:created>
  <dcterms:modified xsi:type="dcterms:W3CDTF">2023-01-31T14:18:13Z</dcterms:modified>
</cp:coreProperties>
</file>