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Noto Sans Symbols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KDweRkKAoe2P271jvaJuY1le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-Data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Naval Kumar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-68400" y="705300"/>
            <a:ext cx="80337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Zomato maximum number of transaction that may be probably happening is in India.</a:t>
            </a: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Zomato minimum number of transaction that may be probably in Canada.</a:t>
            </a: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India, United Kingdom, United States top-3 countries that is basically using Zomato.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Showing in percentage(%) maximum no. of transaction or record .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INDIA—-&gt;&gt;&gt; 94.39%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United States—--&gt;&gt; 4.73%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United Kingdom —---&gt;&gt;&gt; 0.87%</a:t>
            </a:r>
            <a:endParaRPr dirty="0">
              <a:solidFill>
                <a:srgbClr val="8F8F8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number of customer is not ratings anything.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1.8 TO 2.4  is a range of Poor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2.5 TO 3.4 is a range of Average ratings.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600" dirty="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800" dirty="0">
              <a:solidFill>
                <a:srgbClr val="004B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 (continued)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-153125" y="733375"/>
            <a:ext cx="8520600" cy="4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3.5 to 3.9  is  a range of good ratings &amp; 4.0 to 4.7 is a range of very good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4.8  &amp; 4.9  is range of Excellent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no. of ratings are b/w 2.5 to 3.4  that is average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no. of “0” ratings are from Indian customers.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Online delivery is only available in INDIA &amp; UAE.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New Delhi has the maximum no. of transactions then Gurgaon, Noida &amp; others.</a:t>
            </a:r>
            <a:endParaRPr dirty="0">
              <a:solidFill>
                <a:srgbClr val="8F8F8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800"/>
              <a:buChar char="⮚"/>
            </a:pPr>
            <a:r>
              <a:rPr lang="en-US" dirty="0">
                <a:solidFill>
                  <a:srgbClr val="8F8F8F"/>
                </a:solidFill>
              </a:rPr>
              <a:t>Showing in percentage(%) maximum no. of transaction or record on City basis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New Delhi—--&gt;&gt;&gt;66.87%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Gurgaon—---&gt;&gt;&gt;14.077%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Noida—------&gt;&gt;&gt;13.55%</a:t>
            </a: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Noto Sans Symbols"/>
              <a:buChar char="❑"/>
            </a:pPr>
            <a:r>
              <a:rPr lang="en-US" sz="3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b="0" i="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Defining problem statement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Data Summary and variables understating</a:t>
            </a: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Graphical representation of finding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am using the Zomato dataset for this project.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aim is </a:t>
            </a: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to identify the insight that maximum transactions from which country 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will find the region and countries where online delivery has or not.</a:t>
            </a: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dataset has a shape of (9551,21) which means that it contains approximately 9551 rows and 21 Variables.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List of variables that used for further analysis: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2270759"/>
            <a:ext cx="39999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Aggregate Rating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Rating Color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sz="1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Uses In City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EDA(Exploratory Data Analysis)</a:t>
            </a:r>
            <a:br>
              <a:rPr lang="en-US" b="1">
                <a:latin typeface="Montserrat"/>
                <a:ea typeface="Montserrat"/>
                <a:cs typeface="Montserrat"/>
                <a:sym typeface="Montserrat"/>
              </a:rPr>
            </a:b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b="0" i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is an approach to analyzing the data sets to summarize their main characteristics, often using statistical graphics and other Data Visualization Methods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Graphical Representation of  Findings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have drawn the Bar plot to draw  Aggregate Rating vs Rating count of customers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600"/>
              <a:buFont typeface="Montserrat"/>
              <a:buChar char="⮚"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graph, most number of Aggregate Rating happen is “0” in India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259"/>
            <a:ext cx="5757335" cy="29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177825"/>
            <a:ext cx="8520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Count plot to show relation between Rating color vs count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875"/>
            <a:ext cx="7248925" cy="37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Success rate of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city wise</a:t>
            </a:r>
            <a:endParaRPr dirty="0"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75" y="1170125"/>
            <a:ext cx="5718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Which city has most number of uses ?</a:t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00" y="1136250"/>
            <a:ext cx="4897275" cy="3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Noto Sans Symbols</vt:lpstr>
      <vt:lpstr>Montserrat</vt:lpstr>
      <vt:lpstr>Arial</vt:lpstr>
      <vt:lpstr>Simple Light</vt:lpstr>
      <vt:lpstr>           Capstone Project  EDA  On zomato-Data  by- Naval Kumar   </vt:lpstr>
      <vt:lpstr>   Approach</vt:lpstr>
      <vt:lpstr>Problem Statement</vt:lpstr>
      <vt:lpstr>Data Summary  The dataset has a shape of (9551,21) which means that it contains approximately 9551 rows and 21 Variables. List of variables that used for further analysis: </vt:lpstr>
      <vt:lpstr>EDA(Exploratory Data Analysis) </vt:lpstr>
      <vt:lpstr>Graphical Representation of  Findings</vt:lpstr>
      <vt:lpstr>Count plot to show relation between Rating color vs count </vt:lpstr>
      <vt:lpstr>Success rate of zomato city wise</vt:lpstr>
      <vt:lpstr>Which city has most number of uses 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zomato-Data  by- Naval Kumar</dc:title>
  <dc:creator>savir khan</dc:creator>
  <cp:lastModifiedBy>Naval Kumar</cp:lastModifiedBy>
  <cp:revision>6</cp:revision>
  <dcterms:modified xsi:type="dcterms:W3CDTF">2024-04-05T09:48:12Z</dcterms:modified>
</cp:coreProperties>
</file>