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256" r:id="rId5"/>
    <p:sldId id="354" r:id="rId6"/>
    <p:sldId id="355" r:id="rId7"/>
    <p:sldId id="357" r:id="rId8"/>
    <p:sldId id="356" r:id="rId9"/>
    <p:sldId id="363" r:id="rId10"/>
    <p:sldId id="358" r:id="rId11"/>
  </p:sldIdLst>
  <p:sldSz cx="9144000" cy="6858000" type="screen4x3"/>
  <p:notesSz cx="7010400" cy="92964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7A1"/>
    <a:srgbClr val="FF9999"/>
    <a:srgbClr val="00FFFF"/>
    <a:srgbClr val="EADFC0"/>
    <a:srgbClr val="B7D5F7"/>
    <a:srgbClr val="DCCA96"/>
    <a:srgbClr val="987D32"/>
    <a:srgbClr val="C7A9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39" autoAdjust="0"/>
    <p:restoredTop sz="82385" autoAdjust="0"/>
  </p:normalViewPr>
  <p:slideViewPr>
    <p:cSldViewPr snapToGrid="0">
      <p:cViewPr varScale="1">
        <p:scale>
          <a:sx n="70" d="100"/>
          <a:sy n="70" d="100"/>
        </p:scale>
        <p:origin x="1038" y="6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D7655059-6A74-4210-B95F-C94D5E29A842}"/>
              </a:ext>
            </a:extLst>
          </p:cNvPr>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vl1pPr>
          </a:lstStyle>
          <a:p>
            <a:pPr>
              <a:defRPr/>
            </a:pPr>
            <a:endParaRPr lang="en-US" altLang="en-US" dirty="0"/>
          </a:p>
        </p:txBody>
      </p:sp>
      <p:sp>
        <p:nvSpPr>
          <p:cNvPr id="141315" name="Rectangle 3">
            <a:extLst>
              <a:ext uri="{FF2B5EF4-FFF2-40B4-BE49-F238E27FC236}">
                <a16:creationId xmlns:a16="http://schemas.microsoft.com/office/drawing/2014/main" id="{63083C04-2BCE-42C4-920D-7A1B9848E008}"/>
              </a:ext>
            </a:extLst>
          </p:cNvPr>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vl1pPr>
          </a:lstStyle>
          <a:p>
            <a:pPr>
              <a:defRPr/>
            </a:pPr>
            <a:endParaRPr lang="en-US" altLang="en-US" dirty="0"/>
          </a:p>
        </p:txBody>
      </p:sp>
      <p:sp>
        <p:nvSpPr>
          <p:cNvPr id="141316" name="Rectangle 4">
            <a:extLst>
              <a:ext uri="{FF2B5EF4-FFF2-40B4-BE49-F238E27FC236}">
                <a16:creationId xmlns:a16="http://schemas.microsoft.com/office/drawing/2014/main" id="{A470F71F-C209-43FB-9F3D-DCDF78109688}"/>
              </a:ext>
            </a:extLst>
          </p:cNvPr>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vl1pPr>
          </a:lstStyle>
          <a:p>
            <a:pPr>
              <a:defRPr/>
            </a:pPr>
            <a:endParaRPr lang="en-US" altLang="en-US" dirty="0"/>
          </a:p>
        </p:txBody>
      </p:sp>
      <p:sp>
        <p:nvSpPr>
          <p:cNvPr id="141317" name="Rectangle 5">
            <a:extLst>
              <a:ext uri="{FF2B5EF4-FFF2-40B4-BE49-F238E27FC236}">
                <a16:creationId xmlns:a16="http://schemas.microsoft.com/office/drawing/2014/main" id="{04BDF526-42A4-4C99-B7B5-0CF74CD2833E}"/>
              </a:ext>
            </a:extLst>
          </p:cNvPr>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eaLnBrk="1" hangingPunct="1">
              <a:defRPr sz="1300"/>
            </a:lvl1pPr>
          </a:lstStyle>
          <a:p>
            <a:fld id="{F6E3CA18-422C-479D-A267-3E4B238D6038}"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4EAD224-56EC-4548-9B91-B1E41988E889}"/>
              </a:ext>
            </a:extLst>
          </p:cNvPr>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vl1pPr>
          </a:lstStyle>
          <a:p>
            <a:pPr>
              <a:defRPr/>
            </a:pPr>
            <a:endParaRPr lang="en-US" altLang="en-US" dirty="0"/>
          </a:p>
        </p:txBody>
      </p:sp>
      <p:sp>
        <p:nvSpPr>
          <p:cNvPr id="43011" name="Rectangle 3">
            <a:extLst>
              <a:ext uri="{FF2B5EF4-FFF2-40B4-BE49-F238E27FC236}">
                <a16:creationId xmlns:a16="http://schemas.microsoft.com/office/drawing/2014/main" id="{F211C658-D8C1-43A8-926A-F60681CA1727}"/>
              </a:ext>
            </a:extLst>
          </p:cNvPr>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vl1pPr>
          </a:lstStyle>
          <a:p>
            <a:pPr>
              <a:defRPr/>
            </a:pPr>
            <a:endParaRPr lang="en-US" altLang="en-US" dirty="0"/>
          </a:p>
        </p:txBody>
      </p:sp>
      <p:sp>
        <p:nvSpPr>
          <p:cNvPr id="5124" name="Rectangle 4">
            <a:extLst>
              <a:ext uri="{FF2B5EF4-FFF2-40B4-BE49-F238E27FC236}">
                <a16:creationId xmlns:a16="http://schemas.microsoft.com/office/drawing/2014/main" id="{F23C9B3F-4CB1-43A2-8A6F-2DCA7109F943}"/>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D26245E3-3CA7-41A4-894E-AFF07824DC24}"/>
              </a:ext>
            </a:extLst>
          </p:cNvPr>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3014" name="Rectangle 6">
            <a:extLst>
              <a:ext uri="{FF2B5EF4-FFF2-40B4-BE49-F238E27FC236}">
                <a16:creationId xmlns:a16="http://schemas.microsoft.com/office/drawing/2014/main" id="{91D7AF5E-6595-4F84-A5EB-2A478E30BC9F}"/>
              </a:ext>
            </a:extLst>
          </p:cNvPr>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vl1pPr>
          </a:lstStyle>
          <a:p>
            <a:pPr>
              <a:defRPr/>
            </a:pPr>
            <a:endParaRPr lang="en-US" altLang="en-US" dirty="0"/>
          </a:p>
        </p:txBody>
      </p:sp>
      <p:sp>
        <p:nvSpPr>
          <p:cNvPr id="43015" name="Rectangle 7">
            <a:extLst>
              <a:ext uri="{FF2B5EF4-FFF2-40B4-BE49-F238E27FC236}">
                <a16:creationId xmlns:a16="http://schemas.microsoft.com/office/drawing/2014/main" id="{CC04346F-601D-4489-8FB8-0A4BB77F3282}"/>
              </a:ext>
            </a:extLst>
          </p:cNvPr>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eaLnBrk="1" hangingPunct="1">
              <a:defRPr sz="1300"/>
            </a:lvl1pPr>
          </a:lstStyle>
          <a:p>
            <a:fld id="{EF8B1703-B2D1-456D-8F61-D437405424B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8B1703-B2D1-456D-8F61-D437405424B0}" type="slidenum">
              <a:rPr lang="en-US" altLang="en-US" smtClean="0"/>
              <a:pPr/>
              <a:t>1</a:t>
            </a:fld>
            <a:endParaRPr lang="en-US" altLang="en-US" dirty="0"/>
          </a:p>
        </p:txBody>
      </p:sp>
    </p:spTree>
    <p:extLst>
      <p:ext uri="{BB962C8B-B14F-4D97-AF65-F5344CB8AC3E}">
        <p14:creationId xmlns:p14="http://schemas.microsoft.com/office/powerpoint/2010/main" val="224519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F8B1703-B2D1-456D-8F61-D437405424B0}" type="slidenum">
              <a:rPr lang="en-US" altLang="en-US"/>
              <a:pPr/>
              <a:t>2</a:t>
            </a:fld>
            <a:endParaRPr lang="en-US" altLang="en-US" dirty="0"/>
          </a:p>
        </p:txBody>
      </p:sp>
    </p:spTree>
    <p:extLst>
      <p:ext uri="{BB962C8B-B14F-4D97-AF65-F5344CB8AC3E}">
        <p14:creationId xmlns:p14="http://schemas.microsoft.com/office/powerpoint/2010/main" val="310699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F8B1703-B2D1-456D-8F61-D437405424B0}" type="slidenum">
              <a:rPr lang="en-US" altLang="en-US"/>
              <a:pPr/>
              <a:t>3</a:t>
            </a:fld>
            <a:endParaRPr lang="en-US" altLang="en-US" dirty="0"/>
          </a:p>
        </p:txBody>
      </p:sp>
    </p:spTree>
    <p:extLst>
      <p:ext uri="{BB962C8B-B14F-4D97-AF65-F5344CB8AC3E}">
        <p14:creationId xmlns:p14="http://schemas.microsoft.com/office/powerpoint/2010/main" val="88163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F8B1703-B2D1-456D-8F61-D437405424B0}" type="slidenum">
              <a:rPr lang="en-US" altLang="en-US"/>
              <a:pPr/>
              <a:t>4</a:t>
            </a:fld>
            <a:endParaRPr lang="en-US" altLang="en-US" dirty="0"/>
          </a:p>
        </p:txBody>
      </p:sp>
    </p:spTree>
    <p:extLst>
      <p:ext uri="{BB962C8B-B14F-4D97-AF65-F5344CB8AC3E}">
        <p14:creationId xmlns:p14="http://schemas.microsoft.com/office/powerpoint/2010/main" val="268679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F8B1703-B2D1-456D-8F61-D437405424B0}" type="slidenum">
              <a:rPr lang="en-US" altLang="en-US"/>
              <a:pPr/>
              <a:t>5</a:t>
            </a:fld>
            <a:endParaRPr lang="en-US" altLang="en-US" dirty="0"/>
          </a:p>
        </p:txBody>
      </p:sp>
    </p:spTree>
    <p:extLst>
      <p:ext uri="{BB962C8B-B14F-4D97-AF65-F5344CB8AC3E}">
        <p14:creationId xmlns:p14="http://schemas.microsoft.com/office/powerpoint/2010/main" val="108875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F8B1703-B2D1-456D-8F61-D437405424B0}" type="slidenum">
              <a:rPr lang="en-US" altLang="en-US"/>
              <a:pPr/>
              <a:t>6</a:t>
            </a:fld>
            <a:endParaRPr lang="en-US" altLang="en-US" dirty="0"/>
          </a:p>
        </p:txBody>
      </p:sp>
    </p:spTree>
    <p:extLst>
      <p:ext uri="{BB962C8B-B14F-4D97-AF65-F5344CB8AC3E}">
        <p14:creationId xmlns:p14="http://schemas.microsoft.com/office/powerpoint/2010/main" val="418601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F8B1703-B2D1-456D-8F61-D437405424B0}" type="slidenum">
              <a:rPr lang="en-US" altLang="en-US"/>
              <a:pPr/>
              <a:t>7</a:t>
            </a:fld>
            <a:endParaRPr lang="en-US" altLang="en-US" dirty="0"/>
          </a:p>
        </p:txBody>
      </p:sp>
    </p:spTree>
    <p:extLst>
      <p:ext uri="{BB962C8B-B14F-4D97-AF65-F5344CB8AC3E}">
        <p14:creationId xmlns:p14="http://schemas.microsoft.com/office/powerpoint/2010/main" val="63802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35">
            <a:extLst>
              <a:ext uri="{FF2B5EF4-FFF2-40B4-BE49-F238E27FC236}">
                <a16:creationId xmlns:a16="http://schemas.microsoft.com/office/drawing/2014/main" id="{39AF4E08-FB97-4E7B-AA83-7E7380887A57}"/>
              </a:ext>
            </a:extLst>
          </p:cNvPr>
          <p:cNvSpPr>
            <a:spLocks noChangeArrowheads="1"/>
          </p:cNvSpPr>
          <p:nvPr userDrawn="1"/>
        </p:nvSpPr>
        <p:spPr bwMode="auto">
          <a:xfrm>
            <a:off x="0" y="0"/>
            <a:ext cx="9144000" cy="6858000"/>
          </a:xfrm>
          <a:prstGeom prst="rect">
            <a:avLst/>
          </a:prstGeom>
          <a:solidFill>
            <a:schemeClr val="bg1"/>
          </a:solidFill>
          <a:ln w="9525" algn="ctr">
            <a:solidFill>
              <a:schemeClr val="tx1"/>
            </a:solidFill>
            <a:miter lim="800000"/>
            <a:headEnd/>
            <a:tailEnd/>
          </a:ln>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a:defRPr sz="1600">
                <a:solidFill>
                  <a:schemeClr val="tx1"/>
                </a:solidFill>
                <a:latin typeface="Arial" panose="020B0604020202020204" pitchFamily="34" charset="0"/>
                <a:ea typeface="ＭＳ Ｐゴシック" panose="020B0600070205080204" pitchFamily="34" charset="-128"/>
              </a:defRPr>
            </a:lvl3pPr>
            <a:lvl4pPr>
              <a:defRPr sz="1600">
                <a:solidFill>
                  <a:schemeClr val="tx1"/>
                </a:solidFill>
                <a:latin typeface="Arial" panose="020B0604020202020204" pitchFamily="34" charset="0"/>
                <a:ea typeface="ＭＳ Ｐゴシック" panose="020B0600070205080204" pitchFamily="34" charset="-128"/>
              </a:defRPr>
            </a:lvl4pPr>
            <a:lvl5pPr>
              <a:defRPr sz="16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dirty="0"/>
          </a:p>
        </p:txBody>
      </p:sp>
      <p:sp>
        <p:nvSpPr>
          <p:cNvPr id="3" name="Line 34">
            <a:extLst>
              <a:ext uri="{FF2B5EF4-FFF2-40B4-BE49-F238E27FC236}">
                <a16:creationId xmlns:a16="http://schemas.microsoft.com/office/drawing/2014/main" id="{79270CF0-0712-4A64-9829-8DEDC4982462}"/>
              </a:ext>
            </a:extLst>
          </p:cNvPr>
          <p:cNvSpPr>
            <a:spLocks noChangeShapeType="1"/>
          </p:cNvSpPr>
          <p:nvPr userDrawn="1"/>
        </p:nvSpPr>
        <p:spPr bwMode="auto">
          <a:xfrm>
            <a:off x="762000" y="0"/>
            <a:ext cx="0" cy="6172200"/>
          </a:xfrm>
          <a:prstGeom prst="line">
            <a:avLst/>
          </a:prstGeom>
          <a:noFill/>
          <a:ln w="57150" cmpd="thickThin">
            <a:solidFill>
              <a:schemeClr val="accent2">
                <a:lumMod val="50000"/>
              </a:schemeClr>
            </a:solidFill>
            <a:round/>
            <a:headEnd/>
            <a:tailEnd/>
          </a:ln>
          <a:effectLst/>
        </p:spPr>
        <p:txBody>
          <a:bodyPr/>
          <a:lstStyle/>
          <a:p>
            <a:pPr eaLnBrk="1" hangingPunct="1">
              <a:defRPr/>
            </a:pPr>
            <a:endParaRPr lang="en-US" dirty="0">
              <a:latin typeface="Arial" charset="0"/>
              <a:ea typeface="+mn-ea"/>
            </a:endParaRPr>
          </a:p>
        </p:txBody>
      </p:sp>
      <p:sp>
        <p:nvSpPr>
          <p:cNvPr id="4" name="Line 33">
            <a:extLst>
              <a:ext uri="{FF2B5EF4-FFF2-40B4-BE49-F238E27FC236}">
                <a16:creationId xmlns:a16="http://schemas.microsoft.com/office/drawing/2014/main" id="{4E505797-B6F4-4B9A-BB5B-5BFE81D62FA4}"/>
              </a:ext>
            </a:extLst>
          </p:cNvPr>
          <p:cNvSpPr>
            <a:spLocks noChangeShapeType="1"/>
          </p:cNvSpPr>
          <p:nvPr userDrawn="1"/>
        </p:nvSpPr>
        <p:spPr bwMode="auto">
          <a:xfrm>
            <a:off x="228600" y="685800"/>
            <a:ext cx="8915400" cy="0"/>
          </a:xfrm>
          <a:prstGeom prst="line">
            <a:avLst/>
          </a:prstGeom>
          <a:noFill/>
          <a:ln w="57150">
            <a:solidFill>
              <a:schemeClr val="accent2">
                <a:lumMod val="50000"/>
              </a:schemeClr>
            </a:solidFill>
            <a:round/>
            <a:headEnd/>
            <a:tailEnd/>
          </a:ln>
          <a:effectLst/>
        </p:spPr>
        <p:txBody>
          <a:bodyPr/>
          <a:lstStyle/>
          <a:p>
            <a:pPr eaLnBrk="1" hangingPunct="1">
              <a:defRPr/>
            </a:pPr>
            <a:endParaRPr lang="en-US" dirty="0">
              <a:latin typeface="Arial" charset="0"/>
              <a:ea typeface="+mn-ea"/>
            </a:endParaRPr>
          </a:p>
        </p:txBody>
      </p:sp>
      <p:pic>
        <p:nvPicPr>
          <p:cNvPr id="5" name="Picture 11">
            <a:extLst>
              <a:ext uri="{FF2B5EF4-FFF2-40B4-BE49-F238E27FC236}">
                <a16:creationId xmlns:a16="http://schemas.microsoft.com/office/drawing/2014/main" id="{30D8A38C-15FE-49FF-AC29-F2517AD79D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75" y="215900"/>
            <a:ext cx="13128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18">
            <a:extLst>
              <a:ext uri="{FF2B5EF4-FFF2-40B4-BE49-F238E27FC236}">
                <a16:creationId xmlns:a16="http://schemas.microsoft.com/office/drawing/2014/main" id="{188726B5-EF42-4A76-8568-A6FC921E73A0}"/>
              </a:ext>
            </a:extLst>
          </p:cNvPr>
          <p:cNvSpPr>
            <a:spLocks noGrp="1" noChangeArrowheads="1"/>
          </p:cNvSpPr>
          <p:nvPr>
            <p:ph type="dt" sz="half" idx="10"/>
          </p:nvPr>
        </p:nvSpPr>
        <p:spPr>
          <a:xfrm>
            <a:off x="457200" y="6245225"/>
            <a:ext cx="2133600" cy="476250"/>
          </a:xfrm>
          <a:prstGeom prst="rect">
            <a:avLst/>
          </a:prstGeom>
        </p:spPr>
        <p:txBody>
          <a:bodyPr/>
          <a:lstStyle>
            <a:lvl1pPr>
              <a:defRPr sz="1400">
                <a:latin typeface="Arial" panose="020B0604020202020204" pitchFamily="34" charset="0"/>
              </a:defRPr>
            </a:lvl1pPr>
          </a:lstStyle>
          <a:p>
            <a:pPr>
              <a:defRPr/>
            </a:pPr>
            <a:endParaRPr lang="en-US" altLang="en-US" dirty="0"/>
          </a:p>
        </p:txBody>
      </p:sp>
      <p:sp>
        <p:nvSpPr>
          <p:cNvPr id="7" name="Rectangle 19">
            <a:extLst>
              <a:ext uri="{FF2B5EF4-FFF2-40B4-BE49-F238E27FC236}">
                <a16:creationId xmlns:a16="http://schemas.microsoft.com/office/drawing/2014/main" id="{38DDBDCB-AFB6-4AB7-B707-F41B6AA4F09F}"/>
              </a:ext>
            </a:extLst>
          </p:cNvPr>
          <p:cNvSpPr>
            <a:spLocks noGrp="1" noChangeArrowheads="1"/>
          </p:cNvSpPr>
          <p:nvPr>
            <p:ph type="ftr" sz="quarter" idx="11"/>
          </p:nvPr>
        </p:nvSpPr>
        <p:spPr/>
        <p:txBody>
          <a:bodyPr/>
          <a:lstStyle>
            <a:lvl1pPr algn="ctr">
              <a:defRPr sz="1400">
                <a:latin typeface="Arial" panose="020B0604020202020204" pitchFamily="34" charset="0"/>
              </a:defRPr>
            </a:lvl1pPr>
          </a:lstStyle>
          <a:p>
            <a:pPr>
              <a:defRPr/>
            </a:pPr>
            <a:r>
              <a:rPr lang="en-US" altLang="en-US" dirty="0"/>
              <a:t>  </a:t>
            </a:r>
          </a:p>
        </p:txBody>
      </p:sp>
    </p:spTree>
    <p:extLst>
      <p:ext uri="{BB962C8B-B14F-4D97-AF65-F5344CB8AC3E}">
        <p14:creationId xmlns:p14="http://schemas.microsoft.com/office/powerpoint/2010/main" val="106779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a:extLst>
              <a:ext uri="{FF2B5EF4-FFF2-40B4-BE49-F238E27FC236}">
                <a16:creationId xmlns:a16="http://schemas.microsoft.com/office/drawing/2014/main" id="{00DDC56E-1AA8-421B-941A-3E647E88B3B4}"/>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5" name="Rectangle 6">
            <a:extLst>
              <a:ext uri="{FF2B5EF4-FFF2-40B4-BE49-F238E27FC236}">
                <a16:creationId xmlns:a16="http://schemas.microsoft.com/office/drawing/2014/main" id="{CF53221C-FB9C-43CE-AE5A-D30FB2E1AE45}"/>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6EC3C822-4859-45DC-B125-E27481C02BB4}" type="slidenum">
              <a:rPr lang="en-US" altLang="en-US"/>
              <a:pPr/>
              <a:t>‹#›</a:t>
            </a:fld>
            <a:endParaRPr lang="en-US" altLang="en-US" dirty="0"/>
          </a:p>
        </p:txBody>
      </p:sp>
    </p:spTree>
    <p:extLst>
      <p:ext uri="{BB962C8B-B14F-4D97-AF65-F5344CB8AC3E}">
        <p14:creationId xmlns:p14="http://schemas.microsoft.com/office/powerpoint/2010/main" val="174705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901F30F8-A54B-45F5-9016-39A7996807AB}"/>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4" name="Rectangle 6">
            <a:extLst>
              <a:ext uri="{FF2B5EF4-FFF2-40B4-BE49-F238E27FC236}">
                <a16:creationId xmlns:a16="http://schemas.microsoft.com/office/drawing/2014/main" id="{786E6670-8DF9-46A5-9B16-46C957C59AB6}"/>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7DAF738A-9DAD-4FD4-8010-CF5A4A220E38}" type="slidenum">
              <a:rPr lang="en-US" altLang="en-US"/>
              <a:pPr/>
              <a:t>‹#›</a:t>
            </a:fld>
            <a:endParaRPr lang="en-US" altLang="en-US" dirty="0"/>
          </a:p>
        </p:txBody>
      </p:sp>
    </p:spTree>
    <p:extLst>
      <p:ext uri="{BB962C8B-B14F-4D97-AF65-F5344CB8AC3E}">
        <p14:creationId xmlns:p14="http://schemas.microsoft.com/office/powerpoint/2010/main" val="14250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a:extLst>
              <a:ext uri="{FF2B5EF4-FFF2-40B4-BE49-F238E27FC236}">
                <a16:creationId xmlns:a16="http://schemas.microsoft.com/office/drawing/2014/main" id="{0EA5ED89-979B-4B0D-99AD-A6093787DC68}"/>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7" name="Rectangle 6">
            <a:extLst>
              <a:ext uri="{FF2B5EF4-FFF2-40B4-BE49-F238E27FC236}">
                <a16:creationId xmlns:a16="http://schemas.microsoft.com/office/drawing/2014/main" id="{0DC63AC6-DF77-4B56-9210-A1DDA45FF583}"/>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B5B0FCC3-E875-40EF-AA48-613D6D67C935}" type="slidenum">
              <a:rPr lang="en-US" altLang="en-US"/>
              <a:pPr/>
              <a:t>‹#›</a:t>
            </a:fld>
            <a:endParaRPr lang="en-US" altLang="en-US" dirty="0"/>
          </a:p>
        </p:txBody>
      </p:sp>
    </p:spTree>
    <p:extLst>
      <p:ext uri="{BB962C8B-B14F-4D97-AF65-F5344CB8AC3E}">
        <p14:creationId xmlns:p14="http://schemas.microsoft.com/office/powerpoint/2010/main" val="228508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a:extLst>
              <a:ext uri="{FF2B5EF4-FFF2-40B4-BE49-F238E27FC236}">
                <a16:creationId xmlns:a16="http://schemas.microsoft.com/office/drawing/2014/main" id="{CC7D1D09-5A4F-47B7-AE38-0246DF94AECE}"/>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7" name="Rectangle 6">
            <a:extLst>
              <a:ext uri="{FF2B5EF4-FFF2-40B4-BE49-F238E27FC236}">
                <a16:creationId xmlns:a16="http://schemas.microsoft.com/office/drawing/2014/main" id="{1411A17F-1DB8-43ED-95BC-A4CBC73DDA3E}"/>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B8E105F8-2A80-48A3-838A-928FA5780FC5}" type="slidenum">
              <a:rPr lang="en-US" altLang="en-US"/>
              <a:pPr/>
              <a:t>‹#›</a:t>
            </a:fld>
            <a:endParaRPr lang="en-US" altLang="en-US" dirty="0"/>
          </a:p>
        </p:txBody>
      </p:sp>
    </p:spTree>
    <p:extLst>
      <p:ext uri="{BB962C8B-B14F-4D97-AF65-F5344CB8AC3E}">
        <p14:creationId xmlns:p14="http://schemas.microsoft.com/office/powerpoint/2010/main" val="2274015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3E51149-EC47-4E06-87E9-C37A93185DEC}"/>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6" name="Rectangle 6">
            <a:extLst>
              <a:ext uri="{FF2B5EF4-FFF2-40B4-BE49-F238E27FC236}">
                <a16:creationId xmlns:a16="http://schemas.microsoft.com/office/drawing/2014/main" id="{D9157E14-A1D1-4623-A542-15A3495F0CA9}"/>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CC76B434-DCF8-43A1-ACFA-0AF3C588C47C}" type="slidenum">
              <a:rPr lang="en-US" altLang="en-US"/>
              <a:pPr/>
              <a:t>‹#›</a:t>
            </a:fld>
            <a:endParaRPr lang="en-US" altLang="en-US" dirty="0"/>
          </a:p>
        </p:txBody>
      </p:sp>
    </p:spTree>
    <p:extLst>
      <p:ext uri="{BB962C8B-B14F-4D97-AF65-F5344CB8AC3E}">
        <p14:creationId xmlns:p14="http://schemas.microsoft.com/office/powerpoint/2010/main" val="1644288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152400"/>
            <a:ext cx="215265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152400"/>
            <a:ext cx="63055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276C1369-D806-4958-94C4-35445923A423}"/>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6" name="Rectangle 6">
            <a:extLst>
              <a:ext uri="{FF2B5EF4-FFF2-40B4-BE49-F238E27FC236}">
                <a16:creationId xmlns:a16="http://schemas.microsoft.com/office/drawing/2014/main" id="{3C8925BB-B49C-4FFB-8D28-872637D94D24}"/>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FE6DA919-3DC2-47A1-9329-4F9216605C9D}" type="slidenum">
              <a:rPr lang="en-US" altLang="en-US"/>
              <a:pPr/>
              <a:t>‹#›</a:t>
            </a:fld>
            <a:endParaRPr lang="en-US" altLang="en-US" dirty="0"/>
          </a:p>
        </p:txBody>
      </p:sp>
    </p:spTree>
    <p:extLst>
      <p:ext uri="{BB962C8B-B14F-4D97-AF65-F5344CB8AC3E}">
        <p14:creationId xmlns:p14="http://schemas.microsoft.com/office/powerpoint/2010/main" val="151051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1355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Rectangle 5">
            <a:extLst>
              <a:ext uri="{FF2B5EF4-FFF2-40B4-BE49-F238E27FC236}">
                <a16:creationId xmlns:a16="http://schemas.microsoft.com/office/drawing/2014/main" id="{385A9CDC-0B62-459E-9844-6A5A524412B6}"/>
              </a:ext>
            </a:extLst>
          </p:cNvPr>
          <p:cNvSpPr>
            <a:spLocks noGrp="1" noChangeArrowheads="1"/>
          </p:cNvSpPr>
          <p:nvPr>
            <p:ph type="ftr" sz="quarter" idx="11"/>
          </p:nvPr>
        </p:nvSpPr>
        <p:spPr>
          <a:xfrm>
            <a:off x="3048000" y="6324600"/>
            <a:ext cx="2895600" cy="476250"/>
          </a:xfrm>
        </p:spPr>
        <p:txBody>
          <a:bodyPr anchor="b"/>
          <a:lstStyle>
            <a:lvl1pPr algn="ctr">
              <a:defRPr/>
            </a:lvl1pPr>
          </a:lstStyle>
          <a:p>
            <a:pPr>
              <a:defRPr/>
            </a:pPr>
            <a:endParaRPr lang="en-US" altLang="en-US" dirty="0"/>
          </a:p>
          <a:p>
            <a:pPr>
              <a:defRPr/>
            </a:pPr>
            <a:endParaRPr lang="en-US" altLang="en-US" dirty="0"/>
          </a:p>
          <a:p>
            <a:pPr>
              <a:defRPr/>
            </a:pPr>
            <a:endParaRPr lang="en-US" altLang="en-US" dirty="0"/>
          </a:p>
        </p:txBody>
      </p:sp>
      <p:sp>
        <p:nvSpPr>
          <p:cNvPr id="6" name="Rectangle 6">
            <a:extLst>
              <a:ext uri="{FF2B5EF4-FFF2-40B4-BE49-F238E27FC236}">
                <a16:creationId xmlns:a16="http://schemas.microsoft.com/office/drawing/2014/main" id="{713A39EA-9FFB-44FE-BC1E-3070CE0FB758}"/>
              </a:ext>
            </a:extLst>
          </p:cNvPr>
          <p:cNvSpPr>
            <a:spLocks noGrp="1" noChangeArrowheads="1"/>
          </p:cNvSpPr>
          <p:nvPr>
            <p:ph type="sldNum" sz="quarter" idx="12"/>
          </p:nvPr>
        </p:nvSpPr>
        <p:spPr>
          <a:xfrm>
            <a:off x="6629400" y="6248400"/>
            <a:ext cx="2133600" cy="476250"/>
          </a:xfrm>
        </p:spPr>
        <p:txBody>
          <a:bodyPr/>
          <a:lstStyle>
            <a:lvl1pPr>
              <a:defRPr/>
            </a:lvl1pPr>
          </a:lstStyle>
          <a:p>
            <a:endParaRPr lang="en-US" altLang="en-US" dirty="0"/>
          </a:p>
          <a:p>
            <a:endParaRPr lang="en-US" altLang="en-US" dirty="0"/>
          </a:p>
          <a:p>
            <a:r>
              <a:rPr lang="en-US" altLang="en-US" dirty="0"/>
              <a:t>Slide  </a:t>
            </a:r>
            <a:fld id="{BF7E6389-80FC-4264-9CC3-0E459406D836}" type="slidenum">
              <a:rPr lang="en-US" altLang="en-US"/>
              <a:pPr/>
              <a:t>‹#›</a:t>
            </a:fld>
            <a:endParaRPr lang="en-US" altLang="en-US" dirty="0"/>
          </a:p>
        </p:txBody>
      </p:sp>
    </p:spTree>
    <p:extLst>
      <p:ext uri="{BB962C8B-B14F-4D97-AF65-F5344CB8AC3E}">
        <p14:creationId xmlns:p14="http://schemas.microsoft.com/office/powerpoint/2010/main" val="69573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a:extLst>
              <a:ext uri="{FF2B5EF4-FFF2-40B4-BE49-F238E27FC236}">
                <a16:creationId xmlns:a16="http://schemas.microsoft.com/office/drawing/2014/main" id="{59FDAB9C-FBA0-4762-9B96-4CA9819FF094}"/>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5" name="Rectangle 6">
            <a:extLst>
              <a:ext uri="{FF2B5EF4-FFF2-40B4-BE49-F238E27FC236}">
                <a16:creationId xmlns:a16="http://schemas.microsoft.com/office/drawing/2014/main" id="{AB84F9F2-06D4-4F42-8B0F-EF727EFAE862}"/>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928E9842-2BD9-40CD-8932-AE97E453F790}" type="slidenum">
              <a:rPr lang="en-US" altLang="en-US"/>
              <a:pPr/>
              <a:t>‹#›</a:t>
            </a:fld>
            <a:endParaRPr lang="en-US" altLang="en-US" dirty="0"/>
          </a:p>
        </p:txBody>
      </p:sp>
    </p:spTree>
    <p:extLst>
      <p:ext uri="{BB962C8B-B14F-4D97-AF65-F5344CB8AC3E}">
        <p14:creationId xmlns:p14="http://schemas.microsoft.com/office/powerpoint/2010/main" val="84558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a:extLst>
              <a:ext uri="{FF2B5EF4-FFF2-40B4-BE49-F238E27FC236}">
                <a16:creationId xmlns:a16="http://schemas.microsoft.com/office/drawing/2014/main" id="{680CEB13-95CF-41CD-BCF9-9C58B6CF78B2}"/>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5" name="Rectangle 6">
            <a:extLst>
              <a:ext uri="{FF2B5EF4-FFF2-40B4-BE49-F238E27FC236}">
                <a16:creationId xmlns:a16="http://schemas.microsoft.com/office/drawing/2014/main" id="{AB8EF3FD-4A29-45F8-A91D-0F94E00520DE}"/>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AB10B1D5-460B-4791-ACD5-07C3A61AA70F}" type="slidenum">
              <a:rPr lang="en-US" altLang="en-US"/>
              <a:pPr/>
              <a:t>‹#›</a:t>
            </a:fld>
            <a:endParaRPr lang="en-US" altLang="en-US" dirty="0"/>
          </a:p>
        </p:txBody>
      </p:sp>
    </p:spTree>
    <p:extLst>
      <p:ext uri="{BB962C8B-B14F-4D97-AF65-F5344CB8AC3E}">
        <p14:creationId xmlns:p14="http://schemas.microsoft.com/office/powerpoint/2010/main" val="308195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a:extLst>
              <a:ext uri="{FF2B5EF4-FFF2-40B4-BE49-F238E27FC236}">
                <a16:creationId xmlns:a16="http://schemas.microsoft.com/office/drawing/2014/main" id="{B77C1284-BB52-4C5D-A408-69E313EC6B5B}"/>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5" name="Rectangle 6">
            <a:extLst>
              <a:ext uri="{FF2B5EF4-FFF2-40B4-BE49-F238E27FC236}">
                <a16:creationId xmlns:a16="http://schemas.microsoft.com/office/drawing/2014/main" id="{5E1CCCC7-78ED-4202-AA84-3C7710D3748C}"/>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CA923895-41AD-405F-98DA-C42EB76B2CF7}" type="slidenum">
              <a:rPr lang="en-US" altLang="en-US"/>
              <a:pPr/>
              <a:t>‹#›</a:t>
            </a:fld>
            <a:endParaRPr lang="en-US" altLang="en-US" dirty="0"/>
          </a:p>
        </p:txBody>
      </p:sp>
    </p:spTree>
    <p:extLst>
      <p:ext uri="{BB962C8B-B14F-4D97-AF65-F5344CB8AC3E}">
        <p14:creationId xmlns:p14="http://schemas.microsoft.com/office/powerpoint/2010/main" val="334565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a:extLst>
              <a:ext uri="{FF2B5EF4-FFF2-40B4-BE49-F238E27FC236}">
                <a16:creationId xmlns:a16="http://schemas.microsoft.com/office/drawing/2014/main" id="{41EDBC21-1328-4C4D-AA46-F73174E00523}"/>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5" name="Rectangle 6">
            <a:extLst>
              <a:ext uri="{FF2B5EF4-FFF2-40B4-BE49-F238E27FC236}">
                <a16:creationId xmlns:a16="http://schemas.microsoft.com/office/drawing/2014/main" id="{0B0AADF0-9F07-4331-89C8-08C7B2376006}"/>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953FF6A8-BA2F-4BE7-BA3D-66691FA01290}" type="slidenum">
              <a:rPr lang="en-US" altLang="en-US"/>
              <a:pPr/>
              <a:t>‹#›</a:t>
            </a:fld>
            <a:endParaRPr lang="en-US" altLang="en-US" dirty="0"/>
          </a:p>
        </p:txBody>
      </p:sp>
    </p:spTree>
    <p:extLst>
      <p:ext uri="{BB962C8B-B14F-4D97-AF65-F5344CB8AC3E}">
        <p14:creationId xmlns:p14="http://schemas.microsoft.com/office/powerpoint/2010/main" val="2095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a:extLst>
              <a:ext uri="{FF2B5EF4-FFF2-40B4-BE49-F238E27FC236}">
                <a16:creationId xmlns:a16="http://schemas.microsoft.com/office/drawing/2014/main" id="{D96EA96F-B64E-4FCE-8F49-A76F41EAD479}"/>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6" name="Rectangle 6">
            <a:extLst>
              <a:ext uri="{FF2B5EF4-FFF2-40B4-BE49-F238E27FC236}">
                <a16:creationId xmlns:a16="http://schemas.microsoft.com/office/drawing/2014/main" id="{2EA216EA-8322-424A-BED8-80DB16A339B9}"/>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532A6389-1674-425A-8830-46B331685B57}" type="slidenum">
              <a:rPr lang="en-US" altLang="en-US"/>
              <a:pPr/>
              <a:t>‹#›</a:t>
            </a:fld>
            <a:endParaRPr lang="en-US" altLang="en-US" dirty="0"/>
          </a:p>
        </p:txBody>
      </p:sp>
    </p:spTree>
    <p:extLst>
      <p:ext uri="{BB962C8B-B14F-4D97-AF65-F5344CB8AC3E}">
        <p14:creationId xmlns:p14="http://schemas.microsoft.com/office/powerpoint/2010/main" val="37509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95400"/>
            <a:ext cx="41529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41529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FD0A64A9-D4AE-4F06-AE51-A87F734CF0AA}"/>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7" name="Rectangle 6">
            <a:extLst>
              <a:ext uri="{FF2B5EF4-FFF2-40B4-BE49-F238E27FC236}">
                <a16:creationId xmlns:a16="http://schemas.microsoft.com/office/drawing/2014/main" id="{B58C1ABF-9243-4949-AA6F-B4336561AB29}"/>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714B170B-C43B-4129-9E8A-5C13DA8E942E}" type="slidenum">
              <a:rPr lang="en-US" altLang="en-US"/>
              <a:pPr/>
              <a:t>‹#›</a:t>
            </a:fld>
            <a:endParaRPr lang="en-US" altLang="en-US" dirty="0"/>
          </a:p>
        </p:txBody>
      </p:sp>
    </p:spTree>
    <p:extLst>
      <p:ext uri="{BB962C8B-B14F-4D97-AF65-F5344CB8AC3E}">
        <p14:creationId xmlns:p14="http://schemas.microsoft.com/office/powerpoint/2010/main" val="217149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a:extLst>
              <a:ext uri="{FF2B5EF4-FFF2-40B4-BE49-F238E27FC236}">
                <a16:creationId xmlns:a16="http://schemas.microsoft.com/office/drawing/2014/main" id="{6D466342-CA95-4F67-8420-89A38177129C}"/>
              </a:ext>
            </a:extLst>
          </p:cNvPr>
          <p:cNvSpPr>
            <a:spLocks noGrp="1" noChangeArrowheads="1"/>
          </p:cNvSpPr>
          <p:nvPr>
            <p:ph type="ftr" sz="quarter" idx="11"/>
          </p:nvPr>
        </p:nvSpPr>
        <p:spPr>
          <a:ln/>
        </p:spPr>
        <p:txBody>
          <a:bodyPr/>
          <a:lstStyle>
            <a:lvl1pPr>
              <a:defRPr/>
            </a:lvl1pPr>
          </a:lstStyle>
          <a:p>
            <a:pPr>
              <a:defRPr/>
            </a:pPr>
            <a:endParaRPr lang="en-US" altLang="en-US" dirty="0"/>
          </a:p>
          <a:p>
            <a:pPr>
              <a:defRPr/>
            </a:pPr>
            <a:endParaRPr lang="en-US" altLang="en-US" dirty="0"/>
          </a:p>
          <a:p>
            <a:pPr>
              <a:defRPr/>
            </a:pPr>
            <a:endParaRPr lang="en-US" altLang="en-US" dirty="0"/>
          </a:p>
        </p:txBody>
      </p:sp>
      <p:sp>
        <p:nvSpPr>
          <p:cNvPr id="9" name="Rectangle 6">
            <a:extLst>
              <a:ext uri="{FF2B5EF4-FFF2-40B4-BE49-F238E27FC236}">
                <a16:creationId xmlns:a16="http://schemas.microsoft.com/office/drawing/2014/main" id="{027301D2-D086-45BF-9BEE-7E5ABA8B8359}"/>
              </a:ext>
            </a:extLst>
          </p:cNvPr>
          <p:cNvSpPr>
            <a:spLocks noGrp="1" noChangeArrowheads="1"/>
          </p:cNvSpPr>
          <p:nvPr>
            <p:ph type="sldNum" sz="quarter" idx="12"/>
          </p:nvPr>
        </p:nvSpPr>
        <p:spPr>
          <a:ln/>
        </p:spPr>
        <p:txBody>
          <a:bodyPr/>
          <a:lstStyle>
            <a:lvl1pPr>
              <a:defRPr/>
            </a:lvl1pPr>
          </a:lstStyle>
          <a:p>
            <a:endParaRPr lang="en-US" altLang="en-US" dirty="0"/>
          </a:p>
          <a:p>
            <a:endParaRPr lang="en-US" altLang="en-US" dirty="0"/>
          </a:p>
          <a:p>
            <a:r>
              <a:rPr lang="en-US" altLang="en-US" dirty="0"/>
              <a:t>Slide  </a:t>
            </a:r>
            <a:fld id="{90852164-E2B6-43AC-A82D-191FC2F92E85}" type="slidenum">
              <a:rPr lang="en-US" altLang="en-US"/>
              <a:pPr/>
              <a:t>‹#›</a:t>
            </a:fld>
            <a:endParaRPr lang="en-US" altLang="en-US" dirty="0"/>
          </a:p>
        </p:txBody>
      </p:sp>
    </p:spTree>
    <p:extLst>
      <p:ext uri="{BB962C8B-B14F-4D97-AF65-F5344CB8AC3E}">
        <p14:creationId xmlns:p14="http://schemas.microsoft.com/office/powerpoint/2010/main" val="43446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a:extLst>
              <a:ext uri="{FF2B5EF4-FFF2-40B4-BE49-F238E27FC236}">
                <a16:creationId xmlns:a16="http://schemas.microsoft.com/office/drawing/2014/main" id="{F7D165A7-7ABC-4D35-B0ED-1B9EEF5D06C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Century Gothic" panose="020B0502020202020204" pitchFamily="34" charset="0"/>
              </a:defRPr>
            </a:lvl1pPr>
          </a:lstStyle>
          <a:p>
            <a:pPr>
              <a:defRPr/>
            </a:pPr>
            <a:endParaRPr lang="en-US" altLang="en-US" dirty="0"/>
          </a:p>
          <a:p>
            <a:pPr>
              <a:defRPr/>
            </a:pPr>
            <a:endParaRPr lang="en-US" altLang="en-US" dirty="0"/>
          </a:p>
          <a:p>
            <a:pPr>
              <a:defRPr/>
            </a:pPr>
            <a:endParaRPr lang="en-US" altLang="en-US" dirty="0"/>
          </a:p>
        </p:txBody>
      </p:sp>
      <p:sp>
        <p:nvSpPr>
          <p:cNvPr id="1030" name="Rectangle 6">
            <a:extLst>
              <a:ext uri="{FF2B5EF4-FFF2-40B4-BE49-F238E27FC236}">
                <a16:creationId xmlns:a16="http://schemas.microsoft.com/office/drawing/2014/main" id="{C69B6F09-BE2E-49E1-B8DE-4C768F1D7B6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Century Gothic" panose="020B0502020202020204" pitchFamily="34" charset="0"/>
              </a:defRPr>
            </a:lvl1pPr>
          </a:lstStyle>
          <a:p>
            <a:endParaRPr lang="en-US" altLang="en-US" dirty="0"/>
          </a:p>
          <a:p>
            <a:endParaRPr lang="en-US" altLang="en-US" dirty="0"/>
          </a:p>
          <a:p>
            <a:r>
              <a:rPr lang="en-US" altLang="en-US" dirty="0"/>
              <a:t>Slide  </a:t>
            </a:r>
            <a:fld id="{719ECA9B-D9FE-42EC-8045-3D88514323C4}" type="slidenum">
              <a:rPr lang="en-US" altLang="en-US"/>
              <a:pPr/>
              <a:t>‹#›</a:t>
            </a:fld>
            <a:endParaRPr lang="en-US" altLang="en-US" dirty="0"/>
          </a:p>
        </p:txBody>
      </p:sp>
      <p:sp>
        <p:nvSpPr>
          <p:cNvPr id="1060" name="Line 36">
            <a:extLst>
              <a:ext uri="{FF2B5EF4-FFF2-40B4-BE49-F238E27FC236}">
                <a16:creationId xmlns:a16="http://schemas.microsoft.com/office/drawing/2014/main" id="{F83B2992-4469-48A0-94A6-0A62A19C0C39}"/>
              </a:ext>
            </a:extLst>
          </p:cNvPr>
          <p:cNvSpPr>
            <a:spLocks noChangeShapeType="1"/>
          </p:cNvSpPr>
          <p:nvPr userDrawn="1"/>
        </p:nvSpPr>
        <p:spPr bwMode="auto">
          <a:xfrm>
            <a:off x="152400" y="838200"/>
            <a:ext cx="8534400" cy="0"/>
          </a:xfrm>
          <a:prstGeom prst="line">
            <a:avLst/>
          </a:prstGeom>
          <a:noFill/>
          <a:ln w="76200" cmpd="tri">
            <a:solidFill>
              <a:schemeClr val="accent2">
                <a:lumMod val="50000"/>
              </a:schemeClr>
            </a:solidFill>
            <a:round/>
            <a:headEnd/>
            <a:tailEnd/>
          </a:ln>
          <a:effectLst/>
        </p:spPr>
        <p:txBody>
          <a:bodyPr/>
          <a:lstStyle/>
          <a:p>
            <a:pPr eaLnBrk="1" hangingPunct="1">
              <a:defRPr/>
            </a:pPr>
            <a:endParaRPr lang="en-US" dirty="0">
              <a:latin typeface="Arial" charset="0"/>
              <a:ea typeface="+mn-ea"/>
            </a:endParaRPr>
          </a:p>
        </p:txBody>
      </p:sp>
      <p:sp>
        <p:nvSpPr>
          <p:cNvPr id="2" name="Rectangle 44">
            <a:extLst>
              <a:ext uri="{FF2B5EF4-FFF2-40B4-BE49-F238E27FC236}">
                <a16:creationId xmlns:a16="http://schemas.microsoft.com/office/drawing/2014/main" id="{564574C9-34EF-471D-86FA-FEF092A2CFB2}"/>
              </a:ext>
            </a:extLst>
          </p:cNvPr>
          <p:cNvSpPr>
            <a:spLocks noGrp="1" noChangeArrowheads="1"/>
          </p:cNvSpPr>
          <p:nvPr>
            <p:ph type="title"/>
          </p:nvPr>
        </p:nvSpPr>
        <p:spPr bwMode="auto">
          <a:xfrm>
            <a:off x="76200" y="152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1" name="Rectangle 45">
            <a:extLst>
              <a:ext uri="{FF2B5EF4-FFF2-40B4-BE49-F238E27FC236}">
                <a16:creationId xmlns:a16="http://schemas.microsoft.com/office/drawing/2014/main" id="{79B40B9D-7B0E-4214-B524-9F1DECA8C3D1}"/>
              </a:ext>
            </a:extLst>
          </p:cNvPr>
          <p:cNvSpPr>
            <a:spLocks noGrp="1" noChangeArrowheads="1"/>
          </p:cNvSpPr>
          <p:nvPr>
            <p:ph type="body" idx="1"/>
          </p:nvPr>
        </p:nvSpPr>
        <p:spPr bwMode="auto">
          <a:xfrm>
            <a:off x="228600" y="914400"/>
            <a:ext cx="84582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2" name="Picture 4">
            <a:extLst>
              <a:ext uri="{FF2B5EF4-FFF2-40B4-BE49-F238E27FC236}">
                <a16:creationId xmlns:a16="http://schemas.microsoft.com/office/drawing/2014/main" id="{45BCD7C2-0BB8-40A0-A8B2-92AF46A2F562}"/>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815263" y="50800"/>
            <a:ext cx="110013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88" r:id="rId1"/>
    <p:sldLayoutId id="2147484889" r:id="rId2"/>
    <p:sldLayoutId id="2147484864" r:id="rId3"/>
    <p:sldLayoutId id="2147484865" r:id="rId4"/>
    <p:sldLayoutId id="2147484866" r:id="rId5"/>
    <p:sldLayoutId id="2147484867" r:id="rId6"/>
    <p:sldLayoutId id="2147484868" r:id="rId7"/>
    <p:sldLayoutId id="2147484869" r:id="rId8"/>
    <p:sldLayoutId id="2147484870" r:id="rId9"/>
    <p:sldLayoutId id="2147484871" r:id="rId10"/>
    <p:sldLayoutId id="2147484872" r:id="rId11"/>
    <p:sldLayoutId id="2147484873" r:id="rId12"/>
    <p:sldLayoutId id="2147484874" r:id="rId13"/>
    <p:sldLayoutId id="2147484875" r:id="rId14"/>
    <p:sldLayoutId id="2147484876" r:id="rId15"/>
  </p:sldLayoutIdLst>
  <p:hf hdr="0" dt="0"/>
  <p:txStyles>
    <p:titleStyle>
      <a:lvl1pPr algn="l" rtl="0" eaLnBrk="0" fontAlgn="base" hangingPunct="0">
        <a:spcBef>
          <a:spcPct val="0"/>
        </a:spcBef>
        <a:spcAft>
          <a:spcPct val="0"/>
        </a:spcAft>
        <a:defRPr sz="3600">
          <a:solidFill>
            <a:srgbClr val="000066"/>
          </a:solidFill>
          <a:latin typeface="+mj-lt"/>
          <a:ea typeface="ＭＳ Ｐゴシック" panose="020B0600070205080204" pitchFamily="34" charset="-128"/>
          <a:cs typeface="+mj-cs"/>
        </a:defRPr>
      </a:lvl1pPr>
      <a:lvl2pPr algn="l" rtl="0" eaLnBrk="0" fontAlgn="base" hangingPunct="0">
        <a:spcBef>
          <a:spcPct val="0"/>
        </a:spcBef>
        <a:spcAft>
          <a:spcPct val="0"/>
        </a:spcAft>
        <a:defRPr sz="3600">
          <a:solidFill>
            <a:srgbClr val="000066"/>
          </a:solidFill>
          <a:latin typeface="Arial" charset="0"/>
          <a:ea typeface="ＭＳ Ｐゴシック" panose="020B0600070205080204" pitchFamily="34" charset="-128"/>
        </a:defRPr>
      </a:lvl2pPr>
      <a:lvl3pPr algn="l" rtl="0" eaLnBrk="0" fontAlgn="base" hangingPunct="0">
        <a:spcBef>
          <a:spcPct val="0"/>
        </a:spcBef>
        <a:spcAft>
          <a:spcPct val="0"/>
        </a:spcAft>
        <a:defRPr sz="3600">
          <a:solidFill>
            <a:srgbClr val="000066"/>
          </a:solidFill>
          <a:latin typeface="Arial" charset="0"/>
          <a:ea typeface="ＭＳ Ｐゴシック" panose="020B0600070205080204" pitchFamily="34" charset="-128"/>
        </a:defRPr>
      </a:lvl3pPr>
      <a:lvl4pPr algn="l" rtl="0" eaLnBrk="0" fontAlgn="base" hangingPunct="0">
        <a:spcBef>
          <a:spcPct val="0"/>
        </a:spcBef>
        <a:spcAft>
          <a:spcPct val="0"/>
        </a:spcAft>
        <a:defRPr sz="3600">
          <a:solidFill>
            <a:srgbClr val="000066"/>
          </a:solidFill>
          <a:latin typeface="Arial" charset="0"/>
          <a:ea typeface="ＭＳ Ｐゴシック" panose="020B0600070205080204" pitchFamily="34" charset="-128"/>
        </a:defRPr>
      </a:lvl4pPr>
      <a:lvl5pPr algn="l" rtl="0" eaLnBrk="0" fontAlgn="base" hangingPunct="0">
        <a:spcBef>
          <a:spcPct val="0"/>
        </a:spcBef>
        <a:spcAft>
          <a:spcPct val="0"/>
        </a:spcAft>
        <a:defRPr sz="3600">
          <a:solidFill>
            <a:srgbClr val="000066"/>
          </a:solidFill>
          <a:latin typeface="Arial" charset="0"/>
          <a:ea typeface="ＭＳ Ｐゴシック" panose="020B0600070205080204" pitchFamily="34" charset="-128"/>
        </a:defRPr>
      </a:lvl5pPr>
      <a:lvl6pPr marL="457200" algn="l" rtl="0" fontAlgn="base">
        <a:spcBef>
          <a:spcPct val="0"/>
        </a:spcBef>
        <a:spcAft>
          <a:spcPct val="0"/>
        </a:spcAft>
        <a:defRPr sz="4400">
          <a:solidFill>
            <a:srgbClr val="000066"/>
          </a:solidFill>
          <a:latin typeface="Arial" charset="0"/>
        </a:defRPr>
      </a:lvl6pPr>
      <a:lvl7pPr marL="914400" algn="l" rtl="0" fontAlgn="base">
        <a:spcBef>
          <a:spcPct val="0"/>
        </a:spcBef>
        <a:spcAft>
          <a:spcPct val="0"/>
        </a:spcAft>
        <a:defRPr sz="4400">
          <a:solidFill>
            <a:srgbClr val="000066"/>
          </a:solidFill>
          <a:latin typeface="Arial" charset="0"/>
        </a:defRPr>
      </a:lvl7pPr>
      <a:lvl8pPr marL="1371600" algn="l" rtl="0" fontAlgn="base">
        <a:spcBef>
          <a:spcPct val="0"/>
        </a:spcBef>
        <a:spcAft>
          <a:spcPct val="0"/>
        </a:spcAft>
        <a:defRPr sz="4400">
          <a:solidFill>
            <a:srgbClr val="000066"/>
          </a:solidFill>
          <a:latin typeface="Arial" charset="0"/>
        </a:defRPr>
      </a:lvl8pPr>
      <a:lvl9pPr marL="1828800" algn="l"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lr>
          <a:schemeClr val="bg2"/>
        </a:buClr>
        <a:buFont typeface="Wingdings" panose="05000000000000000000" pitchFamily="2" charset="2"/>
        <a:buChar char="§"/>
        <a:defRPr sz="2800">
          <a:solidFill>
            <a:srgbClr val="000066"/>
          </a:solidFill>
          <a:latin typeface="+mj-lt"/>
          <a:ea typeface="ＭＳ Ｐゴシック" panose="020B0600070205080204" pitchFamily="34" charset="-128"/>
          <a:cs typeface="+mn-cs"/>
        </a:defRPr>
      </a:lvl1pPr>
      <a:lvl2pPr marL="742950" indent="-285750" algn="l" rtl="0" eaLnBrk="0" fontAlgn="base" hangingPunct="0">
        <a:spcBef>
          <a:spcPct val="20000"/>
        </a:spcBef>
        <a:spcAft>
          <a:spcPct val="0"/>
        </a:spcAft>
        <a:buClr>
          <a:schemeClr val="accent2"/>
        </a:buClr>
        <a:buSzPct val="50000"/>
        <a:buFont typeface="Symbol" panose="05050102010706020507" pitchFamily="18" charset="2"/>
        <a:buBlip>
          <a:blip r:embed="rId18"/>
        </a:buBlip>
        <a:defRPr sz="2400">
          <a:solidFill>
            <a:srgbClr val="000066"/>
          </a:solidFill>
          <a:latin typeface="+mj-lt"/>
          <a:ea typeface="ＭＳ Ｐゴシック" pitchFamily="4" charset="-128"/>
        </a:defRPr>
      </a:lvl2pPr>
      <a:lvl3pPr marL="1143000" indent="-228600" algn="l" rtl="0" eaLnBrk="0" fontAlgn="base" hangingPunct="0">
        <a:spcBef>
          <a:spcPct val="20000"/>
        </a:spcBef>
        <a:spcAft>
          <a:spcPct val="0"/>
        </a:spcAft>
        <a:buClr>
          <a:srgbClr val="987D32"/>
        </a:buClr>
        <a:buChar char="•"/>
        <a:defRPr sz="2000">
          <a:solidFill>
            <a:srgbClr val="000066"/>
          </a:solidFill>
          <a:latin typeface="+mj-lt"/>
          <a:ea typeface="ＭＳ Ｐゴシック" pitchFamily="4" charset="-128"/>
        </a:defRPr>
      </a:lvl3pPr>
      <a:lvl4pPr marL="1600200" indent="-228600" algn="l" rtl="0" eaLnBrk="0" fontAlgn="base" hangingPunct="0">
        <a:spcBef>
          <a:spcPct val="20000"/>
        </a:spcBef>
        <a:spcAft>
          <a:spcPct val="0"/>
        </a:spcAft>
        <a:buChar char="–"/>
        <a:defRPr sz="2000">
          <a:solidFill>
            <a:schemeClr val="tx1"/>
          </a:solidFill>
          <a:latin typeface="+mj-lt"/>
          <a:ea typeface="ＭＳ Ｐゴシック" pitchFamily="4" charset="-128"/>
        </a:defRPr>
      </a:lvl4pPr>
      <a:lvl5pPr marL="2057400" indent="-228600" algn="l" rtl="0" eaLnBrk="0" fontAlgn="base" hangingPunct="0">
        <a:spcBef>
          <a:spcPct val="20000"/>
        </a:spcBef>
        <a:spcAft>
          <a:spcPct val="0"/>
        </a:spcAft>
        <a:buChar char="»"/>
        <a:defRPr sz="2000">
          <a:solidFill>
            <a:schemeClr val="tx1"/>
          </a:solidFill>
          <a:latin typeface="+mj-lt"/>
          <a:ea typeface="ＭＳ Ｐゴシック" pitchFamily="4" charset="-128"/>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lhoun.nps.edu/handle/10945/59675" TargetMode="External"/><Relationship Id="rId7" Type="http://schemas.openxmlformats.org/officeDocument/2006/relationships/hyperlink" Target="https://calhoun.nps.edu/handle/10945/6291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alhoun.nps.edu/handle/10945/62854" TargetMode="External"/><Relationship Id="rId5" Type="http://schemas.openxmlformats.org/officeDocument/2006/relationships/hyperlink" Target="https://doi.org/10.1109/ISESE.2004.1334903" TargetMode="External"/><Relationship Id="rId4" Type="http://schemas.openxmlformats.org/officeDocument/2006/relationships/hyperlink" Target="http://coplimo.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Text Box 2">
            <a:extLst>
              <a:ext uri="{FF2B5EF4-FFF2-40B4-BE49-F238E27FC236}">
                <a16:creationId xmlns:a16="http://schemas.microsoft.com/office/drawing/2014/main" id="{F7770E2A-5D29-43FD-9099-A248A57C66B5}"/>
              </a:ext>
            </a:extLst>
          </p:cNvPr>
          <p:cNvSpPr txBox="1">
            <a:spLocks noChangeArrowheads="1"/>
          </p:cNvSpPr>
          <p:nvPr/>
        </p:nvSpPr>
        <p:spPr bwMode="auto">
          <a:xfrm>
            <a:off x="938048" y="742950"/>
            <a:ext cx="8001000" cy="3416320"/>
          </a:xfrm>
          <a:prstGeom prst="rect">
            <a:avLst/>
          </a:prstGeom>
          <a:noFill/>
          <a:ln w="9525">
            <a:noFill/>
            <a:miter lim="800000"/>
            <a:headEnd/>
            <a:tailEnd/>
          </a:ln>
          <a:effectLst/>
        </p:spPr>
        <p:txBody>
          <a:bodyPr wrap="square" lIns="91440" tIns="45720" rIns="91440" bIns="45720" anchor="t">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a:defRPr sz="1600">
                <a:solidFill>
                  <a:schemeClr val="tx1"/>
                </a:solidFill>
                <a:latin typeface="Arial" panose="020B0604020202020204" pitchFamily="34" charset="0"/>
                <a:ea typeface="ＭＳ Ｐゴシック" panose="020B0600070205080204" pitchFamily="34" charset="-128"/>
              </a:defRPr>
            </a:lvl3pPr>
            <a:lvl4pPr>
              <a:defRPr sz="1600">
                <a:solidFill>
                  <a:schemeClr val="tx1"/>
                </a:solidFill>
                <a:latin typeface="Arial" panose="020B0604020202020204" pitchFamily="34" charset="0"/>
                <a:ea typeface="ＭＳ Ｐゴシック" panose="020B0600070205080204" pitchFamily="34" charset="-128"/>
              </a:defRPr>
            </a:lvl4pPr>
            <a:lvl5pPr>
              <a:defRPr sz="16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r" eaLnBrk="1" hangingPunct="1">
              <a:spcBef>
                <a:spcPts val="0"/>
              </a:spcBef>
              <a:defRPr/>
            </a:pPr>
            <a:r>
              <a:rPr lang="en-US" altLang="en-US" sz="2800" b="1" dirty="0">
                <a:solidFill>
                  <a:srgbClr val="000066"/>
                </a:solidFill>
                <a:effectLst>
                  <a:outerShdw blurRad="38100" dist="38100" dir="2700000" algn="tl">
                    <a:srgbClr val="C0C0C0"/>
                  </a:outerShdw>
                </a:effectLst>
                <a:latin typeface="Century Gothic"/>
                <a:ea typeface="宋体"/>
              </a:rPr>
              <a:t>      </a:t>
            </a:r>
            <a:endParaRPr lang="en-US" altLang="en-US" sz="800" b="1" dirty="0">
              <a:solidFill>
                <a:srgbClr val="000066"/>
              </a:solidFill>
              <a:effectLst>
                <a:outerShdw blurRad="38100" dist="38100" dir="2700000" algn="tl">
                  <a:srgbClr val="C0C0C0"/>
                </a:outerShdw>
              </a:effectLst>
              <a:latin typeface="Century Gothic" panose="020B0502020202020204" pitchFamily="34" charset="0"/>
              <a:ea typeface="宋体" panose="02010600030101010101" pitchFamily="2" charset="-122"/>
            </a:endParaRPr>
          </a:p>
          <a:p>
            <a:pPr algn="r" eaLnBrk="1" hangingPunct="1">
              <a:spcBef>
                <a:spcPts val="0"/>
              </a:spcBef>
              <a:defRPr/>
            </a:pPr>
            <a:r>
              <a:rPr lang="en-US" altLang="en-US" sz="3200" b="1" dirty="0">
                <a:solidFill>
                  <a:srgbClr val="000066"/>
                </a:solidFill>
                <a:effectLst>
                  <a:outerShdw blurRad="38100" dist="38100" dir="2700000" algn="tl">
                    <a:srgbClr val="C0C0C0"/>
                  </a:outerShdw>
                </a:effectLst>
                <a:latin typeface="Century Gothic"/>
                <a:ea typeface="宋体"/>
              </a:rPr>
              <a:t> Constructive Product Line Investment Model</a:t>
            </a:r>
          </a:p>
          <a:p>
            <a:pPr algn="r" eaLnBrk="1" hangingPunct="1">
              <a:spcBef>
                <a:spcPts val="0"/>
              </a:spcBef>
              <a:defRPr/>
            </a:pPr>
            <a:endParaRPr lang="en-US" altLang="en-US" sz="3200" b="1" dirty="0">
              <a:solidFill>
                <a:srgbClr val="000066"/>
              </a:solidFill>
              <a:effectLst>
                <a:outerShdw blurRad="38100" dist="38100" dir="2700000" algn="tl">
                  <a:srgbClr val="C0C0C0"/>
                </a:outerShdw>
              </a:effectLst>
              <a:latin typeface="Century Gothic"/>
              <a:ea typeface="宋体"/>
            </a:endParaRPr>
          </a:p>
          <a:p>
            <a:pPr algn="r" eaLnBrk="1" hangingPunct="1">
              <a:spcBef>
                <a:spcPts val="0"/>
              </a:spcBef>
              <a:defRPr/>
            </a:pPr>
            <a:r>
              <a:rPr lang="en-US" altLang="en-US" sz="3200" b="1" dirty="0">
                <a:solidFill>
                  <a:srgbClr val="000066"/>
                </a:solidFill>
                <a:effectLst>
                  <a:outerShdw blurRad="38100" dist="38100" dir="2700000" algn="tl">
                    <a:srgbClr val="C0C0C0"/>
                  </a:outerShdw>
                </a:effectLst>
                <a:latin typeface="Century Gothic"/>
                <a:ea typeface="宋体"/>
              </a:rPr>
              <a:t> </a:t>
            </a:r>
            <a:r>
              <a:rPr lang="en-US" altLang="en-US" sz="2800" dirty="0">
                <a:solidFill>
                  <a:srgbClr val="000066"/>
                </a:solidFill>
                <a:effectLst>
                  <a:outerShdw blurRad="38100" dist="38100" dir="2700000" algn="tl">
                    <a:srgbClr val="C0C0C0"/>
                  </a:outerShdw>
                </a:effectLst>
                <a:latin typeface="Century Gothic"/>
                <a:ea typeface="宋体"/>
              </a:rPr>
              <a:t>An Overview of its Application in Software Development</a:t>
            </a:r>
            <a:endParaRPr lang="en-US" altLang="en-US" sz="2800" dirty="0">
              <a:latin typeface="Century Gothic"/>
              <a:ea typeface="宋体"/>
            </a:endParaRPr>
          </a:p>
          <a:p>
            <a:pPr algn="r" eaLnBrk="1" hangingPunct="1">
              <a:defRPr/>
            </a:pPr>
            <a:endParaRPr lang="en-US" altLang="en-US" sz="3200" b="1" dirty="0">
              <a:solidFill>
                <a:srgbClr val="000066"/>
              </a:solidFill>
              <a:effectLst>
                <a:outerShdw blurRad="38100" dist="38100" dir="2700000" algn="tl">
                  <a:srgbClr val="C0C0C0"/>
                </a:outerShdw>
              </a:effectLst>
              <a:latin typeface="Century Gothic" panose="020B0502020202020204" pitchFamily="34" charset="0"/>
              <a:ea typeface="宋体" panose="02010600030101010101" pitchFamily="2" charset="-122"/>
            </a:endParaRPr>
          </a:p>
        </p:txBody>
      </p:sp>
      <p:sp>
        <p:nvSpPr>
          <p:cNvPr id="7173" name="Text Box 3">
            <a:extLst>
              <a:ext uri="{FF2B5EF4-FFF2-40B4-BE49-F238E27FC236}">
                <a16:creationId xmlns:a16="http://schemas.microsoft.com/office/drawing/2014/main" id="{2B508DC4-7698-4B5C-BA1E-43D6DC77CEB6}"/>
              </a:ext>
            </a:extLst>
          </p:cNvPr>
          <p:cNvSpPr txBox="1">
            <a:spLocks noChangeArrowheads="1"/>
          </p:cNvSpPr>
          <p:nvPr/>
        </p:nvSpPr>
        <p:spPr bwMode="auto">
          <a:xfrm>
            <a:off x="4728884" y="4914721"/>
            <a:ext cx="403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lr>
                <a:schemeClr val="bg2"/>
              </a:buClr>
              <a:buFont typeface="Wingdings" panose="05000000000000000000" pitchFamily="2" charset="2"/>
              <a:buChar char="§"/>
              <a:defRPr sz="2800">
                <a:solidFill>
                  <a:srgbClr val="000066"/>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50000"/>
              <a:buFont typeface="Symbol" panose="05050102010706020507" pitchFamily="18" charset="2"/>
              <a:buBlip>
                <a:blip r:embed="rId3"/>
              </a:buBlip>
              <a:defRPr sz="2400">
                <a:solidFill>
                  <a:srgbClr val="000066"/>
                </a:solidFill>
                <a:latin typeface="Arial" panose="020B0604020202020204" pitchFamily="34" charset="0"/>
                <a:ea typeface="ＭＳ Ｐゴシック" panose="020B0600070205080204" pitchFamily="34" charset="-128"/>
              </a:defRPr>
            </a:lvl2pPr>
            <a:lvl3pPr marL="1143000" indent="-228600">
              <a:spcBef>
                <a:spcPct val="20000"/>
              </a:spcBef>
              <a:buClr>
                <a:srgbClr val="987D32"/>
              </a:buClr>
              <a:buChar char="•"/>
              <a:defRPr sz="2000">
                <a:solidFill>
                  <a:srgbClr val="000066"/>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ts val="0"/>
              </a:spcBef>
              <a:buClrTx/>
              <a:buFontTx/>
              <a:buNone/>
            </a:pPr>
            <a:r>
              <a:rPr lang="en-US" altLang="en-US" sz="2400" dirty="0">
                <a:solidFill>
                  <a:srgbClr val="002060"/>
                </a:solidFill>
                <a:latin typeface="Century Gothic"/>
                <a:ea typeface="ＭＳ Ｐゴシック"/>
              </a:rPr>
              <a:t>Joe Bahleda</a:t>
            </a:r>
          </a:p>
          <a:p>
            <a:pPr eaLnBrk="1" hangingPunct="1">
              <a:spcBef>
                <a:spcPts val="0"/>
              </a:spcBef>
              <a:buClrTx/>
              <a:buFontTx/>
              <a:buNone/>
            </a:pPr>
            <a:endParaRPr lang="en-US" altLang="en-US" sz="2400" dirty="0">
              <a:solidFill>
                <a:srgbClr val="002060"/>
              </a:solidFill>
              <a:latin typeface="Century Gothic"/>
              <a:ea typeface="ＭＳ Ｐゴシック"/>
            </a:endParaRPr>
          </a:p>
          <a:p>
            <a:pPr eaLnBrk="1" hangingPunct="1">
              <a:spcBef>
                <a:spcPts val="0"/>
              </a:spcBef>
              <a:buClrTx/>
              <a:buFontTx/>
              <a:buNone/>
            </a:pPr>
            <a:r>
              <a:rPr lang="en-US" altLang="en-US" sz="2400" dirty="0">
                <a:solidFill>
                  <a:srgbClr val="002060"/>
                </a:solidFill>
                <a:latin typeface="Century Gothic"/>
                <a:ea typeface="ＭＳ Ｐゴシック"/>
              </a:rPr>
              <a:t>December 01, 2024</a:t>
            </a:r>
            <a:endParaRPr lang="en-US" altLang="en-US" sz="2400" dirty="0">
              <a:solidFill>
                <a:srgbClr val="002060"/>
              </a:solidFill>
              <a:latin typeface="Century Gothic" panose="020B0502020202020204" pitchFamily="34" charset="0"/>
            </a:endParaRPr>
          </a:p>
        </p:txBody>
      </p:sp>
      <p:pic>
        <p:nvPicPr>
          <p:cNvPr id="7174" name="Picture 4" descr="image.png">
            <a:extLst>
              <a:ext uri="{FF2B5EF4-FFF2-40B4-BE49-F238E27FC236}">
                <a16:creationId xmlns:a16="http://schemas.microsoft.com/office/drawing/2014/main" id="{54286737-B24A-4A94-8DD3-102B8FFD0B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3494369"/>
            <a:ext cx="3272119" cy="262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27B55F-DECF-4BAA-8D26-BCC5F865EF8D}"/>
              </a:ext>
            </a:extLst>
          </p:cNvPr>
          <p:cNvSpPr>
            <a:spLocks noGrp="1"/>
          </p:cNvSpPr>
          <p:nvPr>
            <p:ph idx="1"/>
          </p:nvPr>
        </p:nvSpPr>
        <p:spPr>
          <a:xfrm>
            <a:off x="211035" y="995855"/>
            <a:ext cx="8454744" cy="5135563"/>
          </a:xfrm>
        </p:spPr>
        <p:txBody>
          <a:bodyPr/>
          <a:lstStyle/>
          <a:p>
            <a:r>
              <a:rPr lang="en-US" sz="3200" dirty="0">
                <a:solidFill>
                  <a:srgbClr val="002060"/>
                </a:solidFill>
                <a:ea typeface="ＭＳ Ｐゴシック"/>
                <a:cs typeface="Arial"/>
              </a:rPr>
              <a:t>Background/Motivation</a:t>
            </a:r>
          </a:p>
          <a:p>
            <a:r>
              <a:rPr lang="en-US" sz="3200" dirty="0">
                <a:solidFill>
                  <a:srgbClr val="002060"/>
                </a:solidFill>
                <a:ea typeface="ＭＳ Ｐゴシック"/>
                <a:cs typeface="Arial"/>
              </a:rPr>
              <a:t>Overview</a:t>
            </a:r>
          </a:p>
          <a:p>
            <a:r>
              <a:rPr lang="en-US" sz="3200" dirty="0">
                <a:solidFill>
                  <a:srgbClr val="002060"/>
                </a:solidFill>
                <a:ea typeface="ＭＳ Ｐゴシック"/>
                <a:cs typeface="Arial"/>
              </a:rPr>
              <a:t>DoD Application</a:t>
            </a:r>
          </a:p>
          <a:p>
            <a:pPr lvl="1"/>
            <a:endParaRPr lang="en-US" sz="1400" dirty="0">
              <a:solidFill>
                <a:srgbClr val="002060"/>
              </a:solidFill>
              <a:ea typeface="ＭＳ Ｐゴシック"/>
              <a:cs typeface="Arial"/>
            </a:endParaRPr>
          </a:p>
          <a:p>
            <a:endParaRPr lang="en-US" sz="1800" dirty="0">
              <a:solidFill>
                <a:srgbClr val="002060"/>
              </a:solidFill>
              <a:ea typeface="ＭＳ Ｐゴシック"/>
              <a:cs typeface="Arial"/>
            </a:endParaRPr>
          </a:p>
        </p:txBody>
      </p:sp>
      <p:sp>
        <p:nvSpPr>
          <p:cNvPr id="3" name="Title 2">
            <a:extLst>
              <a:ext uri="{FF2B5EF4-FFF2-40B4-BE49-F238E27FC236}">
                <a16:creationId xmlns:a16="http://schemas.microsoft.com/office/drawing/2014/main" id="{8396284F-C9B1-4FE3-901E-6E219489505F}"/>
              </a:ext>
            </a:extLst>
          </p:cNvPr>
          <p:cNvSpPr>
            <a:spLocks noGrp="1"/>
          </p:cNvSpPr>
          <p:nvPr>
            <p:ph type="title"/>
          </p:nvPr>
        </p:nvSpPr>
        <p:spPr/>
        <p:txBody>
          <a:bodyPr/>
          <a:lstStyle/>
          <a:p>
            <a:r>
              <a:rPr lang="en-US" dirty="0">
                <a:ea typeface="ＭＳ Ｐゴシック"/>
              </a:rPr>
              <a:t>Agenda</a:t>
            </a:r>
            <a:endParaRPr lang="en-US" dirty="0"/>
          </a:p>
        </p:txBody>
      </p:sp>
      <p:sp>
        <p:nvSpPr>
          <p:cNvPr id="4" name="Footer Placeholder 3">
            <a:extLst>
              <a:ext uri="{FF2B5EF4-FFF2-40B4-BE49-F238E27FC236}">
                <a16:creationId xmlns:a16="http://schemas.microsoft.com/office/drawing/2014/main" id="{06B1A41E-7691-451C-B344-A9239E8937B7}"/>
              </a:ext>
            </a:extLst>
          </p:cNvPr>
          <p:cNvSpPr>
            <a:spLocks noGrp="1"/>
          </p:cNvSpPr>
          <p:nvPr>
            <p:ph type="ftr" sz="quarter" idx="11"/>
          </p:nvPr>
        </p:nvSpPr>
        <p:spPr/>
        <p:txBody>
          <a:bodyPr/>
          <a:lstStyle/>
          <a:p>
            <a:pPr>
              <a:defRPr/>
            </a:pPr>
            <a:endParaRPr lang="en-US" altLang="en-US" dirty="0"/>
          </a:p>
          <a:p>
            <a:pPr>
              <a:defRPr/>
            </a:pPr>
            <a:endParaRPr lang="en-US" altLang="en-US" dirty="0"/>
          </a:p>
          <a:p>
            <a:pPr>
              <a:defRPr/>
            </a:pPr>
            <a:endParaRPr lang="en-US" altLang="en-US" dirty="0"/>
          </a:p>
        </p:txBody>
      </p:sp>
      <p:sp>
        <p:nvSpPr>
          <p:cNvPr id="6" name="Slide Number Placeholder 5">
            <a:extLst>
              <a:ext uri="{FF2B5EF4-FFF2-40B4-BE49-F238E27FC236}">
                <a16:creationId xmlns:a16="http://schemas.microsoft.com/office/drawing/2014/main" id="{20123961-3A34-79A2-A509-9F60600E3565}"/>
              </a:ext>
            </a:extLst>
          </p:cNvPr>
          <p:cNvSpPr>
            <a:spLocks noGrp="1"/>
          </p:cNvSpPr>
          <p:nvPr>
            <p:ph type="sldNum" sz="quarter" idx="12"/>
          </p:nvPr>
        </p:nvSpPr>
        <p:spPr/>
        <p:txBody>
          <a:bodyPr/>
          <a:lstStyle/>
          <a:p>
            <a:endParaRPr lang="en-US" altLang="en-US" dirty="0"/>
          </a:p>
          <a:p>
            <a:endParaRPr lang="en-US" altLang="en-US" dirty="0"/>
          </a:p>
          <a:p>
            <a:r>
              <a:rPr lang="en-US" altLang="en-US" dirty="0"/>
              <a:t>Slide  </a:t>
            </a:r>
            <a:fld id="{BF7E6389-80FC-4264-9CC3-0E459406D836}" type="slidenum">
              <a:rPr lang="en-US" altLang="en-US" smtClean="0"/>
              <a:pPr/>
              <a:t>2</a:t>
            </a:fld>
            <a:endParaRPr lang="en-US" altLang="en-US" dirty="0"/>
          </a:p>
        </p:txBody>
      </p:sp>
      <p:pic>
        <p:nvPicPr>
          <p:cNvPr id="5" name="Picture 4">
            <a:extLst>
              <a:ext uri="{FF2B5EF4-FFF2-40B4-BE49-F238E27FC236}">
                <a16:creationId xmlns:a16="http://schemas.microsoft.com/office/drawing/2014/main" id="{1D5C499A-BB95-EADA-26C6-A66A0EFE6D33}"/>
              </a:ext>
            </a:extLst>
          </p:cNvPr>
          <p:cNvPicPr>
            <a:picLocks noChangeAspect="1"/>
          </p:cNvPicPr>
          <p:nvPr/>
        </p:nvPicPr>
        <p:blipFill>
          <a:blip r:embed="rId3"/>
          <a:stretch>
            <a:fillRect/>
          </a:stretch>
        </p:blipFill>
        <p:spPr>
          <a:xfrm>
            <a:off x="4191000" y="2429301"/>
            <a:ext cx="4295646" cy="3302190"/>
          </a:xfrm>
          <a:prstGeom prst="rect">
            <a:avLst/>
          </a:prstGeom>
        </p:spPr>
      </p:pic>
    </p:spTree>
    <p:extLst>
      <p:ext uri="{BB962C8B-B14F-4D97-AF65-F5344CB8AC3E}">
        <p14:creationId xmlns:p14="http://schemas.microsoft.com/office/powerpoint/2010/main" val="265299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96284F-C9B1-4FE3-901E-6E219489505F}"/>
              </a:ext>
            </a:extLst>
          </p:cNvPr>
          <p:cNvSpPr>
            <a:spLocks noGrp="1"/>
          </p:cNvSpPr>
          <p:nvPr>
            <p:ph type="title"/>
          </p:nvPr>
        </p:nvSpPr>
        <p:spPr/>
        <p:txBody>
          <a:bodyPr/>
          <a:lstStyle/>
          <a:p>
            <a:r>
              <a:rPr lang="en-US" dirty="0">
                <a:ea typeface="ＭＳ Ｐゴシック"/>
              </a:rPr>
              <a:t>Background/Motivation</a:t>
            </a:r>
            <a:endParaRPr lang="en-US" dirty="0"/>
          </a:p>
        </p:txBody>
      </p:sp>
      <p:sp>
        <p:nvSpPr>
          <p:cNvPr id="4" name="Footer Placeholder 3">
            <a:extLst>
              <a:ext uri="{FF2B5EF4-FFF2-40B4-BE49-F238E27FC236}">
                <a16:creationId xmlns:a16="http://schemas.microsoft.com/office/drawing/2014/main" id="{06B1A41E-7691-451C-B344-A9239E8937B7}"/>
              </a:ext>
            </a:extLst>
          </p:cNvPr>
          <p:cNvSpPr>
            <a:spLocks noGrp="1"/>
          </p:cNvSpPr>
          <p:nvPr>
            <p:ph type="ftr" sz="quarter" idx="11"/>
          </p:nvPr>
        </p:nvSpPr>
        <p:spPr/>
        <p:txBody>
          <a:bodyPr/>
          <a:lstStyle/>
          <a:p>
            <a:pPr>
              <a:defRPr/>
            </a:pPr>
            <a:endParaRPr lang="en-US" altLang="en-US" dirty="0"/>
          </a:p>
          <a:p>
            <a:pPr>
              <a:defRPr/>
            </a:pPr>
            <a:endParaRPr lang="en-US" altLang="en-US" dirty="0"/>
          </a:p>
          <a:p>
            <a:pPr>
              <a:defRPr/>
            </a:pPr>
            <a:endParaRPr lang="en-US" altLang="en-US" dirty="0"/>
          </a:p>
        </p:txBody>
      </p:sp>
      <p:sp>
        <p:nvSpPr>
          <p:cNvPr id="6" name="Slide Number Placeholder 5">
            <a:extLst>
              <a:ext uri="{FF2B5EF4-FFF2-40B4-BE49-F238E27FC236}">
                <a16:creationId xmlns:a16="http://schemas.microsoft.com/office/drawing/2014/main" id="{20123961-3A34-79A2-A509-9F60600E3565}"/>
              </a:ext>
            </a:extLst>
          </p:cNvPr>
          <p:cNvSpPr>
            <a:spLocks noGrp="1"/>
          </p:cNvSpPr>
          <p:nvPr>
            <p:ph type="sldNum" sz="quarter" idx="12"/>
          </p:nvPr>
        </p:nvSpPr>
        <p:spPr/>
        <p:txBody>
          <a:bodyPr/>
          <a:lstStyle/>
          <a:p>
            <a:endParaRPr lang="en-US" altLang="en-US" dirty="0"/>
          </a:p>
          <a:p>
            <a:endParaRPr lang="en-US" altLang="en-US" dirty="0"/>
          </a:p>
          <a:p>
            <a:r>
              <a:rPr lang="en-US" altLang="en-US" dirty="0"/>
              <a:t>Slide  </a:t>
            </a:r>
            <a:fld id="{BF7E6389-80FC-4264-9CC3-0E459406D836}" type="slidenum">
              <a:rPr lang="en-US" altLang="en-US" smtClean="0"/>
              <a:pPr/>
              <a:t>3</a:t>
            </a:fld>
            <a:endParaRPr lang="en-US" altLang="en-US" dirty="0"/>
          </a:p>
        </p:txBody>
      </p:sp>
      <p:sp>
        <p:nvSpPr>
          <p:cNvPr id="7" name="TextBox 6">
            <a:extLst>
              <a:ext uri="{FF2B5EF4-FFF2-40B4-BE49-F238E27FC236}">
                <a16:creationId xmlns:a16="http://schemas.microsoft.com/office/drawing/2014/main" id="{95AF8D11-DAA5-B526-F20F-FA9846812CEE}"/>
              </a:ext>
            </a:extLst>
          </p:cNvPr>
          <p:cNvSpPr txBox="1"/>
          <p:nvPr/>
        </p:nvSpPr>
        <p:spPr>
          <a:xfrm>
            <a:off x="5059858" y="1161990"/>
            <a:ext cx="3703142"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In progress of developing an ASW Combat Suite for airships. Current acquisition practice is to procure the ASW combat system separately from different sources thus there is little reuse</a:t>
            </a:r>
            <a:r>
              <a:rPr kumimoji="0" lang="en-US" sz="2000" b="0" i="0" u="none" strike="noStrike" kern="120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rPr>
              <a:t> (</a:t>
            </a:r>
            <a:r>
              <a:rPr kumimoji="0" lang="en-US" sz="2000" b="0" i="0" u="none" strike="noStrike" kern="120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rPr>
              <a:t>Madachy</a:t>
            </a:r>
            <a:r>
              <a:rPr kumimoji="0" lang="en-US" sz="2000" b="0" i="0" u="none" strike="noStrike" kern="120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rPr>
              <a:t> &amp; Green, 2019).</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My research will dive into system variability modeling to highlight an analysis of alternatives of the individual systems that could potentially comprise the airship</a:t>
            </a:r>
          </a:p>
        </p:txBody>
      </p:sp>
      <p:pic>
        <p:nvPicPr>
          <p:cNvPr id="11" name="Picture 10">
            <a:extLst>
              <a:ext uri="{FF2B5EF4-FFF2-40B4-BE49-F238E27FC236}">
                <a16:creationId xmlns:a16="http://schemas.microsoft.com/office/drawing/2014/main" id="{9EA7C7E1-C772-C845-52D3-A46C07A91E15}"/>
              </a:ext>
            </a:extLst>
          </p:cNvPr>
          <p:cNvPicPr>
            <a:picLocks noChangeAspect="1"/>
          </p:cNvPicPr>
          <p:nvPr/>
        </p:nvPicPr>
        <p:blipFill>
          <a:blip r:embed="rId3"/>
          <a:srcRect l="24293" t="57051" r="14654"/>
          <a:stretch/>
        </p:blipFill>
        <p:spPr>
          <a:xfrm>
            <a:off x="192038" y="1329578"/>
            <a:ext cx="4867820" cy="2175622"/>
          </a:xfrm>
          <a:prstGeom prst="rect">
            <a:avLst/>
          </a:prstGeom>
        </p:spPr>
      </p:pic>
    </p:spTree>
    <p:extLst>
      <p:ext uri="{BB962C8B-B14F-4D97-AF65-F5344CB8AC3E}">
        <p14:creationId xmlns:p14="http://schemas.microsoft.com/office/powerpoint/2010/main" val="354809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96284F-C9B1-4FE3-901E-6E219489505F}"/>
              </a:ext>
            </a:extLst>
          </p:cNvPr>
          <p:cNvSpPr>
            <a:spLocks noGrp="1"/>
          </p:cNvSpPr>
          <p:nvPr>
            <p:ph type="title"/>
          </p:nvPr>
        </p:nvSpPr>
        <p:spPr/>
        <p:txBody>
          <a:bodyPr/>
          <a:lstStyle/>
          <a:p>
            <a:r>
              <a:rPr lang="en-US" dirty="0">
                <a:ea typeface="ＭＳ Ｐゴシック"/>
              </a:rPr>
              <a:t>COPLIMO Overview</a:t>
            </a:r>
            <a:endParaRPr lang="en-US" dirty="0"/>
          </a:p>
        </p:txBody>
      </p:sp>
      <p:sp>
        <p:nvSpPr>
          <p:cNvPr id="6" name="Slide Number Placeholder 5">
            <a:extLst>
              <a:ext uri="{FF2B5EF4-FFF2-40B4-BE49-F238E27FC236}">
                <a16:creationId xmlns:a16="http://schemas.microsoft.com/office/drawing/2014/main" id="{20123961-3A34-79A2-A509-9F60600E3565}"/>
              </a:ext>
            </a:extLst>
          </p:cNvPr>
          <p:cNvSpPr>
            <a:spLocks noGrp="1"/>
          </p:cNvSpPr>
          <p:nvPr>
            <p:ph type="sldNum" sz="quarter" idx="12"/>
          </p:nvPr>
        </p:nvSpPr>
        <p:spPr/>
        <p:txBody>
          <a:bodyPr/>
          <a:lstStyle/>
          <a:p>
            <a:endParaRPr lang="en-US" altLang="en-US" dirty="0"/>
          </a:p>
          <a:p>
            <a:endParaRPr lang="en-US" altLang="en-US" dirty="0"/>
          </a:p>
          <a:p>
            <a:r>
              <a:rPr lang="en-US" altLang="en-US" dirty="0"/>
              <a:t>Slide  </a:t>
            </a:r>
            <a:fld id="{BF7E6389-80FC-4264-9CC3-0E459406D836}" type="slidenum">
              <a:rPr lang="en-US" altLang="en-US" smtClean="0"/>
              <a:pPr/>
              <a:t>4</a:t>
            </a:fld>
            <a:endParaRPr lang="en-US" altLang="en-US" dirty="0"/>
          </a:p>
        </p:txBody>
      </p:sp>
      <p:pic>
        <p:nvPicPr>
          <p:cNvPr id="7" name="Picture 6">
            <a:extLst>
              <a:ext uri="{FF2B5EF4-FFF2-40B4-BE49-F238E27FC236}">
                <a16:creationId xmlns:a16="http://schemas.microsoft.com/office/drawing/2014/main" id="{7658A61A-E7C3-8C77-0EBD-F2EBB1175E5F}"/>
              </a:ext>
            </a:extLst>
          </p:cNvPr>
          <p:cNvPicPr>
            <a:picLocks noChangeAspect="1"/>
          </p:cNvPicPr>
          <p:nvPr/>
        </p:nvPicPr>
        <p:blipFill>
          <a:blip r:embed="rId3"/>
          <a:stretch>
            <a:fillRect/>
          </a:stretch>
        </p:blipFill>
        <p:spPr>
          <a:xfrm>
            <a:off x="4689489" y="1113899"/>
            <a:ext cx="4282260" cy="3979647"/>
          </a:xfrm>
          <a:prstGeom prst="rect">
            <a:avLst/>
          </a:prstGeom>
        </p:spPr>
      </p:pic>
      <p:sp>
        <p:nvSpPr>
          <p:cNvPr id="8" name="TextBox 7">
            <a:extLst>
              <a:ext uri="{FF2B5EF4-FFF2-40B4-BE49-F238E27FC236}">
                <a16:creationId xmlns:a16="http://schemas.microsoft.com/office/drawing/2014/main" id="{992DF80F-2240-005C-C686-54001DD532BF}"/>
              </a:ext>
            </a:extLst>
          </p:cNvPr>
          <p:cNvSpPr txBox="1"/>
          <p:nvPr/>
        </p:nvSpPr>
        <p:spPr>
          <a:xfrm>
            <a:off x="172252" y="982040"/>
            <a:ext cx="4517236" cy="6186309"/>
          </a:xfrm>
          <a:prstGeom prst="rect">
            <a:avLst/>
          </a:prstGeom>
          <a:noFill/>
        </p:spPr>
        <p:txBody>
          <a:bodyPr wrap="square" rtlCol="0">
            <a:spAutoFit/>
          </a:bodyPr>
          <a:lstStyle/>
          <a:p>
            <a:r>
              <a:rPr lang="en-US" sz="1800" dirty="0"/>
              <a:t>COPLIMO utilizes parametric inputs related to engineering product lines across various system types. Its outputs provide insights into lifecycle savings from product reuse and return on investment (Boehm et al 2004).  </a:t>
            </a:r>
          </a:p>
          <a:p>
            <a:pPr marL="285750" indent="-285750">
              <a:buFont typeface="Arial" panose="020B0604020202020204" pitchFamily="34" charset="0"/>
              <a:buChar char="•"/>
            </a:pPr>
            <a:endParaRPr lang="en-US" sz="1800" dirty="0"/>
          </a:p>
          <a:p>
            <a:r>
              <a:rPr lang="en-US" sz="1800" dirty="0"/>
              <a:t>Originally, COPLIMO was developed as a comprehensive model for software product lines to quantify the benefits of reusing source code.</a:t>
            </a:r>
          </a:p>
          <a:p>
            <a:endParaRPr lang="en-US" sz="1800" dirty="0"/>
          </a:p>
          <a:p>
            <a:pPr marL="285750" indent="-285750">
              <a:buFont typeface="Arial" panose="020B0604020202020204" pitchFamily="34" charset="0"/>
              <a:buChar char="•"/>
            </a:pPr>
            <a:r>
              <a:rPr lang="en-US" sz="1800" dirty="0"/>
              <a:t>Key Inputs for the System COPLIMO Include:</a:t>
            </a:r>
          </a:p>
          <a:p>
            <a:pPr lvl="1"/>
            <a:r>
              <a:rPr lang="en-US" sz="1800" dirty="0"/>
              <a:t>- System Costs: Average product development cost, ownership time, annual change cost, and annual interest rate.</a:t>
            </a:r>
          </a:p>
          <a:p>
            <a:pPr lvl="1"/>
            <a:r>
              <a:rPr lang="en-US" sz="1800" dirty="0"/>
              <a:t>- Product Line Percentage</a:t>
            </a:r>
          </a:p>
          <a:p>
            <a:pPr lvl="1"/>
            <a:r>
              <a:rPr lang="en-US" sz="1800" dirty="0"/>
              <a:t>- Relative Cost of Reuse Percentages</a:t>
            </a:r>
          </a:p>
          <a:p>
            <a:pPr lvl="1"/>
            <a:r>
              <a:rPr lang="en-US" sz="1800" dirty="0"/>
              <a:t>- Investment Cost</a:t>
            </a:r>
          </a:p>
          <a:p>
            <a:endParaRPr lang="en-US" sz="1800" dirty="0"/>
          </a:p>
        </p:txBody>
      </p:sp>
    </p:spTree>
    <p:extLst>
      <p:ext uri="{BB962C8B-B14F-4D97-AF65-F5344CB8AC3E}">
        <p14:creationId xmlns:p14="http://schemas.microsoft.com/office/powerpoint/2010/main" val="108019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96284F-C9B1-4FE3-901E-6E219489505F}"/>
              </a:ext>
            </a:extLst>
          </p:cNvPr>
          <p:cNvSpPr>
            <a:spLocks noGrp="1"/>
          </p:cNvSpPr>
          <p:nvPr>
            <p:ph type="title"/>
          </p:nvPr>
        </p:nvSpPr>
        <p:spPr/>
        <p:txBody>
          <a:bodyPr/>
          <a:lstStyle/>
          <a:p>
            <a:r>
              <a:rPr lang="en-US" sz="3400" dirty="0">
                <a:ea typeface="ＭＳ Ｐゴシック"/>
              </a:rPr>
              <a:t>DoD Application</a:t>
            </a:r>
            <a:endParaRPr lang="en-US" sz="3400" dirty="0"/>
          </a:p>
        </p:txBody>
      </p:sp>
      <p:sp>
        <p:nvSpPr>
          <p:cNvPr id="6" name="Slide Number Placeholder 5">
            <a:extLst>
              <a:ext uri="{FF2B5EF4-FFF2-40B4-BE49-F238E27FC236}">
                <a16:creationId xmlns:a16="http://schemas.microsoft.com/office/drawing/2014/main" id="{20123961-3A34-79A2-A509-9F60600E3565}"/>
              </a:ext>
            </a:extLst>
          </p:cNvPr>
          <p:cNvSpPr>
            <a:spLocks noGrp="1"/>
          </p:cNvSpPr>
          <p:nvPr>
            <p:ph type="sldNum" sz="quarter" idx="12"/>
          </p:nvPr>
        </p:nvSpPr>
        <p:spPr/>
        <p:txBody>
          <a:bodyPr/>
          <a:lstStyle/>
          <a:p>
            <a:endParaRPr lang="en-US" altLang="en-US" dirty="0"/>
          </a:p>
          <a:p>
            <a:endParaRPr lang="en-US" altLang="en-US" dirty="0"/>
          </a:p>
          <a:p>
            <a:r>
              <a:rPr lang="en-US" altLang="en-US" dirty="0"/>
              <a:t>Slide  </a:t>
            </a:r>
            <a:fld id="{BF7E6389-80FC-4264-9CC3-0E459406D836}" type="slidenum">
              <a:rPr lang="en-US" altLang="en-US" smtClean="0"/>
              <a:pPr/>
              <a:t>5</a:t>
            </a:fld>
            <a:endParaRPr lang="en-US" altLang="en-US" dirty="0"/>
          </a:p>
        </p:txBody>
      </p:sp>
      <p:sp>
        <p:nvSpPr>
          <p:cNvPr id="2" name="TextBox 1">
            <a:extLst>
              <a:ext uri="{FF2B5EF4-FFF2-40B4-BE49-F238E27FC236}">
                <a16:creationId xmlns:a16="http://schemas.microsoft.com/office/drawing/2014/main" id="{A0744D06-197A-3CE4-4D30-920A56C0317F}"/>
              </a:ext>
            </a:extLst>
          </p:cNvPr>
          <p:cNvSpPr txBox="1"/>
          <p:nvPr/>
        </p:nvSpPr>
        <p:spPr>
          <a:xfrm>
            <a:off x="244523" y="1092339"/>
            <a:ext cx="2949054"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For his research, Alves demonstrated how shows how using product line economics to develop UUVs have a high ROI by using COPLIMO (Alves, 2022).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effectLst/>
                <a:latin typeface="+mj-lt"/>
                <a:ea typeface="Calibri" panose="020F0502020204030204" pitchFamily="34" charset="0"/>
                <a:cs typeface="Calibri" panose="020F0502020204030204" pitchFamily="34" charset="0"/>
              </a:rPr>
              <a:t>Virtually all case studies have demonstrated high ROI of product line practices on defined DoD missions (</a:t>
            </a:r>
            <a:r>
              <a:rPr lang="en-US" sz="2000" dirty="0" err="1">
                <a:effectLst/>
                <a:latin typeface="+mj-lt"/>
                <a:ea typeface="Calibri" panose="020F0502020204030204" pitchFamily="34" charset="0"/>
                <a:cs typeface="Calibri" panose="020F0502020204030204" pitchFamily="34" charset="0"/>
              </a:rPr>
              <a:t>Madachy</a:t>
            </a:r>
            <a:r>
              <a:rPr lang="en-US" sz="2000" dirty="0">
                <a:effectLst/>
                <a:latin typeface="+mj-lt"/>
                <a:ea typeface="Calibri" panose="020F0502020204030204" pitchFamily="34" charset="0"/>
                <a:cs typeface="Calibri" panose="020F0502020204030204" pitchFamily="34" charset="0"/>
              </a:rPr>
              <a:t> &amp; Green, 2019).</a:t>
            </a:r>
            <a:endParaRPr lang="en-US" sz="2000" dirty="0">
              <a:latin typeface="+mj-lt"/>
            </a:endParaRPr>
          </a:p>
        </p:txBody>
      </p:sp>
      <p:pic>
        <p:nvPicPr>
          <p:cNvPr id="4" name="Picture 3">
            <a:extLst>
              <a:ext uri="{FF2B5EF4-FFF2-40B4-BE49-F238E27FC236}">
                <a16:creationId xmlns:a16="http://schemas.microsoft.com/office/drawing/2014/main" id="{C1FB0AEA-8243-24DA-8A26-473D57B6B212}"/>
              </a:ext>
            </a:extLst>
          </p:cNvPr>
          <p:cNvPicPr>
            <a:picLocks noChangeAspect="1"/>
          </p:cNvPicPr>
          <p:nvPr/>
        </p:nvPicPr>
        <p:blipFill>
          <a:blip r:embed="rId3"/>
          <a:srcRect b="67001"/>
          <a:stretch/>
        </p:blipFill>
        <p:spPr>
          <a:xfrm>
            <a:off x="3193577" y="2550712"/>
            <a:ext cx="5883564" cy="1370010"/>
          </a:xfrm>
          <a:prstGeom prst="rect">
            <a:avLst/>
          </a:prstGeom>
        </p:spPr>
      </p:pic>
      <p:sp>
        <p:nvSpPr>
          <p:cNvPr id="7" name="TextBox 6">
            <a:extLst>
              <a:ext uri="{FF2B5EF4-FFF2-40B4-BE49-F238E27FC236}">
                <a16:creationId xmlns:a16="http://schemas.microsoft.com/office/drawing/2014/main" id="{F921CA9A-5AF9-15FB-83DF-FE483F3DF987}"/>
              </a:ext>
            </a:extLst>
          </p:cNvPr>
          <p:cNvSpPr txBox="1"/>
          <p:nvPr/>
        </p:nvSpPr>
        <p:spPr>
          <a:xfrm>
            <a:off x="3541595" y="4120797"/>
            <a:ext cx="481766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effectLst/>
                <a:latin typeface="+mj-lt"/>
                <a:ea typeface="Calibri" panose="020F0502020204030204" pitchFamily="34" charset="0"/>
                <a:cs typeface="Calibri" panose="020F0502020204030204" pitchFamily="34" charset="0"/>
              </a:rPr>
              <a:t>This result corroborates previous product line economic analyses, demonstrating that many DoD systems and other types of system families would benefit from a product line strategy. </a:t>
            </a:r>
            <a:endParaRPr lang="en-US" sz="2000" dirty="0">
              <a:latin typeface="+mj-lt"/>
            </a:endParaRPr>
          </a:p>
        </p:txBody>
      </p:sp>
    </p:spTree>
    <p:extLst>
      <p:ext uri="{BB962C8B-B14F-4D97-AF65-F5344CB8AC3E}">
        <p14:creationId xmlns:p14="http://schemas.microsoft.com/office/powerpoint/2010/main" val="15226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27B55F-DECF-4BAA-8D26-BCC5F865EF8D}"/>
              </a:ext>
            </a:extLst>
          </p:cNvPr>
          <p:cNvSpPr>
            <a:spLocks noGrp="1"/>
          </p:cNvSpPr>
          <p:nvPr>
            <p:ph idx="1"/>
          </p:nvPr>
        </p:nvSpPr>
        <p:spPr>
          <a:xfrm>
            <a:off x="180109" y="967047"/>
            <a:ext cx="8509462" cy="5076306"/>
          </a:xfrm>
        </p:spPr>
        <p:txBody>
          <a:bodyPr/>
          <a:lstStyle/>
          <a:p>
            <a:pPr algn="l"/>
            <a:r>
              <a:rPr lang="en-US" sz="1600" b="0" i="0" u="none" strike="noStrike" baseline="0" dirty="0">
                <a:latin typeface="TimesNewRomanPSMT"/>
              </a:rPr>
              <a:t>Hall, R. (2018). </a:t>
            </a:r>
            <a:r>
              <a:rPr lang="en-US" sz="1600" b="0" i="1" u="none" strike="noStrike" baseline="0" dirty="0">
                <a:latin typeface="TimesNewRomanPS-ItalicMT"/>
              </a:rPr>
              <a:t>Utilizing a model-based systems engineering approach to develop a combat system product line </a:t>
            </a:r>
            <a:r>
              <a:rPr lang="en-US" sz="1600" b="0" i="0" u="none" strike="noStrike" baseline="0" dirty="0">
                <a:latin typeface="TimesNewRomanPSMT"/>
              </a:rPr>
              <a:t>[Master’s thesis, Naval Postgraduate School]. NPS </a:t>
            </a:r>
            <a:r>
              <a:rPr lang="it-IT" sz="1600" b="0" i="0" u="none" strike="noStrike" baseline="0" dirty="0">
                <a:latin typeface="TimesNewRomanPSMT"/>
              </a:rPr>
              <a:t>Archive: Calhoun. </a:t>
            </a:r>
            <a:r>
              <a:rPr lang="it-IT" sz="1600" b="0" i="0" u="none" strike="noStrike" baseline="0" dirty="0">
                <a:latin typeface="TimesNewRomanPSMT"/>
                <a:hlinkClick r:id="rId3"/>
              </a:rPr>
              <a:t>https://calhoun.nps.edu/handle/10945/59675</a:t>
            </a:r>
            <a:endParaRPr lang="it-IT" sz="1600" b="0" i="0" u="none" strike="noStrike" baseline="0" dirty="0">
              <a:latin typeface="TimesNewRomanPSMT"/>
            </a:endParaRPr>
          </a:p>
          <a:p>
            <a:pPr algn="l"/>
            <a:r>
              <a:rPr lang="en-US" sz="1600" b="0" i="1" u="none" strike="noStrike" baseline="0" dirty="0">
                <a:latin typeface="TimesNewRomanPS-ItalicMT"/>
              </a:rPr>
              <a:t>COPLIMO product line investment model</a:t>
            </a:r>
            <a:r>
              <a:rPr lang="en-US" sz="1600" b="0" i="0" u="none" strike="noStrike" baseline="0" dirty="0">
                <a:latin typeface="TimesNewRomanPSMT"/>
              </a:rPr>
              <a:t>. (n.d.). Retrieved August 8, 2022, from </a:t>
            </a:r>
            <a:r>
              <a:rPr lang="en-US" sz="1600" b="0" i="0" u="none" strike="noStrike" baseline="0" dirty="0">
                <a:latin typeface="TimesNewRomanPSMT"/>
                <a:hlinkClick r:id="rId4"/>
              </a:rPr>
              <a:t>http://coplimo.org/</a:t>
            </a:r>
            <a:endParaRPr lang="en-US" sz="1600" b="0" i="0" u="none" strike="noStrike" baseline="0" dirty="0">
              <a:latin typeface="TimesNewRomanPSMT"/>
            </a:endParaRPr>
          </a:p>
          <a:p>
            <a:pPr algn="l"/>
            <a:r>
              <a:rPr lang="en-US" sz="1600" b="0" i="0" u="none" strike="noStrike" baseline="0" dirty="0">
                <a:latin typeface="TimesNewRomanPSMT"/>
              </a:rPr>
              <a:t>Boehm, B., Brown, A. W., </a:t>
            </a:r>
            <a:r>
              <a:rPr lang="en-US" sz="1600" b="0" i="0" u="none" strike="noStrike" baseline="0" dirty="0" err="1">
                <a:latin typeface="TimesNewRomanPSMT"/>
              </a:rPr>
              <a:t>Madachy</a:t>
            </a:r>
            <a:r>
              <a:rPr lang="en-US" sz="1600" b="0" i="0" u="none" strike="noStrike" baseline="0" dirty="0">
                <a:latin typeface="TimesNewRomanPSMT"/>
              </a:rPr>
              <a:t>, R., &amp; Ye Yang. (2004). A software product line life cycle cost estimation model. </a:t>
            </a:r>
            <a:r>
              <a:rPr lang="en-US" sz="1600" b="0" i="1" u="none" strike="noStrike" baseline="0" dirty="0">
                <a:latin typeface="TimesNewRomanPS-ItalicMT"/>
              </a:rPr>
              <a:t>Proceedings. 2004 International Symposium on Empirical Software Engineering, 2004. ISESE ‘04.</a:t>
            </a:r>
            <a:r>
              <a:rPr lang="en-US" sz="1600" b="0" i="0" u="none" strike="noStrike" baseline="0" dirty="0">
                <a:latin typeface="TimesNewRomanPSMT"/>
              </a:rPr>
              <a:t>, 156–164. </a:t>
            </a:r>
            <a:r>
              <a:rPr lang="en-US" sz="1600" b="0" i="0" u="none" strike="noStrike" baseline="0" dirty="0">
                <a:latin typeface="TimesNewRomanPSMT"/>
                <a:hlinkClick r:id="rId5"/>
              </a:rPr>
              <a:t>https://doi.org/10.1109/ISESE.2004.1334903</a:t>
            </a:r>
            <a:endParaRPr lang="en-US" sz="1600" b="0" i="0" u="none" strike="noStrike" baseline="0" dirty="0">
              <a:latin typeface="TimesNewRomanPSMT"/>
            </a:endParaRPr>
          </a:p>
          <a:p>
            <a:pPr algn="l"/>
            <a:r>
              <a:rPr lang="en-US" sz="1600" b="0" i="0" u="none" strike="noStrike" baseline="0" dirty="0">
                <a:latin typeface="TimesNewRomanPSMT"/>
              </a:rPr>
              <a:t>Chance, K. A. (2019). </a:t>
            </a:r>
            <a:r>
              <a:rPr lang="en-US" sz="1600" b="0" i="1" u="none" strike="noStrike" baseline="0" dirty="0">
                <a:latin typeface="TimesNewRomanPS-ItalicMT"/>
              </a:rPr>
              <a:t>Naval combat systems product line economics: Extending the constructive product line investment model for the aegis combat system </a:t>
            </a:r>
            <a:r>
              <a:rPr lang="en-US" sz="1600" b="0" i="0" u="none" strike="noStrike" baseline="0" dirty="0">
                <a:latin typeface="TimesNewRomanPSMT"/>
              </a:rPr>
              <a:t>[Master’s thesis, Naval Postgraduate School]. NPS Archive: Calhoun </a:t>
            </a:r>
            <a:r>
              <a:rPr lang="en-US" sz="1600" b="0" i="0" u="none" strike="noStrike" baseline="0" dirty="0">
                <a:latin typeface="TimesNewRomanPSMT"/>
                <a:hlinkClick r:id="rId6"/>
              </a:rPr>
              <a:t>https://calhoun.nps.edu/handle/10945/62854</a:t>
            </a:r>
            <a:endParaRPr lang="en-US" sz="1600" b="0" i="0" u="none" strike="noStrike" baseline="0" dirty="0">
              <a:latin typeface="TimesNewRomanPSMT"/>
            </a:endParaRPr>
          </a:p>
          <a:p>
            <a:pPr algn="l"/>
            <a:r>
              <a:rPr lang="en-US" sz="1600" b="0" i="0" u="none" strike="noStrike" baseline="0" dirty="0" err="1">
                <a:latin typeface="TimesNewRomanPSMT"/>
              </a:rPr>
              <a:t>Madachy</a:t>
            </a:r>
            <a:r>
              <a:rPr lang="en-US" sz="1600" b="0" i="0" u="none" strike="noStrike" baseline="0" dirty="0">
                <a:latin typeface="TimesNewRomanPSMT"/>
              </a:rPr>
              <a:t>, R., &amp; Green, J. (Mike). (2019). </a:t>
            </a:r>
            <a:r>
              <a:rPr lang="en-US" sz="1600" b="0" i="1" u="none" strike="noStrike" baseline="0" dirty="0">
                <a:latin typeface="TimesNewRomanPS-ItalicMT"/>
              </a:rPr>
              <a:t>Naval combat system product line architecture economics </a:t>
            </a:r>
            <a:r>
              <a:rPr lang="en-US" sz="1600" b="0" i="0" u="none" strike="noStrike" baseline="0" dirty="0">
                <a:latin typeface="TimesNewRomanPSMT"/>
              </a:rPr>
              <a:t>[Report]. Monterey, California. Naval Postgraduate School. </a:t>
            </a:r>
            <a:r>
              <a:rPr lang="en-US" sz="1600" b="0" i="0" u="none" strike="noStrike" baseline="0" dirty="0">
                <a:latin typeface="TimesNewRomanPSMT"/>
                <a:hlinkClick r:id="rId7"/>
              </a:rPr>
              <a:t>https://calhoun.nps.edu/handle/10945/62913</a:t>
            </a:r>
            <a:endParaRPr lang="en-US" sz="1600" b="0" i="0" u="none" strike="noStrike" baseline="0" dirty="0">
              <a:latin typeface="TimesNewRomanPSMT"/>
            </a:endParaRPr>
          </a:p>
          <a:p>
            <a:pPr algn="l"/>
            <a:r>
              <a:rPr lang="en-US" sz="1600" b="0" i="0" u="none" strike="noStrike" baseline="0" dirty="0">
                <a:latin typeface="TimesNewRomanPSMT"/>
              </a:rPr>
              <a:t>Haller, K., Kolber, D. S., Storms, T. R., Weeks, J. B., &amp; </a:t>
            </a:r>
            <a:r>
              <a:rPr lang="en-US" sz="1600" b="0" i="0" u="none" strike="noStrike" baseline="0" dirty="0" err="1">
                <a:latin typeface="TimesNewRomanPSMT"/>
              </a:rPr>
              <a:t>Weers</a:t>
            </a:r>
            <a:r>
              <a:rPr lang="en-US" sz="1600" b="0" i="0" u="none" strike="noStrike" baseline="0" dirty="0">
                <a:latin typeface="TimesNewRomanPSMT"/>
              </a:rPr>
              <a:t>, W. (2022). </a:t>
            </a:r>
            <a:r>
              <a:rPr lang="en-US" sz="1600" b="0" i="1" u="none" strike="noStrike" baseline="0" dirty="0">
                <a:latin typeface="TimesNewRomanPS-ItalicMT"/>
              </a:rPr>
              <a:t>Unmanned underwater vehicle mission systems engineering product reuse return on investment </a:t>
            </a:r>
            <a:r>
              <a:rPr lang="en-US" sz="1600" b="0" i="0" u="none" strike="noStrike" baseline="0" dirty="0">
                <a:latin typeface="TimesNewRomanPSMT"/>
              </a:rPr>
              <a:t>[Systems Engineering Capstone Report, Naval Postgraduate School]. NPS Archive: Calhoun. https://calhoun.nps.edu/handle/10945/69650</a:t>
            </a:r>
          </a:p>
          <a:p>
            <a:pPr algn="l"/>
            <a:endParaRPr lang="en-US" sz="1600" dirty="0">
              <a:solidFill>
                <a:srgbClr val="002060"/>
              </a:solidFill>
              <a:ea typeface="ＭＳ Ｐゴシック"/>
              <a:cs typeface="Arial"/>
            </a:endParaRPr>
          </a:p>
        </p:txBody>
      </p:sp>
      <p:sp>
        <p:nvSpPr>
          <p:cNvPr id="3" name="Title 2">
            <a:extLst>
              <a:ext uri="{FF2B5EF4-FFF2-40B4-BE49-F238E27FC236}">
                <a16:creationId xmlns:a16="http://schemas.microsoft.com/office/drawing/2014/main" id="{8396284F-C9B1-4FE3-901E-6E219489505F}"/>
              </a:ext>
            </a:extLst>
          </p:cNvPr>
          <p:cNvSpPr>
            <a:spLocks noGrp="1"/>
          </p:cNvSpPr>
          <p:nvPr>
            <p:ph type="title"/>
          </p:nvPr>
        </p:nvSpPr>
        <p:spPr/>
        <p:txBody>
          <a:bodyPr/>
          <a:lstStyle/>
          <a:p>
            <a:r>
              <a:rPr lang="en-US" sz="3200" dirty="0">
                <a:ea typeface="ＭＳ Ｐゴシック"/>
              </a:rPr>
              <a:t>References</a:t>
            </a:r>
            <a:endParaRPr lang="en-US" sz="3200" dirty="0"/>
          </a:p>
        </p:txBody>
      </p:sp>
      <p:sp>
        <p:nvSpPr>
          <p:cNvPr id="4" name="Footer Placeholder 3">
            <a:extLst>
              <a:ext uri="{FF2B5EF4-FFF2-40B4-BE49-F238E27FC236}">
                <a16:creationId xmlns:a16="http://schemas.microsoft.com/office/drawing/2014/main" id="{06B1A41E-7691-451C-B344-A9239E8937B7}"/>
              </a:ext>
            </a:extLst>
          </p:cNvPr>
          <p:cNvSpPr>
            <a:spLocks noGrp="1"/>
          </p:cNvSpPr>
          <p:nvPr>
            <p:ph type="ftr" sz="quarter" idx="11"/>
          </p:nvPr>
        </p:nvSpPr>
        <p:spPr/>
        <p:txBody>
          <a:bodyPr/>
          <a:lstStyle/>
          <a:p>
            <a:pPr>
              <a:defRPr/>
            </a:pPr>
            <a:endParaRPr lang="en-US" altLang="en-US" dirty="0"/>
          </a:p>
          <a:p>
            <a:pPr>
              <a:defRPr/>
            </a:pPr>
            <a:endParaRPr lang="en-US" altLang="en-US" dirty="0"/>
          </a:p>
          <a:p>
            <a:pPr>
              <a:defRPr/>
            </a:pPr>
            <a:endParaRPr lang="en-US" altLang="en-US" dirty="0"/>
          </a:p>
        </p:txBody>
      </p:sp>
      <p:sp>
        <p:nvSpPr>
          <p:cNvPr id="6" name="Slide Number Placeholder 5">
            <a:extLst>
              <a:ext uri="{FF2B5EF4-FFF2-40B4-BE49-F238E27FC236}">
                <a16:creationId xmlns:a16="http://schemas.microsoft.com/office/drawing/2014/main" id="{20123961-3A34-79A2-A509-9F60600E3565}"/>
              </a:ext>
            </a:extLst>
          </p:cNvPr>
          <p:cNvSpPr>
            <a:spLocks noGrp="1"/>
          </p:cNvSpPr>
          <p:nvPr>
            <p:ph type="sldNum" sz="quarter" idx="12"/>
          </p:nvPr>
        </p:nvSpPr>
        <p:spPr/>
        <p:txBody>
          <a:bodyPr/>
          <a:lstStyle/>
          <a:p>
            <a:endParaRPr lang="en-US" altLang="en-US" dirty="0"/>
          </a:p>
          <a:p>
            <a:endParaRPr lang="en-US" altLang="en-US" dirty="0"/>
          </a:p>
          <a:p>
            <a:r>
              <a:rPr lang="en-US" altLang="en-US" dirty="0"/>
              <a:t>Slide  </a:t>
            </a:r>
            <a:fld id="{BF7E6389-80FC-4264-9CC3-0E459406D836}" type="slidenum">
              <a:rPr lang="en-US" altLang="en-US" smtClean="0"/>
              <a:pPr/>
              <a:t>6</a:t>
            </a:fld>
            <a:endParaRPr lang="en-US" altLang="en-US" dirty="0"/>
          </a:p>
        </p:txBody>
      </p:sp>
    </p:spTree>
    <p:extLst>
      <p:ext uri="{BB962C8B-B14F-4D97-AF65-F5344CB8AC3E}">
        <p14:creationId xmlns:p14="http://schemas.microsoft.com/office/powerpoint/2010/main" val="83237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27FE77-0B60-9395-0BA1-65A8EA2E1D95}"/>
              </a:ext>
            </a:extLst>
          </p:cNvPr>
          <p:cNvPicPr>
            <a:picLocks noChangeAspect="1"/>
          </p:cNvPicPr>
          <p:nvPr/>
        </p:nvPicPr>
        <p:blipFill>
          <a:blip r:embed="rId3"/>
          <a:srcRect t="5350" r="2" b="14498"/>
          <a:stretch/>
        </p:blipFill>
        <p:spPr>
          <a:xfrm>
            <a:off x="2074461" y="2242519"/>
            <a:ext cx="4688004" cy="2846414"/>
          </a:xfrm>
          <a:prstGeom prst="rect">
            <a:avLst/>
          </a:prstGeom>
          <a:noFill/>
        </p:spPr>
      </p:pic>
      <p:sp>
        <p:nvSpPr>
          <p:cNvPr id="3" name="Title 2">
            <a:extLst>
              <a:ext uri="{FF2B5EF4-FFF2-40B4-BE49-F238E27FC236}">
                <a16:creationId xmlns:a16="http://schemas.microsoft.com/office/drawing/2014/main" id="{8396284F-C9B1-4FE3-901E-6E219489505F}"/>
              </a:ext>
            </a:extLst>
          </p:cNvPr>
          <p:cNvSpPr>
            <a:spLocks noGrp="1"/>
          </p:cNvSpPr>
          <p:nvPr>
            <p:ph type="title"/>
          </p:nvPr>
        </p:nvSpPr>
        <p:spPr>
          <a:xfrm>
            <a:off x="76200" y="152400"/>
            <a:ext cx="8229600" cy="533400"/>
          </a:xfrm>
        </p:spPr>
        <p:txBody>
          <a:bodyPr wrap="square" anchor="ctr">
            <a:normAutofit/>
          </a:bodyPr>
          <a:lstStyle/>
          <a:p>
            <a:pPr>
              <a:lnSpc>
                <a:spcPct val="90000"/>
              </a:lnSpc>
            </a:pPr>
            <a:r>
              <a:rPr lang="en-US" sz="3100"/>
              <a:t>Questions</a:t>
            </a:r>
          </a:p>
        </p:txBody>
      </p:sp>
      <p:sp>
        <p:nvSpPr>
          <p:cNvPr id="4" name="Footer Placeholder 3">
            <a:extLst>
              <a:ext uri="{FF2B5EF4-FFF2-40B4-BE49-F238E27FC236}">
                <a16:creationId xmlns:a16="http://schemas.microsoft.com/office/drawing/2014/main" id="{06B1A41E-7691-451C-B344-A9239E8937B7}"/>
              </a:ext>
            </a:extLst>
          </p:cNvPr>
          <p:cNvSpPr>
            <a:spLocks noGrp="1"/>
          </p:cNvSpPr>
          <p:nvPr>
            <p:ph type="ftr" sz="quarter" idx="11"/>
          </p:nvPr>
        </p:nvSpPr>
        <p:spPr>
          <a:xfrm>
            <a:off x="3048000" y="6324600"/>
            <a:ext cx="2895600" cy="476250"/>
          </a:xfrm>
        </p:spPr>
        <p:txBody>
          <a:bodyPr wrap="square" anchor="b">
            <a:normAutofit/>
          </a:bodyPr>
          <a:lstStyle/>
          <a:p>
            <a:pPr>
              <a:spcAft>
                <a:spcPts val="600"/>
              </a:spcAft>
              <a:defRPr/>
            </a:pPr>
            <a:endParaRPr lang="en-US" altLang="en-US"/>
          </a:p>
          <a:p>
            <a:pPr>
              <a:spcAft>
                <a:spcPts val="600"/>
              </a:spcAft>
              <a:defRPr/>
            </a:pPr>
            <a:endParaRPr lang="en-US" altLang="en-US"/>
          </a:p>
          <a:p>
            <a:pPr>
              <a:spcAft>
                <a:spcPts val="600"/>
              </a:spcAft>
              <a:defRPr/>
            </a:pPr>
            <a:endParaRPr lang="en-US" altLang="en-US"/>
          </a:p>
        </p:txBody>
      </p:sp>
      <p:sp>
        <p:nvSpPr>
          <p:cNvPr id="6" name="Slide Number Placeholder 5">
            <a:extLst>
              <a:ext uri="{FF2B5EF4-FFF2-40B4-BE49-F238E27FC236}">
                <a16:creationId xmlns:a16="http://schemas.microsoft.com/office/drawing/2014/main" id="{20123961-3A34-79A2-A509-9F60600E3565}"/>
              </a:ext>
            </a:extLst>
          </p:cNvPr>
          <p:cNvSpPr>
            <a:spLocks noGrp="1"/>
          </p:cNvSpPr>
          <p:nvPr>
            <p:ph type="sldNum" sz="quarter" idx="12"/>
          </p:nvPr>
        </p:nvSpPr>
        <p:spPr>
          <a:xfrm>
            <a:off x="6629400" y="6248400"/>
            <a:ext cx="2133600" cy="476250"/>
          </a:xfrm>
        </p:spPr>
        <p:txBody>
          <a:bodyPr wrap="square" anchor="t">
            <a:normAutofit/>
          </a:bodyPr>
          <a:lstStyle/>
          <a:p>
            <a:pPr>
              <a:lnSpc>
                <a:spcPct val="90000"/>
              </a:lnSpc>
              <a:spcAft>
                <a:spcPts val="600"/>
              </a:spcAft>
            </a:pPr>
            <a:endParaRPr lang="en-US" altLang="en-US" sz="500"/>
          </a:p>
          <a:p>
            <a:pPr>
              <a:lnSpc>
                <a:spcPct val="90000"/>
              </a:lnSpc>
              <a:spcAft>
                <a:spcPts val="600"/>
              </a:spcAft>
            </a:pPr>
            <a:endParaRPr lang="en-US" altLang="en-US" sz="500"/>
          </a:p>
          <a:p>
            <a:pPr>
              <a:lnSpc>
                <a:spcPct val="90000"/>
              </a:lnSpc>
              <a:spcAft>
                <a:spcPts val="600"/>
              </a:spcAft>
            </a:pPr>
            <a:r>
              <a:rPr lang="en-US" altLang="en-US" sz="500"/>
              <a:t>Slide  </a:t>
            </a:r>
            <a:fld id="{BF7E6389-80FC-4264-9CC3-0E459406D836}" type="slidenum">
              <a:rPr lang="en-US" altLang="en-US" sz="500" smtClean="0"/>
              <a:pPr>
                <a:lnSpc>
                  <a:spcPct val="90000"/>
                </a:lnSpc>
                <a:spcAft>
                  <a:spcPts val="600"/>
                </a:spcAft>
              </a:pPr>
              <a:t>7</a:t>
            </a:fld>
            <a:endParaRPr lang="en-US" altLang="en-US" sz="500"/>
          </a:p>
        </p:txBody>
      </p:sp>
    </p:spTree>
    <p:extLst>
      <p:ext uri="{BB962C8B-B14F-4D97-AF65-F5344CB8AC3E}">
        <p14:creationId xmlns:p14="http://schemas.microsoft.com/office/powerpoint/2010/main" val="2588330638"/>
      </p:ext>
    </p:extLst>
  </p:cSld>
  <p:clrMapOvr>
    <a:masterClrMapping/>
  </p:clrMapOvr>
</p:sld>
</file>

<file path=ppt/theme/theme1.xml><?xml version="1.0" encoding="utf-8"?>
<a:theme xmlns:a="http://schemas.openxmlformats.org/drawingml/2006/main" name="NORMAL">
  <a:themeElements>
    <a:clrScheme name="NORM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RMAL">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2E8BC"/>
        </a:solidFill>
        <a:ln w="9525" cap="flat" cmpd="sng" algn="ctr">
          <a:solidFill>
            <a:schemeClr val="tx1"/>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solidFill>
          <a:srgbClr val="F2E8BC"/>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NORM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M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M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M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M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M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M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M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M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M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M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M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5D20D382595D408FEE8A26FE0C0E05" ma:contentTypeVersion="0" ma:contentTypeDescription="Create a new document." ma:contentTypeScope="" ma:versionID="3ac3ea7861ba5af8c82e79ed1b3ee70b">
  <xsd:schema xmlns:xsd="http://www.w3.org/2001/XMLSchema" xmlns:xs="http://www.w3.org/2001/XMLSchema" xmlns:p="http://schemas.microsoft.com/office/2006/metadata/properties" targetNamespace="http://schemas.microsoft.com/office/2006/metadata/properties" ma:root="true" ma:fieldsID="c8dc922a23a799912556b42fc2d1f4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6E7CCE-779E-4178-A1E6-A3E1A4ED08DD}">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2E152C-FC37-4922-A2B6-5EE38E7BA6F7}">
  <ds:schemaRefs>
    <ds:schemaRef ds:uri="http://schemas.microsoft.com/sharepoint/v3/contenttype/forms"/>
  </ds:schemaRefs>
</ds:datastoreItem>
</file>

<file path=customXml/itemProps3.xml><?xml version="1.0" encoding="utf-8"?>
<ds:datastoreItem xmlns:ds="http://schemas.openxmlformats.org/officeDocument/2006/customXml" ds:itemID="{4351C738-BF4C-4C78-B9C2-DB9A7FD49EB0}">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4822</TotalTime>
  <Words>585</Words>
  <Application>Microsoft Office PowerPoint</Application>
  <PresentationFormat>On-screen Show (4:3)</PresentationFormat>
  <Paragraphs>67</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Century Gothic</vt:lpstr>
      <vt:lpstr>Symbol</vt:lpstr>
      <vt:lpstr>TimesNewRomanPS-ItalicMT</vt:lpstr>
      <vt:lpstr>TimesNewRomanPSMT</vt:lpstr>
      <vt:lpstr>Wingdings</vt:lpstr>
      <vt:lpstr>NORMAL</vt:lpstr>
      <vt:lpstr>PowerPoint Presentation</vt:lpstr>
      <vt:lpstr>Agenda</vt:lpstr>
      <vt:lpstr>Background/Motivation</vt:lpstr>
      <vt:lpstr>COPLIMO Overview</vt:lpstr>
      <vt:lpstr>DoD Application</vt:lpstr>
      <vt:lpstr>References</vt:lpstr>
      <vt:lpstr>Questions</vt:lpstr>
    </vt:vector>
  </TitlesOfParts>
  <Company>FIU-College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Gonzalez, Victor M (Victor M. Gonzalez) CTR USN PEO C4I SAN DIEGO CA (USA)</dc:creator>
  <cp:lastModifiedBy>Bahleda, Joseph (Joe) (LT)</cp:lastModifiedBy>
  <cp:revision>79</cp:revision>
  <cp:lastPrinted>2019-04-17T21:15:21Z</cp:lastPrinted>
  <dcterms:created xsi:type="dcterms:W3CDTF">2017-07-19T03:31:09Z</dcterms:created>
  <dcterms:modified xsi:type="dcterms:W3CDTF">2024-12-04T21:08:26Z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0x0101000F5D20D382595D408FEE8A26FE0C0E05</vt:lpwstr>
  </property>
  <property fmtid="{D5CDD505-2E9C-101B-9397-08002B2CF9AE}" pid="3" name="MSIP_Label_acbbd4a6-dc2f-44d9-ad2c-c28d4679873f_Enabled">
    <vt:lpwstr>true</vt:lpwstr>
  </property>
  <property fmtid="{D5CDD505-2E9C-101B-9397-08002B2CF9AE}" pid="4" name="MSIP_Label_acbbd4a6-dc2f-44d9-ad2c-c28d4679873f_SetDate">
    <vt:lpwstr>2024-11-19T19:29:04Z</vt:lpwstr>
  </property>
  <property fmtid="{D5CDD505-2E9C-101B-9397-08002B2CF9AE}" pid="5" name="MSIP_Label_acbbd4a6-dc2f-44d9-ad2c-c28d4679873f_Method">
    <vt:lpwstr>Standard</vt:lpwstr>
  </property>
  <property fmtid="{D5CDD505-2E9C-101B-9397-08002B2CF9AE}" pid="6" name="MSIP_Label_acbbd4a6-dc2f-44d9-ad2c-c28d4679873f_Name">
    <vt:lpwstr>No Label</vt:lpwstr>
  </property>
  <property fmtid="{D5CDD505-2E9C-101B-9397-08002B2CF9AE}" pid="7" name="MSIP_Label_acbbd4a6-dc2f-44d9-ad2c-c28d4679873f_SiteId">
    <vt:lpwstr>6d936231-a517-40ea-9199-f7578963378e</vt:lpwstr>
  </property>
  <property fmtid="{D5CDD505-2E9C-101B-9397-08002B2CF9AE}" pid="8" name="MSIP_Label_acbbd4a6-dc2f-44d9-ad2c-c28d4679873f_ActionId">
    <vt:lpwstr>4156af05-9b44-40bb-bae0-8cfe2c34f85f</vt:lpwstr>
  </property>
  <property fmtid="{D5CDD505-2E9C-101B-9397-08002B2CF9AE}" pid="9" name="MSIP_Label_acbbd4a6-dc2f-44d9-ad2c-c28d4679873f_ContentBits">
    <vt:lpwstr>0</vt:lpwstr>
  </property>
</Properties>
</file>