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8" r:id="rId12"/>
    <p:sldId id="265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6FD59A-8E06-460C-92A1-6E64A9AEB4BB}">
          <p14:sldIdLst>
            <p14:sldId id="256"/>
            <p14:sldId id="257"/>
            <p14:sldId id="258"/>
            <p14:sldId id="259"/>
          </p14:sldIdLst>
        </p14:section>
        <p14:section name="Untitled Section" id="{60C2301B-F437-4E85-A454-02D997A7F1F6}">
          <p14:sldIdLst>
            <p14:sldId id="260"/>
            <p14:sldId id="261"/>
            <p14:sldId id="262"/>
            <p14:sldId id="264"/>
            <p14:sldId id="263"/>
            <p14:sldId id="266"/>
            <p14:sldId id="268"/>
            <p14:sldId id="265"/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00"/>
    <a:srgbClr val="00A4EF"/>
    <a:srgbClr val="7FBA00"/>
    <a:srgbClr val="FF6B11"/>
    <a:srgbClr val="84C100"/>
    <a:srgbClr val="FC5323"/>
    <a:srgbClr val="FF7011"/>
    <a:srgbClr val="5BC8FA"/>
    <a:srgbClr val="FB9882"/>
    <a:srgbClr val="F25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1D1FC1-3F0D-4707-8F79-24A352CBF71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F76A4E0-B347-40BC-BF78-71826112B33E}">
      <dgm:prSet phldrT="[Text]"/>
      <dgm:spPr>
        <a:solidFill>
          <a:srgbClr val="F25022"/>
        </a:solidFill>
      </dgm:spPr>
      <dgm:t>
        <a:bodyPr/>
        <a:lstStyle/>
        <a:p>
          <a:r>
            <a:rPr lang="en-GB" dirty="0"/>
            <a:t>When applications facing customer are running on cloud infra and that infra may potentially have issues (</a:t>
          </a:r>
          <a:r>
            <a:rPr lang="en-GB" dirty="0" err="1"/>
            <a:t>ServiceOps</a:t>
          </a:r>
          <a:r>
            <a:rPr lang="en-GB" dirty="0"/>
            <a:t> or AIOps), predicting and correcting issues. </a:t>
          </a:r>
          <a:endParaRPr lang="en-IN" dirty="0"/>
        </a:p>
      </dgm:t>
    </dgm:pt>
    <dgm:pt modelId="{90BAB001-3EE0-4E41-ADD1-DB432329C3C8}" type="parTrans" cxnId="{BD2F07D7-6F2A-4687-A5ED-E502B8A1ABF9}">
      <dgm:prSet/>
      <dgm:spPr/>
      <dgm:t>
        <a:bodyPr/>
        <a:lstStyle/>
        <a:p>
          <a:endParaRPr lang="en-IN"/>
        </a:p>
      </dgm:t>
    </dgm:pt>
    <dgm:pt modelId="{904B6DC5-6C03-45C5-B59C-AA317019401E}" type="sibTrans" cxnId="{BD2F07D7-6F2A-4687-A5ED-E502B8A1ABF9}">
      <dgm:prSet/>
      <dgm:spPr/>
      <dgm:t>
        <a:bodyPr/>
        <a:lstStyle/>
        <a:p>
          <a:endParaRPr lang="en-IN"/>
        </a:p>
      </dgm:t>
    </dgm:pt>
    <dgm:pt modelId="{47371AD6-104C-42E4-99DF-99D5A59C94A2}">
      <dgm:prSet phldrT="[Text]"/>
      <dgm:spPr>
        <a:solidFill>
          <a:srgbClr val="7FBA00"/>
        </a:solidFill>
      </dgm:spPr>
      <dgm:t>
        <a:bodyPr/>
        <a:lstStyle/>
        <a:p>
          <a:r>
            <a:rPr lang="en-US" dirty="0"/>
            <a:t>After issues have occurred, when customers land on support page, using Virtual Agent to answer queries.</a:t>
          </a:r>
          <a:endParaRPr lang="en-IN" dirty="0"/>
        </a:p>
      </dgm:t>
    </dgm:pt>
    <dgm:pt modelId="{B57503EE-A6E0-4B63-A7B2-72BC9EBD854A}" type="parTrans" cxnId="{5B81695E-4366-4DD0-BF9B-8222745C8E87}">
      <dgm:prSet/>
      <dgm:spPr/>
      <dgm:t>
        <a:bodyPr/>
        <a:lstStyle/>
        <a:p>
          <a:endParaRPr lang="en-IN"/>
        </a:p>
      </dgm:t>
    </dgm:pt>
    <dgm:pt modelId="{D08364FA-F596-4789-A4E6-A6FD7654EBE8}" type="sibTrans" cxnId="{5B81695E-4366-4DD0-BF9B-8222745C8E87}">
      <dgm:prSet/>
      <dgm:spPr/>
      <dgm:t>
        <a:bodyPr/>
        <a:lstStyle/>
        <a:p>
          <a:endParaRPr lang="en-IN"/>
        </a:p>
      </dgm:t>
    </dgm:pt>
    <dgm:pt modelId="{13CB16A5-CA6E-405D-8FEB-5563E71F13E4}">
      <dgm:prSet phldrT="[Text]"/>
      <dgm:spPr>
        <a:solidFill>
          <a:srgbClr val="5BC8FA"/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When chat has to be sent to human agent, choosing which agent to send it to using Advanced Work Assignment. </a:t>
          </a:r>
          <a:endParaRPr lang="en-IN" dirty="0">
            <a:solidFill>
              <a:schemeClr val="tx1"/>
            </a:solidFill>
          </a:endParaRPr>
        </a:p>
      </dgm:t>
    </dgm:pt>
    <dgm:pt modelId="{9B73956A-DCA0-44D2-A42B-753796893D9A}" type="parTrans" cxnId="{8A0F7F5E-0CB5-4C45-9BB1-F70203B8CD9C}">
      <dgm:prSet/>
      <dgm:spPr/>
      <dgm:t>
        <a:bodyPr/>
        <a:lstStyle/>
        <a:p>
          <a:endParaRPr lang="en-IN"/>
        </a:p>
      </dgm:t>
    </dgm:pt>
    <dgm:pt modelId="{4FB0A7F1-68A5-44DD-8C6A-411EF3BB7C69}" type="sibTrans" cxnId="{8A0F7F5E-0CB5-4C45-9BB1-F70203B8CD9C}">
      <dgm:prSet/>
      <dgm:spPr/>
      <dgm:t>
        <a:bodyPr/>
        <a:lstStyle/>
        <a:p>
          <a:endParaRPr lang="en-IN"/>
        </a:p>
      </dgm:t>
    </dgm:pt>
    <dgm:pt modelId="{AB23E155-CB33-4932-B7E3-A203D5E452DD}">
      <dgm:prSet phldrT="[Text]"/>
      <dgm:spPr>
        <a:solidFill>
          <a:srgbClr val="FFB900"/>
        </a:solidFill>
      </dgm:spPr>
      <dgm:t>
        <a:bodyPr/>
        <a:lstStyle/>
        <a:p>
          <a:r>
            <a:rPr lang="en-GB" dirty="0">
              <a:solidFill>
                <a:schemeClr val="accent1">
                  <a:lumMod val="75000"/>
                </a:schemeClr>
              </a:solidFill>
            </a:rPr>
            <a:t>When chat transfers to human agent, using AI to pop up relevant next best actions like recommendations for remedial actions, offers, coupons.</a:t>
          </a:r>
          <a:endParaRPr lang="en-IN" dirty="0">
            <a:solidFill>
              <a:schemeClr val="accent1">
                <a:lumMod val="75000"/>
              </a:schemeClr>
            </a:solidFill>
          </a:endParaRPr>
        </a:p>
      </dgm:t>
    </dgm:pt>
    <dgm:pt modelId="{25CF884E-C5AC-4FCB-866B-08BE352A7383}" type="parTrans" cxnId="{638224B3-8FE5-412C-9003-51A5C54BCAE3}">
      <dgm:prSet/>
      <dgm:spPr/>
      <dgm:t>
        <a:bodyPr/>
        <a:lstStyle/>
        <a:p>
          <a:endParaRPr lang="en-IN"/>
        </a:p>
      </dgm:t>
    </dgm:pt>
    <dgm:pt modelId="{1D22FD68-45B2-42DC-AAE8-40846F2D8820}" type="sibTrans" cxnId="{638224B3-8FE5-412C-9003-51A5C54BCAE3}">
      <dgm:prSet/>
      <dgm:spPr/>
      <dgm:t>
        <a:bodyPr/>
        <a:lstStyle/>
        <a:p>
          <a:endParaRPr lang="en-IN"/>
        </a:p>
      </dgm:t>
    </dgm:pt>
    <dgm:pt modelId="{6F521322-1B39-47D3-8A21-BCEC5CFC46E6}" type="pres">
      <dgm:prSet presAssocID="{7F1D1FC1-3F0D-4707-8F79-24A352CBF716}" presName="diagram" presStyleCnt="0">
        <dgm:presLayoutVars>
          <dgm:dir/>
          <dgm:resizeHandles val="exact"/>
        </dgm:presLayoutVars>
      </dgm:prSet>
      <dgm:spPr/>
    </dgm:pt>
    <dgm:pt modelId="{E7F154D4-2431-4BA9-A2E0-BABF4C2512EF}" type="pres">
      <dgm:prSet presAssocID="{7F76A4E0-B347-40BC-BF78-71826112B33E}" presName="node" presStyleLbl="node1" presStyleIdx="0" presStyleCnt="4">
        <dgm:presLayoutVars>
          <dgm:bulletEnabled val="1"/>
        </dgm:presLayoutVars>
      </dgm:prSet>
      <dgm:spPr/>
    </dgm:pt>
    <dgm:pt modelId="{59F98002-64FE-46EF-8904-10B052566430}" type="pres">
      <dgm:prSet presAssocID="{904B6DC5-6C03-45C5-B59C-AA317019401E}" presName="sibTrans" presStyleCnt="0"/>
      <dgm:spPr/>
    </dgm:pt>
    <dgm:pt modelId="{A319FB6D-6202-4004-9719-B9DF6B9D298F}" type="pres">
      <dgm:prSet presAssocID="{47371AD6-104C-42E4-99DF-99D5A59C94A2}" presName="node" presStyleLbl="node1" presStyleIdx="1" presStyleCnt="4">
        <dgm:presLayoutVars>
          <dgm:bulletEnabled val="1"/>
        </dgm:presLayoutVars>
      </dgm:prSet>
      <dgm:spPr/>
    </dgm:pt>
    <dgm:pt modelId="{7D466E54-2FFD-4CB5-AEBA-5BD376A63949}" type="pres">
      <dgm:prSet presAssocID="{D08364FA-F596-4789-A4E6-A6FD7654EBE8}" presName="sibTrans" presStyleCnt="0"/>
      <dgm:spPr/>
    </dgm:pt>
    <dgm:pt modelId="{7013784C-7AA9-4D81-86B3-EFC41806E5D3}" type="pres">
      <dgm:prSet presAssocID="{13CB16A5-CA6E-405D-8FEB-5563E71F13E4}" presName="node" presStyleLbl="node1" presStyleIdx="2" presStyleCnt="4">
        <dgm:presLayoutVars>
          <dgm:bulletEnabled val="1"/>
        </dgm:presLayoutVars>
      </dgm:prSet>
      <dgm:spPr/>
    </dgm:pt>
    <dgm:pt modelId="{79729E36-1FA8-461E-B99F-0B1C8AB73166}" type="pres">
      <dgm:prSet presAssocID="{4FB0A7F1-68A5-44DD-8C6A-411EF3BB7C69}" presName="sibTrans" presStyleCnt="0"/>
      <dgm:spPr/>
    </dgm:pt>
    <dgm:pt modelId="{FA58E042-CA2D-4555-8051-F411F489B066}" type="pres">
      <dgm:prSet presAssocID="{AB23E155-CB33-4932-B7E3-A203D5E452DD}" presName="node" presStyleLbl="node1" presStyleIdx="3" presStyleCnt="4">
        <dgm:presLayoutVars>
          <dgm:bulletEnabled val="1"/>
        </dgm:presLayoutVars>
      </dgm:prSet>
      <dgm:spPr/>
    </dgm:pt>
  </dgm:ptLst>
  <dgm:cxnLst>
    <dgm:cxn modelId="{5B81695E-4366-4DD0-BF9B-8222745C8E87}" srcId="{7F1D1FC1-3F0D-4707-8F79-24A352CBF716}" destId="{47371AD6-104C-42E4-99DF-99D5A59C94A2}" srcOrd="1" destOrd="0" parTransId="{B57503EE-A6E0-4B63-A7B2-72BC9EBD854A}" sibTransId="{D08364FA-F596-4789-A4E6-A6FD7654EBE8}"/>
    <dgm:cxn modelId="{8A0F7F5E-0CB5-4C45-9BB1-F70203B8CD9C}" srcId="{7F1D1FC1-3F0D-4707-8F79-24A352CBF716}" destId="{13CB16A5-CA6E-405D-8FEB-5563E71F13E4}" srcOrd="2" destOrd="0" parTransId="{9B73956A-DCA0-44D2-A42B-753796893D9A}" sibTransId="{4FB0A7F1-68A5-44DD-8C6A-411EF3BB7C69}"/>
    <dgm:cxn modelId="{033C8F5F-4D5A-4E74-AAED-51D3C8510283}" type="presOf" srcId="{13CB16A5-CA6E-405D-8FEB-5563E71F13E4}" destId="{7013784C-7AA9-4D81-86B3-EFC41806E5D3}" srcOrd="0" destOrd="0" presId="urn:microsoft.com/office/officeart/2005/8/layout/default"/>
    <dgm:cxn modelId="{BB455B6A-EAF3-4DD0-8845-E8DE3FE11948}" type="presOf" srcId="{7F1D1FC1-3F0D-4707-8F79-24A352CBF716}" destId="{6F521322-1B39-47D3-8A21-BCEC5CFC46E6}" srcOrd="0" destOrd="0" presId="urn:microsoft.com/office/officeart/2005/8/layout/default"/>
    <dgm:cxn modelId="{1643E480-3B8F-49CB-AB10-4D3022A4949C}" type="presOf" srcId="{47371AD6-104C-42E4-99DF-99D5A59C94A2}" destId="{A319FB6D-6202-4004-9719-B9DF6B9D298F}" srcOrd="0" destOrd="0" presId="urn:microsoft.com/office/officeart/2005/8/layout/default"/>
    <dgm:cxn modelId="{638224B3-8FE5-412C-9003-51A5C54BCAE3}" srcId="{7F1D1FC1-3F0D-4707-8F79-24A352CBF716}" destId="{AB23E155-CB33-4932-B7E3-A203D5E452DD}" srcOrd="3" destOrd="0" parTransId="{25CF884E-C5AC-4FCB-866B-08BE352A7383}" sibTransId="{1D22FD68-45B2-42DC-AAE8-40846F2D8820}"/>
    <dgm:cxn modelId="{552062CA-6F61-4FB0-A06A-0FCDE9D741C0}" type="presOf" srcId="{7F76A4E0-B347-40BC-BF78-71826112B33E}" destId="{E7F154D4-2431-4BA9-A2E0-BABF4C2512EF}" srcOrd="0" destOrd="0" presId="urn:microsoft.com/office/officeart/2005/8/layout/default"/>
    <dgm:cxn modelId="{BD2F07D7-6F2A-4687-A5ED-E502B8A1ABF9}" srcId="{7F1D1FC1-3F0D-4707-8F79-24A352CBF716}" destId="{7F76A4E0-B347-40BC-BF78-71826112B33E}" srcOrd="0" destOrd="0" parTransId="{90BAB001-3EE0-4E41-ADD1-DB432329C3C8}" sibTransId="{904B6DC5-6C03-45C5-B59C-AA317019401E}"/>
    <dgm:cxn modelId="{889F0FFE-684A-4EF8-9F49-28E402994665}" type="presOf" srcId="{AB23E155-CB33-4932-B7E3-A203D5E452DD}" destId="{FA58E042-CA2D-4555-8051-F411F489B066}" srcOrd="0" destOrd="0" presId="urn:microsoft.com/office/officeart/2005/8/layout/default"/>
    <dgm:cxn modelId="{4C462D52-10BE-4963-90CA-D2B7053AE4E6}" type="presParOf" srcId="{6F521322-1B39-47D3-8A21-BCEC5CFC46E6}" destId="{E7F154D4-2431-4BA9-A2E0-BABF4C2512EF}" srcOrd="0" destOrd="0" presId="urn:microsoft.com/office/officeart/2005/8/layout/default"/>
    <dgm:cxn modelId="{0F51668A-371C-4B3C-A58A-5ED41733AB98}" type="presParOf" srcId="{6F521322-1B39-47D3-8A21-BCEC5CFC46E6}" destId="{59F98002-64FE-46EF-8904-10B052566430}" srcOrd="1" destOrd="0" presId="urn:microsoft.com/office/officeart/2005/8/layout/default"/>
    <dgm:cxn modelId="{4FCBAE8E-8CA2-4DE2-BEFA-8260A71F8564}" type="presParOf" srcId="{6F521322-1B39-47D3-8A21-BCEC5CFC46E6}" destId="{A319FB6D-6202-4004-9719-B9DF6B9D298F}" srcOrd="2" destOrd="0" presId="urn:microsoft.com/office/officeart/2005/8/layout/default"/>
    <dgm:cxn modelId="{D234FCA5-D950-4D0D-B1E5-044A8B428022}" type="presParOf" srcId="{6F521322-1B39-47D3-8A21-BCEC5CFC46E6}" destId="{7D466E54-2FFD-4CB5-AEBA-5BD376A63949}" srcOrd="3" destOrd="0" presId="urn:microsoft.com/office/officeart/2005/8/layout/default"/>
    <dgm:cxn modelId="{40B6F7DA-D5C2-4A47-A41B-AD9586535B74}" type="presParOf" srcId="{6F521322-1B39-47D3-8A21-BCEC5CFC46E6}" destId="{7013784C-7AA9-4D81-86B3-EFC41806E5D3}" srcOrd="4" destOrd="0" presId="urn:microsoft.com/office/officeart/2005/8/layout/default"/>
    <dgm:cxn modelId="{599E56A4-C30F-4DCD-9D68-006B3C4EC7BE}" type="presParOf" srcId="{6F521322-1B39-47D3-8A21-BCEC5CFC46E6}" destId="{79729E36-1FA8-461E-B99F-0B1C8AB73166}" srcOrd="5" destOrd="0" presId="urn:microsoft.com/office/officeart/2005/8/layout/default"/>
    <dgm:cxn modelId="{7DE029E6-1EFE-4127-AC07-389307075D2C}" type="presParOf" srcId="{6F521322-1B39-47D3-8A21-BCEC5CFC46E6}" destId="{FA58E042-CA2D-4555-8051-F411F489B066}" srcOrd="6" destOrd="0" presId="urn:microsoft.com/office/officeart/2005/8/layout/default"/>
  </dgm:cxnLst>
  <dgm:bg/>
  <dgm:whole>
    <a:ln w="57150">
      <a:solidFill>
        <a:srgbClr val="FF701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D1FC1-3F0D-4707-8F79-24A352CBF71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F76A4E0-B347-40BC-BF78-71826112B33E}">
      <dgm:prSet phldrT="[Text]"/>
      <dgm:spPr>
        <a:solidFill>
          <a:srgbClr val="F25022"/>
        </a:solidFill>
      </dgm:spPr>
      <dgm:t>
        <a:bodyPr/>
        <a:lstStyle/>
        <a:p>
          <a:r>
            <a:rPr lang="en-GB" dirty="0"/>
            <a:t>After customer is served, using AI to predict the staffing schedule based on the trends of requests coming in.</a:t>
          </a:r>
          <a:endParaRPr lang="en-IN" dirty="0"/>
        </a:p>
      </dgm:t>
    </dgm:pt>
    <dgm:pt modelId="{90BAB001-3EE0-4E41-ADD1-DB432329C3C8}" type="parTrans" cxnId="{BD2F07D7-6F2A-4687-A5ED-E502B8A1ABF9}">
      <dgm:prSet/>
      <dgm:spPr/>
      <dgm:t>
        <a:bodyPr/>
        <a:lstStyle/>
        <a:p>
          <a:endParaRPr lang="en-IN"/>
        </a:p>
      </dgm:t>
    </dgm:pt>
    <dgm:pt modelId="{904B6DC5-6C03-45C5-B59C-AA317019401E}" type="sibTrans" cxnId="{BD2F07D7-6F2A-4687-A5ED-E502B8A1ABF9}">
      <dgm:prSet/>
      <dgm:spPr/>
      <dgm:t>
        <a:bodyPr/>
        <a:lstStyle/>
        <a:p>
          <a:endParaRPr lang="en-IN"/>
        </a:p>
      </dgm:t>
    </dgm:pt>
    <dgm:pt modelId="{47371AD6-104C-42E4-99DF-99D5A59C94A2}">
      <dgm:prSet phldrT="[Text]"/>
      <dgm:spPr>
        <a:solidFill>
          <a:srgbClr val="7FBA00"/>
        </a:solidFill>
      </dgm:spPr>
      <dgm:t>
        <a:bodyPr/>
        <a:lstStyle/>
        <a:p>
          <a:r>
            <a:rPr lang="en-GB" dirty="0"/>
            <a:t>Also, using AI to analyse which requests can be shifted to Virtual Agent or Service </a:t>
          </a:r>
          <a:r>
            <a:rPr lang="en-GB" dirty="0" err="1"/>
            <a:t>Catalog</a:t>
          </a:r>
          <a:r>
            <a:rPr lang="en-GB" dirty="0"/>
            <a:t> for self serve instead of Human Agent.</a:t>
          </a:r>
          <a:endParaRPr lang="en-IN" dirty="0"/>
        </a:p>
      </dgm:t>
    </dgm:pt>
    <dgm:pt modelId="{B57503EE-A6E0-4B63-A7B2-72BC9EBD854A}" type="parTrans" cxnId="{5B81695E-4366-4DD0-BF9B-8222745C8E87}">
      <dgm:prSet/>
      <dgm:spPr/>
      <dgm:t>
        <a:bodyPr/>
        <a:lstStyle/>
        <a:p>
          <a:endParaRPr lang="en-IN"/>
        </a:p>
      </dgm:t>
    </dgm:pt>
    <dgm:pt modelId="{D08364FA-F596-4789-A4E6-A6FD7654EBE8}" type="sibTrans" cxnId="{5B81695E-4366-4DD0-BF9B-8222745C8E87}">
      <dgm:prSet/>
      <dgm:spPr/>
      <dgm:t>
        <a:bodyPr/>
        <a:lstStyle/>
        <a:p>
          <a:endParaRPr lang="en-IN"/>
        </a:p>
      </dgm:t>
    </dgm:pt>
    <dgm:pt modelId="{13CB16A5-CA6E-405D-8FEB-5563E71F13E4}">
      <dgm:prSet phldrT="[Text]"/>
      <dgm:spPr>
        <a:solidFill>
          <a:srgbClr val="5BC8FA"/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Using AI to mine the processes (P-SP-A-T) (process-sub process-activity-task) and identify business process re-engineering opportunities to simplify and remove bottlenecks and redundant steps.</a:t>
          </a:r>
          <a:endParaRPr lang="en-IN" dirty="0">
            <a:solidFill>
              <a:schemeClr val="tx1"/>
            </a:solidFill>
          </a:endParaRPr>
        </a:p>
      </dgm:t>
    </dgm:pt>
    <dgm:pt modelId="{9B73956A-DCA0-44D2-A42B-753796893D9A}" type="parTrans" cxnId="{8A0F7F5E-0CB5-4C45-9BB1-F70203B8CD9C}">
      <dgm:prSet/>
      <dgm:spPr/>
      <dgm:t>
        <a:bodyPr/>
        <a:lstStyle/>
        <a:p>
          <a:endParaRPr lang="en-IN"/>
        </a:p>
      </dgm:t>
    </dgm:pt>
    <dgm:pt modelId="{4FB0A7F1-68A5-44DD-8C6A-411EF3BB7C69}" type="sibTrans" cxnId="{8A0F7F5E-0CB5-4C45-9BB1-F70203B8CD9C}">
      <dgm:prSet/>
      <dgm:spPr/>
      <dgm:t>
        <a:bodyPr/>
        <a:lstStyle/>
        <a:p>
          <a:endParaRPr lang="en-IN"/>
        </a:p>
      </dgm:t>
    </dgm:pt>
    <dgm:pt modelId="{AB23E155-CB33-4932-B7E3-A203D5E452DD}">
      <dgm:prSet phldrT="[Text]"/>
      <dgm:spPr>
        <a:solidFill>
          <a:srgbClr val="FFB900"/>
        </a:solidFill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AI to document all the above in a KB to ensure no knowledge is lost.</a:t>
          </a:r>
          <a:endParaRPr lang="en-IN" dirty="0">
            <a:solidFill>
              <a:schemeClr val="accent1">
                <a:lumMod val="75000"/>
              </a:schemeClr>
            </a:solidFill>
          </a:endParaRPr>
        </a:p>
      </dgm:t>
    </dgm:pt>
    <dgm:pt modelId="{25CF884E-C5AC-4FCB-866B-08BE352A7383}" type="parTrans" cxnId="{638224B3-8FE5-412C-9003-51A5C54BCAE3}">
      <dgm:prSet/>
      <dgm:spPr/>
      <dgm:t>
        <a:bodyPr/>
        <a:lstStyle/>
        <a:p>
          <a:endParaRPr lang="en-IN"/>
        </a:p>
      </dgm:t>
    </dgm:pt>
    <dgm:pt modelId="{1D22FD68-45B2-42DC-AAE8-40846F2D8820}" type="sibTrans" cxnId="{638224B3-8FE5-412C-9003-51A5C54BCAE3}">
      <dgm:prSet/>
      <dgm:spPr/>
      <dgm:t>
        <a:bodyPr/>
        <a:lstStyle/>
        <a:p>
          <a:endParaRPr lang="en-IN"/>
        </a:p>
      </dgm:t>
    </dgm:pt>
    <dgm:pt modelId="{6F521322-1B39-47D3-8A21-BCEC5CFC46E6}" type="pres">
      <dgm:prSet presAssocID="{7F1D1FC1-3F0D-4707-8F79-24A352CBF716}" presName="diagram" presStyleCnt="0">
        <dgm:presLayoutVars>
          <dgm:dir/>
          <dgm:resizeHandles val="exact"/>
        </dgm:presLayoutVars>
      </dgm:prSet>
      <dgm:spPr/>
    </dgm:pt>
    <dgm:pt modelId="{E7F154D4-2431-4BA9-A2E0-BABF4C2512EF}" type="pres">
      <dgm:prSet presAssocID="{7F76A4E0-B347-40BC-BF78-71826112B33E}" presName="node" presStyleLbl="node1" presStyleIdx="0" presStyleCnt="4">
        <dgm:presLayoutVars>
          <dgm:bulletEnabled val="1"/>
        </dgm:presLayoutVars>
      </dgm:prSet>
      <dgm:spPr/>
    </dgm:pt>
    <dgm:pt modelId="{59F98002-64FE-46EF-8904-10B052566430}" type="pres">
      <dgm:prSet presAssocID="{904B6DC5-6C03-45C5-B59C-AA317019401E}" presName="sibTrans" presStyleCnt="0"/>
      <dgm:spPr/>
    </dgm:pt>
    <dgm:pt modelId="{A319FB6D-6202-4004-9719-B9DF6B9D298F}" type="pres">
      <dgm:prSet presAssocID="{47371AD6-104C-42E4-99DF-99D5A59C94A2}" presName="node" presStyleLbl="node1" presStyleIdx="1" presStyleCnt="4">
        <dgm:presLayoutVars>
          <dgm:bulletEnabled val="1"/>
        </dgm:presLayoutVars>
      </dgm:prSet>
      <dgm:spPr/>
    </dgm:pt>
    <dgm:pt modelId="{7D466E54-2FFD-4CB5-AEBA-5BD376A63949}" type="pres">
      <dgm:prSet presAssocID="{D08364FA-F596-4789-A4E6-A6FD7654EBE8}" presName="sibTrans" presStyleCnt="0"/>
      <dgm:spPr/>
    </dgm:pt>
    <dgm:pt modelId="{7013784C-7AA9-4D81-86B3-EFC41806E5D3}" type="pres">
      <dgm:prSet presAssocID="{13CB16A5-CA6E-405D-8FEB-5563E71F13E4}" presName="node" presStyleLbl="node1" presStyleIdx="2" presStyleCnt="4">
        <dgm:presLayoutVars>
          <dgm:bulletEnabled val="1"/>
        </dgm:presLayoutVars>
      </dgm:prSet>
      <dgm:spPr/>
    </dgm:pt>
    <dgm:pt modelId="{79729E36-1FA8-461E-B99F-0B1C8AB73166}" type="pres">
      <dgm:prSet presAssocID="{4FB0A7F1-68A5-44DD-8C6A-411EF3BB7C69}" presName="sibTrans" presStyleCnt="0"/>
      <dgm:spPr/>
    </dgm:pt>
    <dgm:pt modelId="{FA58E042-CA2D-4555-8051-F411F489B066}" type="pres">
      <dgm:prSet presAssocID="{AB23E155-CB33-4932-B7E3-A203D5E452DD}" presName="node" presStyleLbl="node1" presStyleIdx="3" presStyleCnt="4">
        <dgm:presLayoutVars>
          <dgm:bulletEnabled val="1"/>
        </dgm:presLayoutVars>
      </dgm:prSet>
      <dgm:spPr/>
    </dgm:pt>
  </dgm:ptLst>
  <dgm:cxnLst>
    <dgm:cxn modelId="{5B81695E-4366-4DD0-BF9B-8222745C8E87}" srcId="{7F1D1FC1-3F0D-4707-8F79-24A352CBF716}" destId="{47371AD6-104C-42E4-99DF-99D5A59C94A2}" srcOrd="1" destOrd="0" parTransId="{B57503EE-A6E0-4B63-A7B2-72BC9EBD854A}" sibTransId="{D08364FA-F596-4789-A4E6-A6FD7654EBE8}"/>
    <dgm:cxn modelId="{8A0F7F5E-0CB5-4C45-9BB1-F70203B8CD9C}" srcId="{7F1D1FC1-3F0D-4707-8F79-24A352CBF716}" destId="{13CB16A5-CA6E-405D-8FEB-5563E71F13E4}" srcOrd="2" destOrd="0" parTransId="{9B73956A-DCA0-44D2-A42B-753796893D9A}" sibTransId="{4FB0A7F1-68A5-44DD-8C6A-411EF3BB7C69}"/>
    <dgm:cxn modelId="{033C8F5F-4D5A-4E74-AAED-51D3C8510283}" type="presOf" srcId="{13CB16A5-CA6E-405D-8FEB-5563E71F13E4}" destId="{7013784C-7AA9-4D81-86B3-EFC41806E5D3}" srcOrd="0" destOrd="0" presId="urn:microsoft.com/office/officeart/2005/8/layout/default"/>
    <dgm:cxn modelId="{BB455B6A-EAF3-4DD0-8845-E8DE3FE11948}" type="presOf" srcId="{7F1D1FC1-3F0D-4707-8F79-24A352CBF716}" destId="{6F521322-1B39-47D3-8A21-BCEC5CFC46E6}" srcOrd="0" destOrd="0" presId="urn:microsoft.com/office/officeart/2005/8/layout/default"/>
    <dgm:cxn modelId="{1643E480-3B8F-49CB-AB10-4D3022A4949C}" type="presOf" srcId="{47371AD6-104C-42E4-99DF-99D5A59C94A2}" destId="{A319FB6D-6202-4004-9719-B9DF6B9D298F}" srcOrd="0" destOrd="0" presId="urn:microsoft.com/office/officeart/2005/8/layout/default"/>
    <dgm:cxn modelId="{638224B3-8FE5-412C-9003-51A5C54BCAE3}" srcId="{7F1D1FC1-3F0D-4707-8F79-24A352CBF716}" destId="{AB23E155-CB33-4932-B7E3-A203D5E452DD}" srcOrd="3" destOrd="0" parTransId="{25CF884E-C5AC-4FCB-866B-08BE352A7383}" sibTransId="{1D22FD68-45B2-42DC-AAE8-40846F2D8820}"/>
    <dgm:cxn modelId="{552062CA-6F61-4FB0-A06A-0FCDE9D741C0}" type="presOf" srcId="{7F76A4E0-B347-40BC-BF78-71826112B33E}" destId="{E7F154D4-2431-4BA9-A2E0-BABF4C2512EF}" srcOrd="0" destOrd="0" presId="urn:microsoft.com/office/officeart/2005/8/layout/default"/>
    <dgm:cxn modelId="{BD2F07D7-6F2A-4687-A5ED-E502B8A1ABF9}" srcId="{7F1D1FC1-3F0D-4707-8F79-24A352CBF716}" destId="{7F76A4E0-B347-40BC-BF78-71826112B33E}" srcOrd="0" destOrd="0" parTransId="{90BAB001-3EE0-4E41-ADD1-DB432329C3C8}" sibTransId="{904B6DC5-6C03-45C5-B59C-AA317019401E}"/>
    <dgm:cxn modelId="{889F0FFE-684A-4EF8-9F49-28E402994665}" type="presOf" srcId="{AB23E155-CB33-4932-B7E3-A203D5E452DD}" destId="{FA58E042-CA2D-4555-8051-F411F489B066}" srcOrd="0" destOrd="0" presId="urn:microsoft.com/office/officeart/2005/8/layout/default"/>
    <dgm:cxn modelId="{4C462D52-10BE-4963-90CA-D2B7053AE4E6}" type="presParOf" srcId="{6F521322-1B39-47D3-8A21-BCEC5CFC46E6}" destId="{E7F154D4-2431-4BA9-A2E0-BABF4C2512EF}" srcOrd="0" destOrd="0" presId="urn:microsoft.com/office/officeart/2005/8/layout/default"/>
    <dgm:cxn modelId="{0F51668A-371C-4B3C-A58A-5ED41733AB98}" type="presParOf" srcId="{6F521322-1B39-47D3-8A21-BCEC5CFC46E6}" destId="{59F98002-64FE-46EF-8904-10B052566430}" srcOrd="1" destOrd="0" presId="urn:microsoft.com/office/officeart/2005/8/layout/default"/>
    <dgm:cxn modelId="{4FCBAE8E-8CA2-4DE2-BEFA-8260A71F8564}" type="presParOf" srcId="{6F521322-1B39-47D3-8A21-BCEC5CFC46E6}" destId="{A319FB6D-6202-4004-9719-B9DF6B9D298F}" srcOrd="2" destOrd="0" presId="urn:microsoft.com/office/officeart/2005/8/layout/default"/>
    <dgm:cxn modelId="{D234FCA5-D950-4D0D-B1E5-044A8B428022}" type="presParOf" srcId="{6F521322-1B39-47D3-8A21-BCEC5CFC46E6}" destId="{7D466E54-2FFD-4CB5-AEBA-5BD376A63949}" srcOrd="3" destOrd="0" presId="urn:microsoft.com/office/officeart/2005/8/layout/default"/>
    <dgm:cxn modelId="{40B6F7DA-D5C2-4A47-A41B-AD9586535B74}" type="presParOf" srcId="{6F521322-1B39-47D3-8A21-BCEC5CFC46E6}" destId="{7013784C-7AA9-4D81-86B3-EFC41806E5D3}" srcOrd="4" destOrd="0" presId="urn:microsoft.com/office/officeart/2005/8/layout/default"/>
    <dgm:cxn modelId="{599E56A4-C30F-4DCD-9D68-006B3C4EC7BE}" type="presParOf" srcId="{6F521322-1B39-47D3-8A21-BCEC5CFC46E6}" destId="{79729E36-1FA8-461E-B99F-0B1C8AB73166}" srcOrd="5" destOrd="0" presId="urn:microsoft.com/office/officeart/2005/8/layout/default"/>
    <dgm:cxn modelId="{7DE029E6-1EFE-4127-AC07-389307075D2C}" type="presParOf" srcId="{6F521322-1B39-47D3-8A21-BCEC5CFC46E6}" destId="{FA58E042-CA2D-4555-8051-F411F489B066}" srcOrd="6" destOrd="0" presId="urn:microsoft.com/office/officeart/2005/8/layout/default"/>
  </dgm:cxnLst>
  <dgm:bg/>
  <dgm:whole>
    <a:ln w="76200">
      <a:solidFill>
        <a:srgbClr val="FF6B1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123C4D-57B9-4CA6-9264-A91707819851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BAEBEF2-2CEA-4367-8249-F7EB029451C8}">
      <dgm:prSet phldrT="[Text]"/>
      <dgm:spPr>
        <a:solidFill>
          <a:srgbClr val="FC5323"/>
        </a:solidFill>
      </dgm:spPr>
      <dgm:t>
        <a:bodyPr/>
        <a:lstStyle/>
        <a:p>
          <a:r>
            <a:rPr lang="en-IN" dirty="0"/>
            <a:t>INR 11cr</a:t>
          </a:r>
        </a:p>
      </dgm:t>
    </dgm:pt>
    <dgm:pt modelId="{E88779B6-67B9-40C5-B462-109CD9DAD961}" type="parTrans" cxnId="{7459CFCE-59F6-4C47-93A8-521E5973329B}">
      <dgm:prSet/>
      <dgm:spPr/>
      <dgm:t>
        <a:bodyPr/>
        <a:lstStyle/>
        <a:p>
          <a:endParaRPr lang="en-IN"/>
        </a:p>
      </dgm:t>
    </dgm:pt>
    <dgm:pt modelId="{77ED3283-A9D3-452B-A881-36FD01EB1DFB}" type="sibTrans" cxnId="{7459CFCE-59F6-4C47-93A8-521E5973329B}">
      <dgm:prSet/>
      <dgm:spPr/>
      <dgm:t>
        <a:bodyPr/>
        <a:lstStyle/>
        <a:p>
          <a:endParaRPr lang="en-IN"/>
        </a:p>
      </dgm:t>
    </dgm:pt>
    <dgm:pt modelId="{6E80EE51-2EE0-4EAE-83A1-DCF4A3D33F33}">
      <dgm:prSet phldrT="[Text]"/>
      <dgm:spPr/>
      <dgm:t>
        <a:bodyPr/>
        <a:lstStyle/>
        <a:p>
          <a:r>
            <a:rPr lang="en-GB" dirty="0"/>
            <a:t>Rationalize Systems (Redirect Current Spend)</a:t>
          </a:r>
          <a:endParaRPr lang="en-IN" dirty="0"/>
        </a:p>
      </dgm:t>
    </dgm:pt>
    <dgm:pt modelId="{C01AA9F6-933A-4ECE-93A4-B12B7786DACB}" type="parTrans" cxnId="{65AE0D99-762A-42B4-8376-28956F14AEE5}">
      <dgm:prSet/>
      <dgm:spPr/>
      <dgm:t>
        <a:bodyPr/>
        <a:lstStyle/>
        <a:p>
          <a:endParaRPr lang="en-IN"/>
        </a:p>
      </dgm:t>
    </dgm:pt>
    <dgm:pt modelId="{55B05F6A-3CB0-4BED-A0D3-FF2DBCF4275B}" type="sibTrans" cxnId="{65AE0D99-762A-42B4-8376-28956F14AEE5}">
      <dgm:prSet/>
      <dgm:spPr/>
      <dgm:t>
        <a:bodyPr/>
        <a:lstStyle/>
        <a:p>
          <a:endParaRPr lang="en-IN"/>
        </a:p>
      </dgm:t>
    </dgm:pt>
    <dgm:pt modelId="{D7E953B2-6644-4F0E-9DBE-770B90ECF079}">
      <dgm:prSet phldrT="[Text]"/>
      <dgm:spPr>
        <a:solidFill>
          <a:srgbClr val="84C100"/>
        </a:solidFill>
      </dgm:spPr>
      <dgm:t>
        <a:bodyPr/>
        <a:lstStyle/>
        <a:p>
          <a:r>
            <a:rPr lang="en-IN" dirty="0"/>
            <a:t>INR 10cr</a:t>
          </a:r>
        </a:p>
      </dgm:t>
    </dgm:pt>
    <dgm:pt modelId="{AA2A35A9-E809-4986-8E4B-E4A2B4B946F9}" type="parTrans" cxnId="{D30FD543-403A-4A67-915B-79B8108B917A}">
      <dgm:prSet/>
      <dgm:spPr/>
      <dgm:t>
        <a:bodyPr/>
        <a:lstStyle/>
        <a:p>
          <a:endParaRPr lang="en-IN"/>
        </a:p>
      </dgm:t>
    </dgm:pt>
    <dgm:pt modelId="{DBA4DB3F-BA7A-44AC-AC66-EB1CE2139EDD}" type="sibTrans" cxnId="{D30FD543-403A-4A67-915B-79B8108B917A}">
      <dgm:prSet/>
      <dgm:spPr/>
      <dgm:t>
        <a:bodyPr/>
        <a:lstStyle/>
        <a:p>
          <a:endParaRPr lang="en-IN"/>
        </a:p>
      </dgm:t>
    </dgm:pt>
    <dgm:pt modelId="{909114C5-95F6-463C-8AD8-6110C2A2615F}">
      <dgm:prSet phldrT="[Text]"/>
      <dgm:spPr/>
      <dgm:t>
        <a:bodyPr/>
        <a:lstStyle/>
        <a:p>
          <a:r>
            <a:rPr lang="en-GB" dirty="0"/>
            <a:t>Increase Escalated Support &amp; Field Service Efficiency</a:t>
          </a:r>
          <a:endParaRPr lang="en-IN" dirty="0"/>
        </a:p>
      </dgm:t>
    </dgm:pt>
    <dgm:pt modelId="{E05593E0-D6FA-4E60-AAC6-EAF27A3C47E1}" type="parTrans" cxnId="{D205E796-28CB-46E2-90A8-9E136972C5AF}">
      <dgm:prSet/>
      <dgm:spPr/>
      <dgm:t>
        <a:bodyPr/>
        <a:lstStyle/>
        <a:p>
          <a:endParaRPr lang="en-IN"/>
        </a:p>
      </dgm:t>
    </dgm:pt>
    <dgm:pt modelId="{DD6EEB71-41A9-42C9-B75F-BCF8C88C6216}" type="sibTrans" cxnId="{D205E796-28CB-46E2-90A8-9E136972C5AF}">
      <dgm:prSet/>
      <dgm:spPr/>
      <dgm:t>
        <a:bodyPr/>
        <a:lstStyle/>
        <a:p>
          <a:endParaRPr lang="en-IN"/>
        </a:p>
      </dgm:t>
    </dgm:pt>
    <dgm:pt modelId="{7A71B1F5-88CF-4337-B520-2833AAAED000}">
      <dgm:prSet phldrT="[Text]"/>
      <dgm:spPr>
        <a:solidFill>
          <a:srgbClr val="00A4EF"/>
        </a:solidFill>
      </dgm:spPr>
      <dgm:t>
        <a:bodyPr/>
        <a:lstStyle/>
        <a:p>
          <a:r>
            <a:rPr lang="en-IN" dirty="0"/>
            <a:t>INR 1cr</a:t>
          </a:r>
        </a:p>
      </dgm:t>
    </dgm:pt>
    <dgm:pt modelId="{52CFC6B0-14D2-4BEA-A777-B83DE2EEBCE4}" type="parTrans" cxnId="{58B67C59-0BF8-49BB-AA45-8B3AF990034C}">
      <dgm:prSet/>
      <dgm:spPr/>
      <dgm:t>
        <a:bodyPr/>
        <a:lstStyle/>
        <a:p>
          <a:endParaRPr lang="en-IN"/>
        </a:p>
      </dgm:t>
    </dgm:pt>
    <dgm:pt modelId="{DB126776-6C1E-4A6C-B7FE-D8EE436B0C2A}" type="sibTrans" cxnId="{58B67C59-0BF8-49BB-AA45-8B3AF990034C}">
      <dgm:prSet/>
      <dgm:spPr/>
      <dgm:t>
        <a:bodyPr/>
        <a:lstStyle/>
        <a:p>
          <a:endParaRPr lang="en-IN"/>
        </a:p>
      </dgm:t>
    </dgm:pt>
    <dgm:pt modelId="{4854D78D-D32D-465F-9DB7-1C99BEDB8F70}">
      <dgm:prSet phldrT="[Text]"/>
      <dgm:spPr/>
      <dgm:t>
        <a:bodyPr/>
        <a:lstStyle/>
        <a:p>
          <a:r>
            <a:rPr lang="en-GB" dirty="0"/>
            <a:t>Increase Customer Service Efficiency</a:t>
          </a:r>
          <a:endParaRPr lang="en-IN" dirty="0"/>
        </a:p>
      </dgm:t>
    </dgm:pt>
    <dgm:pt modelId="{61F65934-0EA7-41A3-93CD-AA3BBC6C543D}" type="parTrans" cxnId="{D55FB9A9-F515-4E76-8441-30393BC5388D}">
      <dgm:prSet/>
      <dgm:spPr/>
      <dgm:t>
        <a:bodyPr/>
        <a:lstStyle/>
        <a:p>
          <a:endParaRPr lang="en-IN"/>
        </a:p>
      </dgm:t>
    </dgm:pt>
    <dgm:pt modelId="{CC57E904-172C-4FEC-A655-E3F29F9D9946}" type="sibTrans" cxnId="{D55FB9A9-F515-4E76-8441-30393BC5388D}">
      <dgm:prSet/>
      <dgm:spPr/>
      <dgm:t>
        <a:bodyPr/>
        <a:lstStyle/>
        <a:p>
          <a:endParaRPr lang="en-IN"/>
        </a:p>
      </dgm:t>
    </dgm:pt>
    <dgm:pt modelId="{014317E2-4F44-431F-9E20-6273E2714DD4}">
      <dgm:prSet custT="1"/>
      <dgm:spPr/>
      <dgm:t>
        <a:bodyPr/>
        <a:lstStyle/>
        <a:p>
          <a:pPr>
            <a:buNone/>
          </a:pPr>
          <a:r>
            <a:rPr lang="en-GB" sz="1600" dirty="0"/>
            <a:t>Use solution to reduce the number of solutions your organization currently uses so you can redirect the savings to more strategic priorities.</a:t>
          </a:r>
        </a:p>
      </dgm:t>
    </dgm:pt>
    <dgm:pt modelId="{11FC64D7-D58D-46FB-B7BA-8EB73EC81196}" type="parTrans" cxnId="{C4B86736-928F-4E00-BA88-14C5E736C932}">
      <dgm:prSet/>
      <dgm:spPr/>
      <dgm:t>
        <a:bodyPr/>
        <a:lstStyle/>
        <a:p>
          <a:endParaRPr lang="en-IN"/>
        </a:p>
      </dgm:t>
    </dgm:pt>
    <dgm:pt modelId="{F6A511B4-E901-4DA1-BE22-27B0C190D185}" type="sibTrans" cxnId="{C4B86736-928F-4E00-BA88-14C5E736C932}">
      <dgm:prSet/>
      <dgm:spPr/>
      <dgm:t>
        <a:bodyPr/>
        <a:lstStyle/>
        <a:p>
          <a:endParaRPr lang="en-IN"/>
        </a:p>
      </dgm:t>
    </dgm:pt>
    <dgm:pt modelId="{2B03953E-39B8-498A-87FA-328852ECC280}">
      <dgm:prSet custT="1"/>
      <dgm:spPr/>
      <dgm:t>
        <a:bodyPr/>
        <a:lstStyle/>
        <a:p>
          <a:pPr>
            <a:buNone/>
          </a:pPr>
          <a:r>
            <a:rPr lang="en-GB" sz="1600" dirty="0"/>
            <a:t>Help staff resolve escalated cases more quickly, reduce cases by guiding customers to self-service, and shift more cases to a lower service tier.</a:t>
          </a:r>
        </a:p>
      </dgm:t>
    </dgm:pt>
    <dgm:pt modelId="{D00B07DE-2F84-4839-BA4A-06018B389D7F}" type="parTrans" cxnId="{270C347F-A730-4965-9E6F-9D0606963965}">
      <dgm:prSet/>
      <dgm:spPr/>
      <dgm:t>
        <a:bodyPr/>
        <a:lstStyle/>
        <a:p>
          <a:endParaRPr lang="en-IN"/>
        </a:p>
      </dgm:t>
    </dgm:pt>
    <dgm:pt modelId="{72B1B67B-0D8F-4F9F-AC2E-5FE350380FFD}" type="sibTrans" cxnId="{270C347F-A730-4965-9E6F-9D0606963965}">
      <dgm:prSet/>
      <dgm:spPr/>
      <dgm:t>
        <a:bodyPr/>
        <a:lstStyle/>
        <a:p>
          <a:endParaRPr lang="en-IN"/>
        </a:p>
      </dgm:t>
    </dgm:pt>
    <dgm:pt modelId="{0A53CDC9-2317-46C9-851A-83E85F65ED0A}">
      <dgm:prSet custT="1"/>
      <dgm:spPr/>
      <dgm:t>
        <a:bodyPr/>
        <a:lstStyle/>
        <a:p>
          <a:pPr>
            <a:buNone/>
          </a:pPr>
          <a:r>
            <a:rPr lang="en-GB" sz="1600" dirty="0"/>
            <a:t>Reduce the number of cases agents need to triage and escalate and the time it takes for agents to resolve cases.</a:t>
          </a:r>
        </a:p>
      </dgm:t>
    </dgm:pt>
    <dgm:pt modelId="{580CF2FE-F900-4E09-96EE-8F61E378047F}" type="parTrans" cxnId="{789326AE-1732-4E31-AA85-9D6A469CE865}">
      <dgm:prSet/>
      <dgm:spPr/>
      <dgm:t>
        <a:bodyPr/>
        <a:lstStyle/>
        <a:p>
          <a:endParaRPr lang="en-IN"/>
        </a:p>
      </dgm:t>
    </dgm:pt>
    <dgm:pt modelId="{0F1FC8EE-8161-41BB-AE52-27884F386E83}" type="sibTrans" cxnId="{789326AE-1732-4E31-AA85-9D6A469CE865}">
      <dgm:prSet/>
      <dgm:spPr/>
      <dgm:t>
        <a:bodyPr/>
        <a:lstStyle/>
        <a:p>
          <a:endParaRPr lang="en-IN"/>
        </a:p>
      </dgm:t>
    </dgm:pt>
    <dgm:pt modelId="{1C68F40C-12B4-4141-81A6-5DDB16CC11AE}" type="pres">
      <dgm:prSet presAssocID="{2C123C4D-57B9-4CA6-9264-A9170781985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CB9B2B4-6A91-427F-B931-743F0934948C}" type="pres">
      <dgm:prSet presAssocID="{6BAEBEF2-2CEA-4367-8249-F7EB029451C8}" presName="composite" presStyleCnt="0"/>
      <dgm:spPr/>
    </dgm:pt>
    <dgm:pt modelId="{D5E268CB-EC12-41BB-906C-CD2458505D70}" type="pres">
      <dgm:prSet presAssocID="{6BAEBEF2-2CEA-4367-8249-F7EB029451C8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2AD89E10-8B96-44EE-A643-B6DC8FF65942}" type="pres">
      <dgm:prSet presAssocID="{6BAEBEF2-2CEA-4367-8249-F7EB029451C8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ED172A68-FAB8-48DA-9E0D-17DEF09C6D45}" type="pres">
      <dgm:prSet presAssocID="{6BAEBEF2-2CEA-4367-8249-F7EB029451C8}" presName="Accent" presStyleLbl="parChTrans1D1" presStyleIdx="0" presStyleCnt="3"/>
      <dgm:spPr/>
    </dgm:pt>
    <dgm:pt modelId="{21039C0B-19C6-4C18-B33D-3AE0C834C510}" type="pres">
      <dgm:prSet presAssocID="{6BAEBEF2-2CEA-4367-8249-F7EB029451C8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8B8155F7-178D-407C-8A81-534443D33893}" type="pres">
      <dgm:prSet presAssocID="{77ED3283-A9D3-452B-A881-36FD01EB1DFB}" presName="sibTrans" presStyleCnt="0"/>
      <dgm:spPr/>
    </dgm:pt>
    <dgm:pt modelId="{4137BF3F-B4B9-4B09-AAC1-BF32905B90D1}" type="pres">
      <dgm:prSet presAssocID="{D7E953B2-6644-4F0E-9DBE-770B90ECF079}" presName="composite" presStyleCnt="0"/>
      <dgm:spPr/>
    </dgm:pt>
    <dgm:pt modelId="{D8878A74-71C8-431B-B24D-57102DDC6A99}" type="pres">
      <dgm:prSet presAssocID="{D7E953B2-6644-4F0E-9DBE-770B90ECF079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F3B74C0C-28D7-4E47-ABB3-41A6BBA89B7D}" type="pres">
      <dgm:prSet presAssocID="{D7E953B2-6644-4F0E-9DBE-770B90ECF079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56524C79-92A3-44C8-AE55-D84472ED59BC}" type="pres">
      <dgm:prSet presAssocID="{D7E953B2-6644-4F0E-9DBE-770B90ECF079}" presName="Accent" presStyleLbl="parChTrans1D1" presStyleIdx="1" presStyleCnt="3"/>
      <dgm:spPr/>
    </dgm:pt>
    <dgm:pt modelId="{D97E4566-EC90-497F-A267-5F4B36330E1B}" type="pres">
      <dgm:prSet presAssocID="{D7E953B2-6644-4F0E-9DBE-770B90ECF079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3F7D52E2-51EE-48D2-A80E-63A84678CFE8}" type="pres">
      <dgm:prSet presAssocID="{DBA4DB3F-BA7A-44AC-AC66-EB1CE2139EDD}" presName="sibTrans" presStyleCnt="0"/>
      <dgm:spPr/>
    </dgm:pt>
    <dgm:pt modelId="{CD1EC90F-8958-4F9F-BB06-EAA5CC039220}" type="pres">
      <dgm:prSet presAssocID="{7A71B1F5-88CF-4337-B520-2833AAAED000}" presName="composite" presStyleCnt="0"/>
      <dgm:spPr/>
    </dgm:pt>
    <dgm:pt modelId="{35E2696E-9C46-4816-9087-7606EE1269F1}" type="pres">
      <dgm:prSet presAssocID="{7A71B1F5-88CF-4337-B520-2833AAAED000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CAAB4867-A29A-4F23-9A44-1EA5A909B8CE}" type="pres">
      <dgm:prSet presAssocID="{7A71B1F5-88CF-4337-B520-2833AAAED000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61E834E2-1CB6-4B80-8119-FA0A3C79F6DF}" type="pres">
      <dgm:prSet presAssocID="{7A71B1F5-88CF-4337-B520-2833AAAED000}" presName="Accent" presStyleLbl="parChTrans1D1" presStyleIdx="2" presStyleCnt="3"/>
      <dgm:spPr/>
    </dgm:pt>
    <dgm:pt modelId="{59067574-070D-4259-8BA2-3730B5CF5309}" type="pres">
      <dgm:prSet presAssocID="{7A71B1F5-88CF-4337-B520-2833AAAED000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B68650D-5E56-4021-BD38-BD4999113FEF}" type="presOf" srcId="{0A53CDC9-2317-46C9-851A-83E85F65ED0A}" destId="{59067574-070D-4259-8BA2-3730B5CF5309}" srcOrd="0" destOrd="0" presId="urn:microsoft.com/office/officeart/2011/layout/TabList"/>
    <dgm:cxn modelId="{94CA052B-DB75-4719-934E-4E1D214B5608}" type="presOf" srcId="{909114C5-95F6-463C-8AD8-6110C2A2615F}" destId="{D8878A74-71C8-431B-B24D-57102DDC6A99}" srcOrd="0" destOrd="0" presId="urn:microsoft.com/office/officeart/2011/layout/TabList"/>
    <dgm:cxn modelId="{C4B86736-928F-4E00-BA88-14C5E736C932}" srcId="{6BAEBEF2-2CEA-4367-8249-F7EB029451C8}" destId="{014317E2-4F44-431F-9E20-6273E2714DD4}" srcOrd="1" destOrd="0" parTransId="{11FC64D7-D58D-46FB-B7BA-8EB73EC81196}" sibTransId="{F6A511B4-E901-4DA1-BE22-27B0C190D185}"/>
    <dgm:cxn modelId="{1933C443-92BA-4DD8-9146-35B89A00E53C}" type="presOf" srcId="{4854D78D-D32D-465F-9DB7-1C99BEDB8F70}" destId="{35E2696E-9C46-4816-9087-7606EE1269F1}" srcOrd="0" destOrd="0" presId="urn:microsoft.com/office/officeart/2011/layout/TabList"/>
    <dgm:cxn modelId="{D30FD543-403A-4A67-915B-79B8108B917A}" srcId="{2C123C4D-57B9-4CA6-9264-A91707819851}" destId="{D7E953B2-6644-4F0E-9DBE-770B90ECF079}" srcOrd="1" destOrd="0" parTransId="{AA2A35A9-E809-4986-8E4B-E4A2B4B946F9}" sibTransId="{DBA4DB3F-BA7A-44AC-AC66-EB1CE2139EDD}"/>
    <dgm:cxn modelId="{E45FB148-A8C8-49FE-9C1C-1AD34E9A0F74}" type="presOf" srcId="{014317E2-4F44-431F-9E20-6273E2714DD4}" destId="{21039C0B-19C6-4C18-B33D-3AE0C834C510}" srcOrd="0" destOrd="0" presId="urn:microsoft.com/office/officeart/2011/layout/TabList"/>
    <dgm:cxn modelId="{58B67C59-0BF8-49BB-AA45-8B3AF990034C}" srcId="{2C123C4D-57B9-4CA6-9264-A91707819851}" destId="{7A71B1F5-88CF-4337-B520-2833AAAED000}" srcOrd="2" destOrd="0" parTransId="{52CFC6B0-14D2-4BEA-A777-B83DE2EEBCE4}" sibTransId="{DB126776-6C1E-4A6C-B7FE-D8EE436B0C2A}"/>
    <dgm:cxn modelId="{270C347F-A730-4965-9E6F-9D0606963965}" srcId="{D7E953B2-6644-4F0E-9DBE-770B90ECF079}" destId="{2B03953E-39B8-498A-87FA-328852ECC280}" srcOrd="1" destOrd="0" parTransId="{D00B07DE-2F84-4839-BA4A-06018B389D7F}" sibTransId="{72B1B67B-0D8F-4F9F-AC2E-5FE350380FFD}"/>
    <dgm:cxn modelId="{CCA0B087-C5CA-408C-9165-CD9A62495660}" type="presOf" srcId="{6E80EE51-2EE0-4EAE-83A1-DCF4A3D33F33}" destId="{D5E268CB-EC12-41BB-906C-CD2458505D70}" srcOrd="0" destOrd="0" presId="urn:microsoft.com/office/officeart/2011/layout/TabList"/>
    <dgm:cxn modelId="{6C840894-3E8A-4C0C-8751-A36C4B44CDB3}" type="presOf" srcId="{2B03953E-39B8-498A-87FA-328852ECC280}" destId="{D97E4566-EC90-497F-A267-5F4B36330E1B}" srcOrd="0" destOrd="0" presId="urn:microsoft.com/office/officeart/2011/layout/TabList"/>
    <dgm:cxn modelId="{D205E796-28CB-46E2-90A8-9E136972C5AF}" srcId="{D7E953B2-6644-4F0E-9DBE-770B90ECF079}" destId="{909114C5-95F6-463C-8AD8-6110C2A2615F}" srcOrd="0" destOrd="0" parTransId="{E05593E0-D6FA-4E60-AAC6-EAF27A3C47E1}" sibTransId="{DD6EEB71-41A9-42C9-B75F-BCF8C88C6216}"/>
    <dgm:cxn modelId="{65AE0D99-762A-42B4-8376-28956F14AEE5}" srcId="{6BAEBEF2-2CEA-4367-8249-F7EB029451C8}" destId="{6E80EE51-2EE0-4EAE-83A1-DCF4A3D33F33}" srcOrd="0" destOrd="0" parTransId="{C01AA9F6-933A-4ECE-93A4-B12B7786DACB}" sibTransId="{55B05F6A-3CB0-4BED-A0D3-FF2DBCF4275B}"/>
    <dgm:cxn modelId="{D55FB9A9-F515-4E76-8441-30393BC5388D}" srcId="{7A71B1F5-88CF-4337-B520-2833AAAED000}" destId="{4854D78D-D32D-465F-9DB7-1C99BEDB8F70}" srcOrd="0" destOrd="0" parTransId="{61F65934-0EA7-41A3-93CD-AA3BBC6C543D}" sibTransId="{CC57E904-172C-4FEC-A655-E3F29F9D9946}"/>
    <dgm:cxn modelId="{636354AB-B5F4-4DE0-8CE6-C177BA9E87B5}" type="presOf" srcId="{2C123C4D-57B9-4CA6-9264-A91707819851}" destId="{1C68F40C-12B4-4141-81A6-5DDB16CC11AE}" srcOrd="0" destOrd="0" presId="urn:microsoft.com/office/officeart/2011/layout/TabList"/>
    <dgm:cxn modelId="{789326AE-1732-4E31-AA85-9D6A469CE865}" srcId="{7A71B1F5-88CF-4337-B520-2833AAAED000}" destId="{0A53CDC9-2317-46C9-851A-83E85F65ED0A}" srcOrd="1" destOrd="0" parTransId="{580CF2FE-F900-4E09-96EE-8F61E378047F}" sibTransId="{0F1FC8EE-8161-41BB-AE52-27884F386E83}"/>
    <dgm:cxn modelId="{ACA9D3B2-4843-47AD-8999-76A61567B558}" type="presOf" srcId="{D7E953B2-6644-4F0E-9DBE-770B90ECF079}" destId="{F3B74C0C-28D7-4E47-ABB3-41A6BBA89B7D}" srcOrd="0" destOrd="0" presId="urn:microsoft.com/office/officeart/2011/layout/TabList"/>
    <dgm:cxn modelId="{443395BA-3D42-4052-9565-0F3FD0AF4FB7}" type="presOf" srcId="{7A71B1F5-88CF-4337-B520-2833AAAED000}" destId="{CAAB4867-A29A-4F23-9A44-1EA5A909B8CE}" srcOrd="0" destOrd="0" presId="urn:microsoft.com/office/officeart/2011/layout/TabList"/>
    <dgm:cxn modelId="{7459CFCE-59F6-4C47-93A8-521E5973329B}" srcId="{2C123C4D-57B9-4CA6-9264-A91707819851}" destId="{6BAEBEF2-2CEA-4367-8249-F7EB029451C8}" srcOrd="0" destOrd="0" parTransId="{E88779B6-67B9-40C5-B462-109CD9DAD961}" sibTransId="{77ED3283-A9D3-452B-A881-36FD01EB1DFB}"/>
    <dgm:cxn modelId="{8C9588F5-9D3F-432C-A532-DF16AFA9741F}" type="presOf" srcId="{6BAEBEF2-2CEA-4367-8249-F7EB029451C8}" destId="{2AD89E10-8B96-44EE-A643-B6DC8FF65942}" srcOrd="0" destOrd="0" presId="urn:microsoft.com/office/officeart/2011/layout/TabList"/>
    <dgm:cxn modelId="{5873268F-3FDB-4956-8E9D-BD97B0DD9410}" type="presParOf" srcId="{1C68F40C-12B4-4141-81A6-5DDB16CC11AE}" destId="{DCB9B2B4-6A91-427F-B931-743F0934948C}" srcOrd="0" destOrd="0" presId="urn:microsoft.com/office/officeart/2011/layout/TabList"/>
    <dgm:cxn modelId="{6A3CD9FA-2248-4E9B-BDDF-AB9311EE879C}" type="presParOf" srcId="{DCB9B2B4-6A91-427F-B931-743F0934948C}" destId="{D5E268CB-EC12-41BB-906C-CD2458505D70}" srcOrd="0" destOrd="0" presId="urn:microsoft.com/office/officeart/2011/layout/TabList"/>
    <dgm:cxn modelId="{E6EB1149-599E-4650-ACA8-EEEEAC779E6F}" type="presParOf" srcId="{DCB9B2B4-6A91-427F-B931-743F0934948C}" destId="{2AD89E10-8B96-44EE-A643-B6DC8FF65942}" srcOrd="1" destOrd="0" presId="urn:microsoft.com/office/officeart/2011/layout/TabList"/>
    <dgm:cxn modelId="{53E57F4C-4091-409A-B2F5-E3C3DA8F4A66}" type="presParOf" srcId="{DCB9B2B4-6A91-427F-B931-743F0934948C}" destId="{ED172A68-FAB8-48DA-9E0D-17DEF09C6D45}" srcOrd="2" destOrd="0" presId="urn:microsoft.com/office/officeart/2011/layout/TabList"/>
    <dgm:cxn modelId="{C710FD9E-5E20-4C36-A619-8C02FC687C10}" type="presParOf" srcId="{1C68F40C-12B4-4141-81A6-5DDB16CC11AE}" destId="{21039C0B-19C6-4C18-B33D-3AE0C834C510}" srcOrd="1" destOrd="0" presId="urn:microsoft.com/office/officeart/2011/layout/TabList"/>
    <dgm:cxn modelId="{1BF7DA91-84B9-4558-9581-717846D095F5}" type="presParOf" srcId="{1C68F40C-12B4-4141-81A6-5DDB16CC11AE}" destId="{8B8155F7-178D-407C-8A81-534443D33893}" srcOrd="2" destOrd="0" presId="urn:microsoft.com/office/officeart/2011/layout/TabList"/>
    <dgm:cxn modelId="{17C2036E-2AF3-442A-BC63-CBE1B3A0872B}" type="presParOf" srcId="{1C68F40C-12B4-4141-81A6-5DDB16CC11AE}" destId="{4137BF3F-B4B9-4B09-AAC1-BF32905B90D1}" srcOrd="3" destOrd="0" presId="urn:microsoft.com/office/officeart/2011/layout/TabList"/>
    <dgm:cxn modelId="{4C3A2CFB-235F-45A6-B601-F811429B4570}" type="presParOf" srcId="{4137BF3F-B4B9-4B09-AAC1-BF32905B90D1}" destId="{D8878A74-71C8-431B-B24D-57102DDC6A99}" srcOrd="0" destOrd="0" presId="urn:microsoft.com/office/officeart/2011/layout/TabList"/>
    <dgm:cxn modelId="{4872F674-404D-44D1-B2E4-B935552867A2}" type="presParOf" srcId="{4137BF3F-B4B9-4B09-AAC1-BF32905B90D1}" destId="{F3B74C0C-28D7-4E47-ABB3-41A6BBA89B7D}" srcOrd="1" destOrd="0" presId="urn:microsoft.com/office/officeart/2011/layout/TabList"/>
    <dgm:cxn modelId="{5DBFFEE8-F76C-4163-A160-01631A104304}" type="presParOf" srcId="{4137BF3F-B4B9-4B09-AAC1-BF32905B90D1}" destId="{56524C79-92A3-44C8-AE55-D84472ED59BC}" srcOrd="2" destOrd="0" presId="urn:microsoft.com/office/officeart/2011/layout/TabList"/>
    <dgm:cxn modelId="{BEB08B5E-1029-4603-BB6B-C97BE0289D72}" type="presParOf" srcId="{1C68F40C-12B4-4141-81A6-5DDB16CC11AE}" destId="{D97E4566-EC90-497F-A267-5F4B36330E1B}" srcOrd="4" destOrd="0" presId="urn:microsoft.com/office/officeart/2011/layout/TabList"/>
    <dgm:cxn modelId="{81676F80-23A9-4F85-8588-E6EB78FA7FBA}" type="presParOf" srcId="{1C68F40C-12B4-4141-81A6-5DDB16CC11AE}" destId="{3F7D52E2-51EE-48D2-A80E-63A84678CFE8}" srcOrd="5" destOrd="0" presId="urn:microsoft.com/office/officeart/2011/layout/TabList"/>
    <dgm:cxn modelId="{5AA5F30D-6D93-4D0D-9529-1E392442E336}" type="presParOf" srcId="{1C68F40C-12B4-4141-81A6-5DDB16CC11AE}" destId="{CD1EC90F-8958-4F9F-BB06-EAA5CC039220}" srcOrd="6" destOrd="0" presId="urn:microsoft.com/office/officeart/2011/layout/TabList"/>
    <dgm:cxn modelId="{D8969CCF-C710-4239-8F51-7068A240A145}" type="presParOf" srcId="{CD1EC90F-8958-4F9F-BB06-EAA5CC039220}" destId="{35E2696E-9C46-4816-9087-7606EE1269F1}" srcOrd="0" destOrd="0" presId="urn:microsoft.com/office/officeart/2011/layout/TabList"/>
    <dgm:cxn modelId="{8060F53F-08E3-4231-AD4F-63C687860E8E}" type="presParOf" srcId="{CD1EC90F-8958-4F9F-BB06-EAA5CC039220}" destId="{CAAB4867-A29A-4F23-9A44-1EA5A909B8CE}" srcOrd="1" destOrd="0" presId="urn:microsoft.com/office/officeart/2011/layout/TabList"/>
    <dgm:cxn modelId="{83169C4C-4230-42AB-B493-E05992921829}" type="presParOf" srcId="{CD1EC90F-8958-4F9F-BB06-EAA5CC039220}" destId="{61E834E2-1CB6-4B80-8119-FA0A3C79F6DF}" srcOrd="2" destOrd="0" presId="urn:microsoft.com/office/officeart/2011/layout/TabList"/>
    <dgm:cxn modelId="{4410663B-F3E3-4192-AD03-9D29BD6EA2B6}" type="presParOf" srcId="{1C68F40C-12B4-4141-81A6-5DDB16CC11AE}" destId="{59067574-070D-4259-8BA2-3730B5CF5309}" srcOrd="7" destOrd="0" presId="urn:microsoft.com/office/officeart/2011/layout/Tab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AF65A6-6DBD-4A43-956F-0511790DFEA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926467-8647-4D40-AA0E-ADF65E86142F}">
      <dgm:prSet phldrT="[Text]" custT="1"/>
      <dgm:spPr/>
      <dgm:t>
        <a:bodyPr/>
        <a:lstStyle/>
        <a:p>
          <a:pPr>
            <a:buClr>
              <a:srgbClr val="000000"/>
            </a:buClr>
            <a:buSzPts val="1400"/>
            <a:buFont typeface="Arial" panose="020B0604020202020204" pitchFamily="34" charset="0"/>
            <a:buChar char="•"/>
          </a:pPr>
          <a:r>
            <a:rPr lang="en-US" sz="1400" u="none" strike="noStrike" cap="none" dirty="0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A </a:t>
          </a:r>
          <a:r>
            <a:rPr lang="en-US" sz="1400" u="none" strike="noStrike" cap="none" dirty="0" err="1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BoB</a:t>
          </a:r>
          <a:r>
            <a:rPr lang="en-US" sz="1400" u="none" strike="noStrike" cap="none" dirty="0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 customer has a query about their account balance or recent transactions but cannot reach the bank's customer service representative due to high call volumes.</a:t>
          </a:r>
          <a:endParaRPr lang="en-IN" sz="1400" dirty="0">
            <a:solidFill>
              <a:schemeClr val="bg1"/>
            </a:solidFill>
          </a:endParaRPr>
        </a:p>
      </dgm:t>
    </dgm:pt>
    <dgm:pt modelId="{40766336-C932-428C-872B-053DB4F7DA6F}" type="parTrans" cxnId="{F15B5E77-3832-45B2-9431-E875B9D10EF1}">
      <dgm:prSet/>
      <dgm:spPr/>
      <dgm:t>
        <a:bodyPr/>
        <a:lstStyle/>
        <a:p>
          <a:endParaRPr lang="en-IN" sz="1400">
            <a:solidFill>
              <a:schemeClr val="bg1"/>
            </a:solidFill>
          </a:endParaRPr>
        </a:p>
      </dgm:t>
    </dgm:pt>
    <dgm:pt modelId="{E9C5B570-0330-4B3E-8F2E-7C74F10EBBCD}" type="sibTrans" cxnId="{F15B5E77-3832-45B2-9431-E875B9D10EF1}">
      <dgm:prSet/>
      <dgm:spPr/>
      <dgm:t>
        <a:bodyPr/>
        <a:lstStyle/>
        <a:p>
          <a:endParaRPr lang="en-IN" sz="1400">
            <a:solidFill>
              <a:schemeClr val="bg1"/>
            </a:solidFill>
          </a:endParaRPr>
        </a:p>
      </dgm:t>
    </dgm:pt>
    <dgm:pt modelId="{04979599-E827-470D-9050-6961C4F2B263}">
      <dgm:prSet phldrT="[Text]" custT="1"/>
      <dgm:spPr/>
      <dgm:t>
        <a:bodyPr/>
        <a:lstStyle/>
        <a:p>
          <a:pPr>
            <a:buClr>
              <a:srgbClr val="000000"/>
            </a:buClr>
            <a:buSzPts val="1400"/>
            <a:buFont typeface="Arial" panose="020B0604020202020204" pitchFamily="34" charset="0"/>
            <a:buChar char="•"/>
          </a:pPr>
          <a:r>
            <a:rPr lang="en-US" sz="1400" u="none" strike="noStrike" cap="none" dirty="0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A </a:t>
          </a:r>
          <a:r>
            <a:rPr lang="en-US" sz="1400" u="none" strike="noStrike" cap="none" dirty="0" err="1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BoB</a:t>
          </a:r>
          <a:r>
            <a:rPr lang="en-US" sz="1400" u="none" strike="noStrike" cap="none" dirty="0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 customer is unsure about the best savings or investment options available and needs personalized guidance.</a:t>
          </a:r>
          <a:endParaRPr lang="en-IN" sz="1400" dirty="0">
            <a:solidFill>
              <a:schemeClr val="bg1"/>
            </a:solidFill>
          </a:endParaRPr>
        </a:p>
      </dgm:t>
    </dgm:pt>
    <dgm:pt modelId="{57DBA2DA-22B0-44AC-8670-CFBDB0932EB6}" type="parTrans" cxnId="{6B6CA3CF-BD38-42AA-89CA-EBC6698EC799}">
      <dgm:prSet/>
      <dgm:spPr/>
      <dgm:t>
        <a:bodyPr/>
        <a:lstStyle/>
        <a:p>
          <a:endParaRPr lang="en-IN" sz="1400">
            <a:solidFill>
              <a:schemeClr val="bg1"/>
            </a:solidFill>
          </a:endParaRPr>
        </a:p>
      </dgm:t>
    </dgm:pt>
    <dgm:pt modelId="{EE70C42D-68E6-4934-9458-8903B69DFD01}" type="sibTrans" cxnId="{6B6CA3CF-BD38-42AA-89CA-EBC6698EC799}">
      <dgm:prSet/>
      <dgm:spPr/>
      <dgm:t>
        <a:bodyPr/>
        <a:lstStyle/>
        <a:p>
          <a:endParaRPr lang="en-IN" sz="1400">
            <a:solidFill>
              <a:schemeClr val="bg1"/>
            </a:solidFill>
          </a:endParaRPr>
        </a:p>
      </dgm:t>
    </dgm:pt>
    <dgm:pt modelId="{0366F7F2-EDE7-43B8-9B08-5B568E65DFAA}">
      <dgm:prSet phldrT="[Text]" custT="1"/>
      <dgm:spPr/>
      <dgm:t>
        <a:bodyPr/>
        <a:lstStyle/>
        <a:p>
          <a:pPr>
            <a:buClr>
              <a:srgbClr val="000000"/>
            </a:buClr>
            <a:buSzPts val="1400"/>
            <a:buFont typeface="Arial" panose="020B0604020202020204" pitchFamily="34" charset="0"/>
            <a:buChar char="•"/>
          </a:pPr>
          <a:r>
            <a:rPr lang="en-US" sz="1400" u="none" strike="noStrike" cap="none" dirty="0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A </a:t>
          </a:r>
          <a:r>
            <a:rPr lang="en-US" sz="1400" u="none" strike="noStrike" cap="none" dirty="0" err="1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BoB</a:t>
          </a:r>
          <a:r>
            <a:rPr lang="en-US" sz="1400" u="none" strike="noStrike" cap="none" dirty="0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 customer finds the loan application process cumbersome and slow, with multiple forms and documents to submit.</a:t>
          </a:r>
          <a:endParaRPr lang="en-IN" sz="1400" dirty="0">
            <a:solidFill>
              <a:schemeClr val="bg1"/>
            </a:solidFill>
          </a:endParaRPr>
        </a:p>
      </dgm:t>
    </dgm:pt>
    <dgm:pt modelId="{15460200-1A66-4684-998C-C34F8E87DEA6}" type="parTrans" cxnId="{283BFAE0-E141-442F-B370-45129CCF6671}">
      <dgm:prSet/>
      <dgm:spPr/>
      <dgm:t>
        <a:bodyPr/>
        <a:lstStyle/>
        <a:p>
          <a:endParaRPr lang="en-IN" sz="1400">
            <a:solidFill>
              <a:schemeClr val="bg1"/>
            </a:solidFill>
          </a:endParaRPr>
        </a:p>
      </dgm:t>
    </dgm:pt>
    <dgm:pt modelId="{C7312271-E4ED-4D44-ACAD-1B2D98296E18}" type="sibTrans" cxnId="{283BFAE0-E141-442F-B370-45129CCF6671}">
      <dgm:prSet/>
      <dgm:spPr/>
      <dgm:t>
        <a:bodyPr/>
        <a:lstStyle/>
        <a:p>
          <a:endParaRPr lang="en-IN" sz="1400">
            <a:solidFill>
              <a:schemeClr val="bg1"/>
            </a:solidFill>
          </a:endParaRPr>
        </a:p>
      </dgm:t>
    </dgm:pt>
    <dgm:pt modelId="{3E6759AF-A54B-4AB2-A235-4D8F1AC82F1B}">
      <dgm:prSet phldrT="[Text]" custT="1"/>
      <dgm:spPr/>
      <dgm:t>
        <a:bodyPr/>
        <a:lstStyle/>
        <a:p>
          <a:pPr>
            <a:buClr>
              <a:srgbClr val="000000"/>
            </a:buClr>
            <a:buSzPts val="1400"/>
            <a:buFont typeface="Arial" panose="020B0604020202020204" pitchFamily="34" charset="0"/>
            <a:buChar char="•"/>
          </a:pPr>
          <a:r>
            <a:rPr lang="en-US" sz="1400" u="none" strike="noStrike" cap="none" dirty="0" err="1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BoB</a:t>
          </a:r>
          <a:r>
            <a:rPr lang="en-US" sz="1400" u="none" strike="noStrike" cap="none" dirty="0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 </a:t>
          </a:r>
          <a:r>
            <a:rPr lang="en-US" sz="1400" dirty="0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Customers feel their complaints and feedback are not being addressed adequately by the bank</a:t>
          </a:r>
          <a:endParaRPr lang="en-IN" sz="1400" dirty="0">
            <a:solidFill>
              <a:schemeClr val="bg1"/>
            </a:solidFill>
          </a:endParaRPr>
        </a:p>
      </dgm:t>
    </dgm:pt>
    <dgm:pt modelId="{443DCE4D-53AF-4E47-9462-8667AD0D1D6A}" type="parTrans" cxnId="{E23001ED-CD81-4A7C-9500-A0ECFE7D5E0D}">
      <dgm:prSet/>
      <dgm:spPr/>
      <dgm:t>
        <a:bodyPr/>
        <a:lstStyle/>
        <a:p>
          <a:endParaRPr lang="en-IN" sz="1400">
            <a:solidFill>
              <a:schemeClr val="bg1"/>
            </a:solidFill>
          </a:endParaRPr>
        </a:p>
      </dgm:t>
    </dgm:pt>
    <dgm:pt modelId="{F0439E00-8D4E-426D-9190-AE32F67B5D69}" type="sibTrans" cxnId="{E23001ED-CD81-4A7C-9500-A0ECFE7D5E0D}">
      <dgm:prSet/>
      <dgm:spPr/>
      <dgm:t>
        <a:bodyPr/>
        <a:lstStyle/>
        <a:p>
          <a:endParaRPr lang="en-IN" sz="1400">
            <a:solidFill>
              <a:schemeClr val="bg1"/>
            </a:solidFill>
          </a:endParaRPr>
        </a:p>
      </dgm:t>
    </dgm:pt>
    <dgm:pt modelId="{B02995B2-7079-41BD-AFB7-2ED0BB2000C8}">
      <dgm:prSet phldrT="[Text]" custT="1"/>
      <dgm:spPr/>
      <dgm:t>
        <a:bodyPr/>
        <a:lstStyle/>
        <a:p>
          <a:pPr>
            <a:buClr>
              <a:srgbClr val="000000"/>
            </a:buClr>
            <a:buSzPts val="1400"/>
            <a:buFont typeface="Arial" panose="020B0604020202020204" pitchFamily="34" charset="0"/>
            <a:buChar char="•"/>
          </a:pPr>
          <a:r>
            <a:rPr lang="en-US" sz="1400" u="none" strike="noStrike" cap="none" dirty="0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A </a:t>
          </a:r>
          <a:r>
            <a:rPr lang="en-US" sz="1400" u="none" strike="noStrike" cap="none" dirty="0" err="1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BoB</a:t>
          </a:r>
          <a:r>
            <a:rPr lang="en-US" sz="1400" u="none" strike="noStrike" cap="none" dirty="0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 customer notices unauthorized transactions on their account but cannot get immediate assistance from the bank.</a:t>
          </a:r>
          <a:endParaRPr lang="en-IN" sz="1400" dirty="0">
            <a:solidFill>
              <a:schemeClr val="bg1"/>
            </a:solidFill>
          </a:endParaRPr>
        </a:p>
      </dgm:t>
    </dgm:pt>
    <dgm:pt modelId="{8AFB33F1-94EB-4C62-8946-B5076BD3C77A}" type="parTrans" cxnId="{C6E2F2BC-88A8-4201-A4D0-F219BD42DCFE}">
      <dgm:prSet/>
      <dgm:spPr/>
      <dgm:t>
        <a:bodyPr/>
        <a:lstStyle/>
        <a:p>
          <a:endParaRPr lang="en-IN" sz="1400">
            <a:solidFill>
              <a:schemeClr val="bg1"/>
            </a:solidFill>
          </a:endParaRPr>
        </a:p>
      </dgm:t>
    </dgm:pt>
    <dgm:pt modelId="{A5C61206-F138-4298-AF86-EACFD1EF6404}" type="sibTrans" cxnId="{C6E2F2BC-88A8-4201-A4D0-F219BD42DCFE}">
      <dgm:prSet/>
      <dgm:spPr/>
      <dgm:t>
        <a:bodyPr/>
        <a:lstStyle/>
        <a:p>
          <a:endParaRPr lang="en-IN" sz="1400">
            <a:solidFill>
              <a:schemeClr val="bg1"/>
            </a:solidFill>
          </a:endParaRPr>
        </a:p>
      </dgm:t>
    </dgm:pt>
    <dgm:pt modelId="{029CF3A2-0669-4C5E-8422-91E1EE9E9EB3}" type="pres">
      <dgm:prSet presAssocID="{7AAF65A6-6DBD-4A43-956F-0511790DFEAD}" presName="diagram" presStyleCnt="0">
        <dgm:presLayoutVars>
          <dgm:dir/>
          <dgm:resizeHandles val="exact"/>
        </dgm:presLayoutVars>
      </dgm:prSet>
      <dgm:spPr/>
    </dgm:pt>
    <dgm:pt modelId="{F6A49A5E-3D7A-4D48-B1CB-958699550499}" type="pres">
      <dgm:prSet presAssocID="{79926467-8647-4D40-AA0E-ADF65E86142F}" presName="node" presStyleLbl="node1" presStyleIdx="0" presStyleCnt="5">
        <dgm:presLayoutVars>
          <dgm:bulletEnabled val="1"/>
        </dgm:presLayoutVars>
      </dgm:prSet>
      <dgm:spPr/>
    </dgm:pt>
    <dgm:pt modelId="{398EDFA2-EF64-40C6-A169-B2DE7872769B}" type="pres">
      <dgm:prSet presAssocID="{E9C5B570-0330-4B3E-8F2E-7C74F10EBBCD}" presName="sibTrans" presStyleCnt="0"/>
      <dgm:spPr/>
    </dgm:pt>
    <dgm:pt modelId="{AB0010B1-3BB9-4B2F-9CE4-BC42BD23E001}" type="pres">
      <dgm:prSet presAssocID="{04979599-E827-470D-9050-6961C4F2B263}" presName="node" presStyleLbl="node1" presStyleIdx="1" presStyleCnt="5">
        <dgm:presLayoutVars>
          <dgm:bulletEnabled val="1"/>
        </dgm:presLayoutVars>
      </dgm:prSet>
      <dgm:spPr/>
    </dgm:pt>
    <dgm:pt modelId="{256BF4E0-E84D-4F7D-96E1-78B07511BB45}" type="pres">
      <dgm:prSet presAssocID="{EE70C42D-68E6-4934-9458-8903B69DFD01}" presName="sibTrans" presStyleCnt="0"/>
      <dgm:spPr/>
    </dgm:pt>
    <dgm:pt modelId="{63F36EFA-A7DF-4015-9FA4-D6F1C6446607}" type="pres">
      <dgm:prSet presAssocID="{B02995B2-7079-41BD-AFB7-2ED0BB2000C8}" presName="node" presStyleLbl="node1" presStyleIdx="2" presStyleCnt="5">
        <dgm:presLayoutVars>
          <dgm:bulletEnabled val="1"/>
        </dgm:presLayoutVars>
      </dgm:prSet>
      <dgm:spPr/>
    </dgm:pt>
    <dgm:pt modelId="{27ACF5CF-FF43-4451-937D-AEA1812D99FF}" type="pres">
      <dgm:prSet presAssocID="{A5C61206-F138-4298-AF86-EACFD1EF6404}" presName="sibTrans" presStyleCnt="0"/>
      <dgm:spPr/>
    </dgm:pt>
    <dgm:pt modelId="{6099F08B-0EC1-47DB-8515-FA8CCC7B1CF3}" type="pres">
      <dgm:prSet presAssocID="{0366F7F2-EDE7-43B8-9B08-5B568E65DFAA}" presName="node" presStyleLbl="node1" presStyleIdx="3" presStyleCnt="5">
        <dgm:presLayoutVars>
          <dgm:bulletEnabled val="1"/>
        </dgm:presLayoutVars>
      </dgm:prSet>
      <dgm:spPr/>
    </dgm:pt>
    <dgm:pt modelId="{11C5956E-A109-4A60-8084-D7E8EDB6F660}" type="pres">
      <dgm:prSet presAssocID="{C7312271-E4ED-4D44-ACAD-1B2D98296E18}" presName="sibTrans" presStyleCnt="0"/>
      <dgm:spPr/>
    </dgm:pt>
    <dgm:pt modelId="{E2DE9AC3-4A1F-4EAB-8922-62D4421EA531}" type="pres">
      <dgm:prSet presAssocID="{3E6759AF-A54B-4AB2-A235-4D8F1AC82F1B}" presName="node" presStyleLbl="node1" presStyleIdx="4" presStyleCnt="5">
        <dgm:presLayoutVars>
          <dgm:bulletEnabled val="1"/>
        </dgm:presLayoutVars>
      </dgm:prSet>
      <dgm:spPr/>
    </dgm:pt>
  </dgm:ptLst>
  <dgm:cxnLst>
    <dgm:cxn modelId="{BF1F7408-DCBF-4B88-910F-29C895CA3030}" type="presOf" srcId="{7AAF65A6-6DBD-4A43-956F-0511790DFEAD}" destId="{029CF3A2-0669-4C5E-8422-91E1EE9E9EB3}" srcOrd="0" destOrd="0" presId="urn:microsoft.com/office/officeart/2005/8/layout/default"/>
    <dgm:cxn modelId="{F15B5E77-3832-45B2-9431-E875B9D10EF1}" srcId="{7AAF65A6-6DBD-4A43-956F-0511790DFEAD}" destId="{79926467-8647-4D40-AA0E-ADF65E86142F}" srcOrd="0" destOrd="0" parTransId="{40766336-C932-428C-872B-053DB4F7DA6F}" sibTransId="{E9C5B570-0330-4B3E-8F2E-7C74F10EBBCD}"/>
    <dgm:cxn modelId="{E0606881-7680-4B3E-8E7B-31D5985460F4}" type="presOf" srcId="{79926467-8647-4D40-AA0E-ADF65E86142F}" destId="{F6A49A5E-3D7A-4D48-B1CB-958699550499}" srcOrd="0" destOrd="0" presId="urn:microsoft.com/office/officeart/2005/8/layout/default"/>
    <dgm:cxn modelId="{515BC68F-5D7E-419D-9DCC-ECFEEF2C8368}" type="presOf" srcId="{04979599-E827-470D-9050-6961C4F2B263}" destId="{AB0010B1-3BB9-4B2F-9CE4-BC42BD23E001}" srcOrd="0" destOrd="0" presId="urn:microsoft.com/office/officeart/2005/8/layout/default"/>
    <dgm:cxn modelId="{F75BC296-808A-448A-B97C-5F00982B335A}" type="presOf" srcId="{3E6759AF-A54B-4AB2-A235-4D8F1AC82F1B}" destId="{E2DE9AC3-4A1F-4EAB-8922-62D4421EA531}" srcOrd="0" destOrd="0" presId="urn:microsoft.com/office/officeart/2005/8/layout/default"/>
    <dgm:cxn modelId="{C6E2F2BC-88A8-4201-A4D0-F219BD42DCFE}" srcId="{7AAF65A6-6DBD-4A43-956F-0511790DFEAD}" destId="{B02995B2-7079-41BD-AFB7-2ED0BB2000C8}" srcOrd="2" destOrd="0" parTransId="{8AFB33F1-94EB-4C62-8946-B5076BD3C77A}" sibTransId="{A5C61206-F138-4298-AF86-EACFD1EF6404}"/>
    <dgm:cxn modelId="{17CC3FC7-B2F1-47A3-9019-49B2D749B2DA}" type="presOf" srcId="{B02995B2-7079-41BD-AFB7-2ED0BB2000C8}" destId="{63F36EFA-A7DF-4015-9FA4-D6F1C6446607}" srcOrd="0" destOrd="0" presId="urn:microsoft.com/office/officeart/2005/8/layout/default"/>
    <dgm:cxn modelId="{6B6CA3CF-BD38-42AA-89CA-EBC6698EC799}" srcId="{7AAF65A6-6DBD-4A43-956F-0511790DFEAD}" destId="{04979599-E827-470D-9050-6961C4F2B263}" srcOrd="1" destOrd="0" parTransId="{57DBA2DA-22B0-44AC-8670-CFBDB0932EB6}" sibTransId="{EE70C42D-68E6-4934-9458-8903B69DFD01}"/>
    <dgm:cxn modelId="{283BFAE0-E141-442F-B370-45129CCF6671}" srcId="{7AAF65A6-6DBD-4A43-956F-0511790DFEAD}" destId="{0366F7F2-EDE7-43B8-9B08-5B568E65DFAA}" srcOrd="3" destOrd="0" parTransId="{15460200-1A66-4684-998C-C34F8E87DEA6}" sibTransId="{C7312271-E4ED-4D44-ACAD-1B2D98296E18}"/>
    <dgm:cxn modelId="{E23001ED-CD81-4A7C-9500-A0ECFE7D5E0D}" srcId="{7AAF65A6-6DBD-4A43-956F-0511790DFEAD}" destId="{3E6759AF-A54B-4AB2-A235-4D8F1AC82F1B}" srcOrd="4" destOrd="0" parTransId="{443DCE4D-53AF-4E47-9462-8667AD0D1D6A}" sibTransId="{F0439E00-8D4E-426D-9190-AE32F67B5D69}"/>
    <dgm:cxn modelId="{6435ACF5-ADBB-4EB4-806D-0D86E832C42F}" type="presOf" srcId="{0366F7F2-EDE7-43B8-9B08-5B568E65DFAA}" destId="{6099F08B-0EC1-47DB-8515-FA8CCC7B1CF3}" srcOrd="0" destOrd="0" presId="urn:microsoft.com/office/officeart/2005/8/layout/default"/>
    <dgm:cxn modelId="{7945BA8B-300A-428A-AB16-22509BDFEF7F}" type="presParOf" srcId="{029CF3A2-0669-4C5E-8422-91E1EE9E9EB3}" destId="{F6A49A5E-3D7A-4D48-B1CB-958699550499}" srcOrd="0" destOrd="0" presId="urn:microsoft.com/office/officeart/2005/8/layout/default"/>
    <dgm:cxn modelId="{C90A13A1-65FE-48F2-B26D-B5062019A618}" type="presParOf" srcId="{029CF3A2-0669-4C5E-8422-91E1EE9E9EB3}" destId="{398EDFA2-EF64-40C6-A169-B2DE7872769B}" srcOrd="1" destOrd="0" presId="urn:microsoft.com/office/officeart/2005/8/layout/default"/>
    <dgm:cxn modelId="{91B7E426-4D4C-45D3-9A18-A76475C0F80A}" type="presParOf" srcId="{029CF3A2-0669-4C5E-8422-91E1EE9E9EB3}" destId="{AB0010B1-3BB9-4B2F-9CE4-BC42BD23E001}" srcOrd="2" destOrd="0" presId="urn:microsoft.com/office/officeart/2005/8/layout/default"/>
    <dgm:cxn modelId="{78FFE9F3-F905-46EA-81F9-99ACA23FD470}" type="presParOf" srcId="{029CF3A2-0669-4C5E-8422-91E1EE9E9EB3}" destId="{256BF4E0-E84D-4F7D-96E1-78B07511BB45}" srcOrd="3" destOrd="0" presId="urn:microsoft.com/office/officeart/2005/8/layout/default"/>
    <dgm:cxn modelId="{3A552070-F6B4-4901-87B4-F36E39480F9E}" type="presParOf" srcId="{029CF3A2-0669-4C5E-8422-91E1EE9E9EB3}" destId="{63F36EFA-A7DF-4015-9FA4-D6F1C6446607}" srcOrd="4" destOrd="0" presId="urn:microsoft.com/office/officeart/2005/8/layout/default"/>
    <dgm:cxn modelId="{4251A15C-E602-4E6A-9FCF-137A4D5DFC06}" type="presParOf" srcId="{029CF3A2-0669-4C5E-8422-91E1EE9E9EB3}" destId="{27ACF5CF-FF43-4451-937D-AEA1812D99FF}" srcOrd="5" destOrd="0" presId="urn:microsoft.com/office/officeart/2005/8/layout/default"/>
    <dgm:cxn modelId="{600E0D10-0F7B-4993-85EB-B229E78855A8}" type="presParOf" srcId="{029CF3A2-0669-4C5E-8422-91E1EE9E9EB3}" destId="{6099F08B-0EC1-47DB-8515-FA8CCC7B1CF3}" srcOrd="6" destOrd="0" presId="urn:microsoft.com/office/officeart/2005/8/layout/default"/>
    <dgm:cxn modelId="{5D32D537-C742-4E5F-B6E2-E1ED28504DF8}" type="presParOf" srcId="{029CF3A2-0669-4C5E-8422-91E1EE9E9EB3}" destId="{11C5956E-A109-4A60-8084-D7E8EDB6F660}" srcOrd="7" destOrd="0" presId="urn:microsoft.com/office/officeart/2005/8/layout/default"/>
    <dgm:cxn modelId="{56127E3F-1A71-45E1-8439-346CC27FFACA}" type="presParOf" srcId="{029CF3A2-0669-4C5E-8422-91E1EE9E9EB3}" destId="{E2DE9AC3-4A1F-4EAB-8922-62D4421EA53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0976E0-5136-448C-8C22-4D76EE9D7FB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2099FA-C674-40A7-B356-0720142EC20F}">
      <dgm:prSet phldrT="[Text]"/>
      <dgm:spPr>
        <a:solidFill>
          <a:srgbClr val="FF6B11"/>
        </a:solidFill>
      </dgm:spPr>
      <dgm:t>
        <a:bodyPr/>
        <a:lstStyle/>
        <a:p>
          <a:r>
            <a:rPr lang="en-IN" dirty="0"/>
            <a:t>a flexible data model that is capable of being changed without code change or customization</a:t>
          </a:r>
        </a:p>
      </dgm:t>
    </dgm:pt>
    <dgm:pt modelId="{19A19E53-37A6-461F-8F25-752DB6B6A498}" type="parTrans" cxnId="{D2D3B431-E6AF-467D-A185-4A07F56D6391}">
      <dgm:prSet/>
      <dgm:spPr/>
      <dgm:t>
        <a:bodyPr/>
        <a:lstStyle/>
        <a:p>
          <a:endParaRPr lang="en-IN"/>
        </a:p>
      </dgm:t>
    </dgm:pt>
    <dgm:pt modelId="{AD4938C0-D0AC-41F8-A915-17A9CE38C4BA}" type="sibTrans" cxnId="{D2D3B431-E6AF-467D-A185-4A07F56D6391}">
      <dgm:prSet/>
      <dgm:spPr/>
      <dgm:t>
        <a:bodyPr/>
        <a:lstStyle/>
        <a:p>
          <a:endParaRPr lang="en-IN"/>
        </a:p>
      </dgm:t>
    </dgm:pt>
    <dgm:pt modelId="{E117C71E-F7CD-452E-BF46-532250F3F817}">
      <dgm:prSet phldrT="[Text]"/>
      <dgm:spPr>
        <a:solidFill>
          <a:srgbClr val="84C100"/>
        </a:solidFill>
      </dgm:spPr>
      <dgm:t>
        <a:bodyPr/>
        <a:lstStyle/>
        <a:p>
          <a:r>
            <a:rPr lang="en-IN" dirty="0"/>
            <a:t>one user interface, one code base, and one data model for all out-of-box and custom applications</a:t>
          </a:r>
        </a:p>
      </dgm:t>
    </dgm:pt>
    <dgm:pt modelId="{06A73F98-E126-433C-81A0-81D648E6417E}" type="parTrans" cxnId="{AA3135D5-3D45-4EC9-A84F-59CEC450E7A2}">
      <dgm:prSet/>
      <dgm:spPr/>
      <dgm:t>
        <a:bodyPr/>
        <a:lstStyle/>
        <a:p>
          <a:endParaRPr lang="en-IN"/>
        </a:p>
      </dgm:t>
    </dgm:pt>
    <dgm:pt modelId="{3A824631-4EEA-4D8F-AAC6-A7E2A5FD64B0}" type="sibTrans" cxnId="{AA3135D5-3D45-4EC9-A84F-59CEC450E7A2}">
      <dgm:prSet/>
      <dgm:spPr/>
      <dgm:t>
        <a:bodyPr/>
        <a:lstStyle/>
        <a:p>
          <a:endParaRPr lang="en-IN"/>
        </a:p>
      </dgm:t>
    </dgm:pt>
    <dgm:pt modelId="{608ACB93-1A93-440A-8BAE-4A0BD5DC5F2C}">
      <dgm:prSet phldrT="[Text]"/>
      <dgm:spPr>
        <a:solidFill>
          <a:srgbClr val="00A4EF"/>
        </a:solidFill>
      </dgm:spPr>
      <dgm:t>
        <a:bodyPr/>
        <a:lstStyle/>
        <a:p>
          <a:r>
            <a:rPr lang="en-IN" dirty="0"/>
            <a:t>in-platform reporting and analytics capabilities not require third-party reporting tools</a:t>
          </a:r>
        </a:p>
      </dgm:t>
    </dgm:pt>
    <dgm:pt modelId="{41CBE2E1-5B6F-4A92-87CF-AF44B8408696}" type="parTrans" cxnId="{DB3D1064-39AC-4F49-90D0-AB9B7ABFA5E3}">
      <dgm:prSet/>
      <dgm:spPr/>
      <dgm:t>
        <a:bodyPr/>
        <a:lstStyle/>
        <a:p>
          <a:endParaRPr lang="en-IN"/>
        </a:p>
      </dgm:t>
    </dgm:pt>
    <dgm:pt modelId="{3181220A-6DD7-4D0C-9774-3CC3E1B94DB8}" type="sibTrans" cxnId="{DB3D1064-39AC-4F49-90D0-AB9B7ABFA5E3}">
      <dgm:prSet/>
      <dgm:spPr/>
      <dgm:t>
        <a:bodyPr/>
        <a:lstStyle/>
        <a:p>
          <a:endParaRPr lang="en-IN"/>
        </a:p>
      </dgm:t>
    </dgm:pt>
    <dgm:pt modelId="{01B5F12D-D946-4B78-A1F7-EB4C37806CC1}">
      <dgm:prSet phldrT="[Text]"/>
      <dgm:spPr>
        <a:solidFill>
          <a:srgbClr val="FFB90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multiple configuration options – including no code, low code, and pro code – to help us implement a solution to meet our unique business needs</a:t>
          </a:r>
        </a:p>
      </dgm:t>
    </dgm:pt>
    <dgm:pt modelId="{EC755D3E-3492-4E12-B62B-C06B1AC56646}" type="parTrans" cxnId="{595B3F73-79D2-4051-BB44-D23D927B43A0}">
      <dgm:prSet/>
      <dgm:spPr/>
      <dgm:t>
        <a:bodyPr/>
        <a:lstStyle/>
        <a:p>
          <a:endParaRPr lang="en-IN"/>
        </a:p>
      </dgm:t>
    </dgm:pt>
    <dgm:pt modelId="{6A29546C-2842-408F-8797-8808E3AFC9E3}" type="sibTrans" cxnId="{595B3F73-79D2-4051-BB44-D23D927B43A0}">
      <dgm:prSet/>
      <dgm:spPr/>
      <dgm:t>
        <a:bodyPr/>
        <a:lstStyle/>
        <a:p>
          <a:endParaRPr lang="en-IN"/>
        </a:p>
      </dgm:t>
    </dgm:pt>
    <dgm:pt modelId="{8B728D7F-83C0-4E97-B754-9FCE296BB07A}" type="pres">
      <dgm:prSet presAssocID="{3F0976E0-5136-448C-8C22-4D76EE9D7FBE}" presName="diagram" presStyleCnt="0">
        <dgm:presLayoutVars>
          <dgm:dir/>
          <dgm:resizeHandles val="exact"/>
        </dgm:presLayoutVars>
      </dgm:prSet>
      <dgm:spPr/>
    </dgm:pt>
    <dgm:pt modelId="{27AFEE48-153C-4D3D-A61F-F75C6155C07C}" type="pres">
      <dgm:prSet presAssocID="{002099FA-C674-40A7-B356-0720142EC20F}" presName="node" presStyleLbl="node1" presStyleIdx="0" presStyleCnt="4">
        <dgm:presLayoutVars>
          <dgm:bulletEnabled val="1"/>
        </dgm:presLayoutVars>
      </dgm:prSet>
      <dgm:spPr/>
    </dgm:pt>
    <dgm:pt modelId="{CBBF43DB-957D-40DB-A347-EC6277A4CFC9}" type="pres">
      <dgm:prSet presAssocID="{AD4938C0-D0AC-41F8-A915-17A9CE38C4BA}" presName="sibTrans" presStyleCnt="0"/>
      <dgm:spPr/>
    </dgm:pt>
    <dgm:pt modelId="{A783F6CA-7100-4F3E-AE7E-8A5A22C4A781}" type="pres">
      <dgm:prSet presAssocID="{E117C71E-F7CD-452E-BF46-532250F3F817}" presName="node" presStyleLbl="node1" presStyleIdx="1" presStyleCnt="4">
        <dgm:presLayoutVars>
          <dgm:bulletEnabled val="1"/>
        </dgm:presLayoutVars>
      </dgm:prSet>
      <dgm:spPr/>
    </dgm:pt>
    <dgm:pt modelId="{38D6A074-4089-400D-90F4-23B902C830DB}" type="pres">
      <dgm:prSet presAssocID="{3A824631-4EEA-4D8F-AAC6-A7E2A5FD64B0}" presName="sibTrans" presStyleCnt="0"/>
      <dgm:spPr/>
    </dgm:pt>
    <dgm:pt modelId="{6E7C8446-2BE2-4D8B-9101-4E934C7E7BE1}" type="pres">
      <dgm:prSet presAssocID="{608ACB93-1A93-440A-8BAE-4A0BD5DC5F2C}" presName="node" presStyleLbl="node1" presStyleIdx="2" presStyleCnt="4">
        <dgm:presLayoutVars>
          <dgm:bulletEnabled val="1"/>
        </dgm:presLayoutVars>
      </dgm:prSet>
      <dgm:spPr/>
    </dgm:pt>
    <dgm:pt modelId="{8FF26DAB-42A0-4B82-9E6E-6AA2DE4B5B63}" type="pres">
      <dgm:prSet presAssocID="{3181220A-6DD7-4D0C-9774-3CC3E1B94DB8}" presName="sibTrans" presStyleCnt="0"/>
      <dgm:spPr/>
    </dgm:pt>
    <dgm:pt modelId="{F265A0BE-E1BF-4367-90B1-4FA6319FC97C}" type="pres">
      <dgm:prSet presAssocID="{01B5F12D-D946-4B78-A1F7-EB4C37806CC1}" presName="node" presStyleLbl="node1" presStyleIdx="3" presStyleCnt="4">
        <dgm:presLayoutVars>
          <dgm:bulletEnabled val="1"/>
        </dgm:presLayoutVars>
      </dgm:prSet>
      <dgm:spPr/>
    </dgm:pt>
  </dgm:ptLst>
  <dgm:cxnLst>
    <dgm:cxn modelId="{6EB0CC16-96A7-48BD-AC9A-AAB0AB1DFC85}" type="presOf" srcId="{01B5F12D-D946-4B78-A1F7-EB4C37806CC1}" destId="{F265A0BE-E1BF-4367-90B1-4FA6319FC97C}" srcOrd="0" destOrd="0" presId="urn:microsoft.com/office/officeart/2005/8/layout/default"/>
    <dgm:cxn modelId="{D2D3B431-E6AF-467D-A185-4A07F56D6391}" srcId="{3F0976E0-5136-448C-8C22-4D76EE9D7FBE}" destId="{002099FA-C674-40A7-B356-0720142EC20F}" srcOrd="0" destOrd="0" parTransId="{19A19E53-37A6-461F-8F25-752DB6B6A498}" sibTransId="{AD4938C0-D0AC-41F8-A915-17A9CE38C4BA}"/>
    <dgm:cxn modelId="{DB3D1064-39AC-4F49-90D0-AB9B7ABFA5E3}" srcId="{3F0976E0-5136-448C-8C22-4D76EE9D7FBE}" destId="{608ACB93-1A93-440A-8BAE-4A0BD5DC5F2C}" srcOrd="2" destOrd="0" parTransId="{41CBE2E1-5B6F-4A92-87CF-AF44B8408696}" sibTransId="{3181220A-6DD7-4D0C-9774-3CC3E1B94DB8}"/>
    <dgm:cxn modelId="{B7F5F06A-1E3F-4BCC-946A-1FB0D8A93B2F}" type="presOf" srcId="{3F0976E0-5136-448C-8C22-4D76EE9D7FBE}" destId="{8B728D7F-83C0-4E97-B754-9FCE296BB07A}" srcOrd="0" destOrd="0" presId="urn:microsoft.com/office/officeart/2005/8/layout/default"/>
    <dgm:cxn modelId="{595B3F73-79D2-4051-BB44-D23D927B43A0}" srcId="{3F0976E0-5136-448C-8C22-4D76EE9D7FBE}" destId="{01B5F12D-D946-4B78-A1F7-EB4C37806CC1}" srcOrd="3" destOrd="0" parTransId="{EC755D3E-3492-4E12-B62B-C06B1AC56646}" sibTransId="{6A29546C-2842-408F-8797-8808E3AFC9E3}"/>
    <dgm:cxn modelId="{748D9574-D14B-459E-A121-2D4825E17F60}" type="presOf" srcId="{002099FA-C674-40A7-B356-0720142EC20F}" destId="{27AFEE48-153C-4D3D-A61F-F75C6155C07C}" srcOrd="0" destOrd="0" presId="urn:microsoft.com/office/officeart/2005/8/layout/default"/>
    <dgm:cxn modelId="{A42FF9AA-0C86-4637-9DB2-5D36852391F1}" type="presOf" srcId="{608ACB93-1A93-440A-8BAE-4A0BD5DC5F2C}" destId="{6E7C8446-2BE2-4D8B-9101-4E934C7E7BE1}" srcOrd="0" destOrd="0" presId="urn:microsoft.com/office/officeart/2005/8/layout/default"/>
    <dgm:cxn modelId="{AA3135D5-3D45-4EC9-A84F-59CEC450E7A2}" srcId="{3F0976E0-5136-448C-8C22-4D76EE9D7FBE}" destId="{E117C71E-F7CD-452E-BF46-532250F3F817}" srcOrd="1" destOrd="0" parTransId="{06A73F98-E126-433C-81A0-81D648E6417E}" sibTransId="{3A824631-4EEA-4D8F-AAC6-A7E2A5FD64B0}"/>
    <dgm:cxn modelId="{93903CD9-56C1-487A-8FAF-9B3C6F055F18}" type="presOf" srcId="{E117C71E-F7CD-452E-BF46-532250F3F817}" destId="{A783F6CA-7100-4F3E-AE7E-8A5A22C4A781}" srcOrd="0" destOrd="0" presId="urn:microsoft.com/office/officeart/2005/8/layout/default"/>
    <dgm:cxn modelId="{EC8D5C23-EA0A-4416-9739-9761E7C46509}" type="presParOf" srcId="{8B728D7F-83C0-4E97-B754-9FCE296BB07A}" destId="{27AFEE48-153C-4D3D-A61F-F75C6155C07C}" srcOrd="0" destOrd="0" presId="urn:microsoft.com/office/officeart/2005/8/layout/default"/>
    <dgm:cxn modelId="{677D3D6A-F18C-4CE8-85BD-4B941A8B3AF5}" type="presParOf" srcId="{8B728D7F-83C0-4E97-B754-9FCE296BB07A}" destId="{CBBF43DB-957D-40DB-A347-EC6277A4CFC9}" srcOrd="1" destOrd="0" presId="urn:microsoft.com/office/officeart/2005/8/layout/default"/>
    <dgm:cxn modelId="{4CEACAD3-DB49-424A-AE8B-48045E67406D}" type="presParOf" srcId="{8B728D7F-83C0-4E97-B754-9FCE296BB07A}" destId="{A783F6CA-7100-4F3E-AE7E-8A5A22C4A781}" srcOrd="2" destOrd="0" presId="urn:microsoft.com/office/officeart/2005/8/layout/default"/>
    <dgm:cxn modelId="{C2928318-F59E-44E4-A61F-67C358D73356}" type="presParOf" srcId="{8B728D7F-83C0-4E97-B754-9FCE296BB07A}" destId="{38D6A074-4089-400D-90F4-23B902C830DB}" srcOrd="3" destOrd="0" presId="urn:microsoft.com/office/officeart/2005/8/layout/default"/>
    <dgm:cxn modelId="{4B157D3A-69DF-44D2-8B11-A824ED6DFCC6}" type="presParOf" srcId="{8B728D7F-83C0-4E97-B754-9FCE296BB07A}" destId="{6E7C8446-2BE2-4D8B-9101-4E934C7E7BE1}" srcOrd="4" destOrd="0" presId="urn:microsoft.com/office/officeart/2005/8/layout/default"/>
    <dgm:cxn modelId="{0E9332DF-26BE-4127-AA87-D72E1A67A2BA}" type="presParOf" srcId="{8B728D7F-83C0-4E97-B754-9FCE296BB07A}" destId="{8FF26DAB-42A0-4B82-9E6E-6AA2DE4B5B63}" srcOrd="5" destOrd="0" presId="urn:microsoft.com/office/officeart/2005/8/layout/default"/>
    <dgm:cxn modelId="{11F65057-AFFD-4515-AAB0-10051C2650B3}" type="presParOf" srcId="{8B728D7F-83C0-4E97-B754-9FCE296BB07A}" destId="{F265A0BE-E1BF-4367-90B1-4FA6319FC97C}" srcOrd="6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733874-15DF-45C1-87B9-FF580DDD15D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854F6BD-215D-4643-99F4-4C304DE38240}">
      <dgm:prSet phldrT="[Text]"/>
      <dgm:spPr>
        <a:solidFill>
          <a:srgbClr val="FF6B11"/>
        </a:solidFill>
      </dgm:spPr>
      <dgm:t>
        <a:bodyPr/>
        <a:lstStyle/>
        <a:p>
          <a:r>
            <a:rPr lang="en-IN" u="none" dirty="0"/>
            <a:t>device agnostic (provide full application access from any device type, including laptop/desktop, smart phone/tablet, and through native apps for iOS and Android)</a:t>
          </a:r>
        </a:p>
      </dgm:t>
    </dgm:pt>
    <dgm:pt modelId="{E88F1D2B-C3EB-4C12-AA64-0A4ED0ED0B89}" type="parTrans" cxnId="{00C23A1D-B770-439C-A49C-EF0156978F1D}">
      <dgm:prSet/>
      <dgm:spPr/>
      <dgm:t>
        <a:bodyPr/>
        <a:lstStyle/>
        <a:p>
          <a:endParaRPr lang="en-IN"/>
        </a:p>
      </dgm:t>
    </dgm:pt>
    <dgm:pt modelId="{EF8E9C0B-B3AA-478E-885B-6B97DBC73BA6}" type="sibTrans" cxnId="{00C23A1D-B770-439C-A49C-EF0156978F1D}">
      <dgm:prSet/>
      <dgm:spPr/>
      <dgm:t>
        <a:bodyPr/>
        <a:lstStyle/>
        <a:p>
          <a:endParaRPr lang="en-IN"/>
        </a:p>
      </dgm:t>
    </dgm:pt>
    <dgm:pt modelId="{3B884433-2C89-4086-83E8-86BBC2F11947}">
      <dgm:prSet phldrT="[Text]"/>
      <dgm:spPr>
        <a:solidFill>
          <a:srgbClr val="7FBA00"/>
        </a:solidFill>
      </dgm:spPr>
      <dgm:t>
        <a:bodyPr/>
        <a:lstStyle/>
        <a:p>
          <a:r>
            <a:rPr lang="en-IN" dirty="0"/>
            <a:t>survey function that leverages a modern, responsive, and mobile-friendly design similar to other commonly available survey tools</a:t>
          </a:r>
        </a:p>
      </dgm:t>
    </dgm:pt>
    <dgm:pt modelId="{D7F23003-5085-4B15-81B5-8DB4215EA227}" type="parTrans" cxnId="{F9B750E6-B95D-4CE6-A40A-DFBFC10C9ABC}">
      <dgm:prSet/>
      <dgm:spPr/>
      <dgm:t>
        <a:bodyPr/>
        <a:lstStyle/>
        <a:p>
          <a:endParaRPr lang="en-IN"/>
        </a:p>
      </dgm:t>
    </dgm:pt>
    <dgm:pt modelId="{2BE7B3A4-067A-4F5B-91FF-C81E7D634371}" type="sibTrans" cxnId="{F9B750E6-B95D-4CE6-A40A-DFBFC10C9ABC}">
      <dgm:prSet/>
      <dgm:spPr/>
      <dgm:t>
        <a:bodyPr/>
        <a:lstStyle/>
        <a:p>
          <a:endParaRPr lang="en-IN"/>
        </a:p>
      </dgm:t>
    </dgm:pt>
    <dgm:pt modelId="{83FB34CA-42F2-417F-9677-111F5F85BB42}">
      <dgm:prSet phldrT="[Text]"/>
      <dgm:spPr>
        <a:solidFill>
          <a:srgbClr val="00A4EF"/>
        </a:solidFill>
      </dgm:spPr>
      <dgm:t>
        <a:bodyPr/>
        <a:lstStyle/>
        <a:p>
          <a:r>
            <a:rPr lang="en-IN" u="none" dirty="0"/>
            <a:t>a Kanban-style board for managing tasks</a:t>
          </a:r>
        </a:p>
      </dgm:t>
    </dgm:pt>
    <dgm:pt modelId="{939CF827-82B4-4E7D-99DB-2658B9594AEE}" type="parTrans" cxnId="{F2565565-048F-4D50-8EFD-6A5FC541E9B2}">
      <dgm:prSet/>
      <dgm:spPr/>
      <dgm:t>
        <a:bodyPr/>
        <a:lstStyle/>
        <a:p>
          <a:endParaRPr lang="en-IN"/>
        </a:p>
      </dgm:t>
    </dgm:pt>
    <dgm:pt modelId="{B2E562CE-E5C4-4533-8E8B-F73CC3F984CF}" type="sibTrans" cxnId="{F2565565-048F-4D50-8EFD-6A5FC541E9B2}">
      <dgm:prSet/>
      <dgm:spPr/>
      <dgm:t>
        <a:bodyPr/>
        <a:lstStyle/>
        <a:p>
          <a:endParaRPr lang="en-IN"/>
        </a:p>
      </dgm:t>
    </dgm:pt>
    <dgm:pt modelId="{5735AE54-4D4D-45F8-8FF2-EFD99B6C7238}">
      <dgm:prSet phldrT="[Text]"/>
      <dgm:spPr>
        <a:solidFill>
          <a:srgbClr val="FFB9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display the presence of users for collaboration and workload management</a:t>
          </a:r>
          <a:endParaRPr lang="en-IN" dirty="0">
            <a:solidFill>
              <a:schemeClr val="tx1"/>
            </a:solidFill>
          </a:endParaRPr>
        </a:p>
      </dgm:t>
    </dgm:pt>
    <dgm:pt modelId="{DF98057C-46D6-4B07-9BC3-021A6E3A7F47}" type="parTrans" cxnId="{3036B1E1-4B73-4FE1-B914-72119E5D372C}">
      <dgm:prSet/>
      <dgm:spPr/>
      <dgm:t>
        <a:bodyPr/>
        <a:lstStyle/>
        <a:p>
          <a:endParaRPr lang="en-IN"/>
        </a:p>
      </dgm:t>
    </dgm:pt>
    <dgm:pt modelId="{AA41322A-884E-4DEE-84DD-9F6D8F1FF8F1}" type="sibTrans" cxnId="{3036B1E1-4B73-4FE1-B914-72119E5D372C}">
      <dgm:prSet/>
      <dgm:spPr/>
      <dgm:t>
        <a:bodyPr/>
        <a:lstStyle/>
        <a:p>
          <a:endParaRPr lang="en-IN"/>
        </a:p>
      </dgm:t>
    </dgm:pt>
    <dgm:pt modelId="{31FE5567-D2DE-4B8E-B01F-943C1CBDDC0A}" type="pres">
      <dgm:prSet presAssocID="{78733874-15DF-45C1-87B9-FF580DDD15DB}" presName="diagram" presStyleCnt="0">
        <dgm:presLayoutVars>
          <dgm:dir/>
          <dgm:resizeHandles val="exact"/>
        </dgm:presLayoutVars>
      </dgm:prSet>
      <dgm:spPr/>
    </dgm:pt>
    <dgm:pt modelId="{6D3B9896-B0FD-412B-8EF5-32A9E31671CA}" type="pres">
      <dgm:prSet presAssocID="{5854F6BD-215D-4643-99F4-4C304DE38240}" presName="node" presStyleLbl="node1" presStyleIdx="0" presStyleCnt="4">
        <dgm:presLayoutVars>
          <dgm:bulletEnabled val="1"/>
        </dgm:presLayoutVars>
      </dgm:prSet>
      <dgm:spPr/>
    </dgm:pt>
    <dgm:pt modelId="{AAE2B697-283D-4B27-BC3A-5029F0B0D1F2}" type="pres">
      <dgm:prSet presAssocID="{EF8E9C0B-B3AA-478E-885B-6B97DBC73BA6}" presName="sibTrans" presStyleCnt="0"/>
      <dgm:spPr/>
    </dgm:pt>
    <dgm:pt modelId="{4B73020B-1E9D-485D-A3EF-635B06C35F59}" type="pres">
      <dgm:prSet presAssocID="{3B884433-2C89-4086-83E8-86BBC2F11947}" presName="node" presStyleLbl="node1" presStyleIdx="1" presStyleCnt="4">
        <dgm:presLayoutVars>
          <dgm:bulletEnabled val="1"/>
        </dgm:presLayoutVars>
      </dgm:prSet>
      <dgm:spPr/>
    </dgm:pt>
    <dgm:pt modelId="{B1547195-A2C8-4ECB-B3AF-74CD7FC05243}" type="pres">
      <dgm:prSet presAssocID="{2BE7B3A4-067A-4F5B-91FF-C81E7D634371}" presName="sibTrans" presStyleCnt="0"/>
      <dgm:spPr/>
    </dgm:pt>
    <dgm:pt modelId="{1A4E1948-7EA8-4200-A2D2-0784152E4F83}" type="pres">
      <dgm:prSet presAssocID="{83FB34CA-42F2-417F-9677-111F5F85BB42}" presName="node" presStyleLbl="node1" presStyleIdx="2" presStyleCnt="4">
        <dgm:presLayoutVars>
          <dgm:bulletEnabled val="1"/>
        </dgm:presLayoutVars>
      </dgm:prSet>
      <dgm:spPr/>
    </dgm:pt>
    <dgm:pt modelId="{3215D09B-52AD-40E9-8CAA-A3916A5DF3A7}" type="pres">
      <dgm:prSet presAssocID="{B2E562CE-E5C4-4533-8E8B-F73CC3F984CF}" presName="sibTrans" presStyleCnt="0"/>
      <dgm:spPr/>
    </dgm:pt>
    <dgm:pt modelId="{19671D76-36B0-4322-9AA0-7D8C29EC4547}" type="pres">
      <dgm:prSet presAssocID="{5735AE54-4D4D-45F8-8FF2-EFD99B6C7238}" presName="node" presStyleLbl="node1" presStyleIdx="3" presStyleCnt="4">
        <dgm:presLayoutVars>
          <dgm:bulletEnabled val="1"/>
        </dgm:presLayoutVars>
      </dgm:prSet>
      <dgm:spPr/>
    </dgm:pt>
  </dgm:ptLst>
  <dgm:cxnLst>
    <dgm:cxn modelId="{00C23A1D-B770-439C-A49C-EF0156978F1D}" srcId="{78733874-15DF-45C1-87B9-FF580DDD15DB}" destId="{5854F6BD-215D-4643-99F4-4C304DE38240}" srcOrd="0" destOrd="0" parTransId="{E88F1D2B-C3EB-4C12-AA64-0A4ED0ED0B89}" sibTransId="{EF8E9C0B-B3AA-478E-885B-6B97DBC73BA6}"/>
    <dgm:cxn modelId="{AD1ABD63-54F7-46DE-98A2-C0B060377C1F}" type="presOf" srcId="{83FB34CA-42F2-417F-9677-111F5F85BB42}" destId="{1A4E1948-7EA8-4200-A2D2-0784152E4F83}" srcOrd="0" destOrd="0" presId="urn:microsoft.com/office/officeart/2005/8/layout/default"/>
    <dgm:cxn modelId="{F2565565-048F-4D50-8EFD-6A5FC541E9B2}" srcId="{78733874-15DF-45C1-87B9-FF580DDD15DB}" destId="{83FB34CA-42F2-417F-9677-111F5F85BB42}" srcOrd="2" destOrd="0" parTransId="{939CF827-82B4-4E7D-99DB-2658B9594AEE}" sibTransId="{B2E562CE-E5C4-4533-8E8B-F73CC3F984CF}"/>
    <dgm:cxn modelId="{F6609968-D10F-4270-90B7-82D23BC0CA38}" type="presOf" srcId="{5854F6BD-215D-4643-99F4-4C304DE38240}" destId="{6D3B9896-B0FD-412B-8EF5-32A9E31671CA}" srcOrd="0" destOrd="0" presId="urn:microsoft.com/office/officeart/2005/8/layout/default"/>
    <dgm:cxn modelId="{9EBCFA88-1035-4C9C-905E-9603464748E9}" type="presOf" srcId="{3B884433-2C89-4086-83E8-86BBC2F11947}" destId="{4B73020B-1E9D-485D-A3EF-635B06C35F59}" srcOrd="0" destOrd="0" presId="urn:microsoft.com/office/officeart/2005/8/layout/default"/>
    <dgm:cxn modelId="{0DD34493-8320-4B4E-A603-C0DA41CB8618}" type="presOf" srcId="{5735AE54-4D4D-45F8-8FF2-EFD99B6C7238}" destId="{19671D76-36B0-4322-9AA0-7D8C29EC4547}" srcOrd="0" destOrd="0" presId="urn:microsoft.com/office/officeart/2005/8/layout/default"/>
    <dgm:cxn modelId="{3036B1E1-4B73-4FE1-B914-72119E5D372C}" srcId="{78733874-15DF-45C1-87B9-FF580DDD15DB}" destId="{5735AE54-4D4D-45F8-8FF2-EFD99B6C7238}" srcOrd="3" destOrd="0" parTransId="{DF98057C-46D6-4B07-9BC3-021A6E3A7F47}" sibTransId="{AA41322A-884E-4DEE-84DD-9F6D8F1FF8F1}"/>
    <dgm:cxn modelId="{195E17E3-835E-43AA-8A87-E8635411D911}" type="presOf" srcId="{78733874-15DF-45C1-87B9-FF580DDD15DB}" destId="{31FE5567-D2DE-4B8E-B01F-943C1CBDDC0A}" srcOrd="0" destOrd="0" presId="urn:microsoft.com/office/officeart/2005/8/layout/default"/>
    <dgm:cxn modelId="{F9B750E6-B95D-4CE6-A40A-DFBFC10C9ABC}" srcId="{78733874-15DF-45C1-87B9-FF580DDD15DB}" destId="{3B884433-2C89-4086-83E8-86BBC2F11947}" srcOrd="1" destOrd="0" parTransId="{D7F23003-5085-4B15-81B5-8DB4215EA227}" sibTransId="{2BE7B3A4-067A-4F5B-91FF-C81E7D634371}"/>
    <dgm:cxn modelId="{E67A9080-DDBD-4B38-8A53-7654A05C67B1}" type="presParOf" srcId="{31FE5567-D2DE-4B8E-B01F-943C1CBDDC0A}" destId="{6D3B9896-B0FD-412B-8EF5-32A9E31671CA}" srcOrd="0" destOrd="0" presId="urn:microsoft.com/office/officeart/2005/8/layout/default"/>
    <dgm:cxn modelId="{7EDCB2A1-3801-4916-8ADB-8433A0C93469}" type="presParOf" srcId="{31FE5567-D2DE-4B8E-B01F-943C1CBDDC0A}" destId="{AAE2B697-283D-4B27-BC3A-5029F0B0D1F2}" srcOrd="1" destOrd="0" presId="urn:microsoft.com/office/officeart/2005/8/layout/default"/>
    <dgm:cxn modelId="{20740940-44F2-4F3D-A6A9-99F9808D6CB6}" type="presParOf" srcId="{31FE5567-D2DE-4B8E-B01F-943C1CBDDC0A}" destId="{4B73020B-1E9D-485D-A3EF-635B06C35F59}" srcOrd="2" destOrd="0" presId="urn:microsoft.com/office/officeart/2005/8/layout/default"/>
    <dgm:cxn modelId="{5481AA44-A1E2-4FB2-9A26-0E27E18BCF85}" type="presParOf" srcId="{31FE5567-D2DE-4B8E-B01F-943C1CBDDC0A}" destId="{B1547195-A2C8-4ECB-B3AF-74CD7FC05243}" srcOrd="3" destOrd="0" presId="urn:microsoft.com/office/officeart/2005/8/layout/default"/>
    <dgm:cxn modelId="{B9DDA72F-8EAE-469B-8C4B-C21648A676A5}" type="presParOf" srcId="{31FE5567-D2DE-4B8E-B01F-943C1CBDDC0A}" destId="{1A4E1948-7EA8-4200-A2D2-0784152E4F83}" srcOrd="4" destOrd="0" presId="urn:microsoft.com/office/officeart/2005/8/layout/default"/>
    <dgm:cxn modelId="{C8605E9A-4430-4997-8151-79B9C84CB42D}" type="presParOf" srcId="{31FE5567-D2DE-4B8E-B01F-943C1CBDDC0A}" destId="{3215D09B-52AD-40E9-8CAA-A3916A5DF3A7}" srcOrd="5" destOrd="0" presId="urn:microsoft.com/office/officeart/2005/8/layout/default"/>
    <dgm:cxn modelId="{0FB76EED-E159-4DC8-BC5D-F017A8C58B14}" type="presParOf" srcId="{31FE5567-D2DE-4B8E-B01F-943C1CBDDC0A}" destId="{19671D76-36B0-4322-9AA0-7D8C29EC454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0422D1-BD94-4230-91BF-D54FE9FEAE8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2AB7BD6-8447-453E-9E77-4F811CD39B37}">
      <dgm:prSet phldrT="[Text]"/>
      <dgm:spPr>
        <a:solidFill>
          <a:srgbClr val="FF6B11"/>
        </a:solidFill>
      </dgm:spPr>
      <dgm:t>
        <a:bodyPr/>
        <a:lstStyle/>
        <a:p>
          <a:r>
            <a:rPr lang="en-IN" dirty="0"/>
            <a:t>high availability with warm standby</a:t>
          </a:r>
        </a:p>
      </dgm:t>
    </dgm:pt>
    <dgm:pt modelId="{637D668E-49A2-4935-82CA-8C3979A065CC}" type="parTrans" cxnId="{E2970498-8135-48AF-BEC6-FFBF52F75946}">
      <dgm:prSet/>
      <dgm:spPr/>
      <dgm:t>
        <a:bodyPr/>
        <a:lstStyle/>
        <a:p>
          <a:endParaRPr lang="en-IN"/>
        </a:p>
      </dgm:t>
    </dgm:pt>
    <dgm:pt modelId="{F64E5CA4-2D79-4FBB-9288-061F03E354DF}" type="sibTrans" cxnId="{E2970498-8135-48AF-BEC6-FFBF52F75946}">
      <dgm:prSet/>
      <dgm:spPr/>
      <dgm:t>
        <a:bodyPr/>
        <a:lstStyle/>
        <a:p>
          <a:endParaRPr lang="en-IN"/>
        </a:p>
      </dgm:t>
    </dgm:pt>
    <dgm:pt modelId="{9B2B42CF-E193-4F00-B003-5BFACB142611}">
      <dgm:prSet phldrT="[Text]"/>
      <dgm:spPr>
        <a:solidFill>
          <a:srgbClr val="7FBA00"/>
        </a:solidFill>
      </dgm:spPr>
      <dgm:t>
        <a:bodyPr/>
        <a:lstStyle/>
        <a:p>
          <a:r>
            <a:rPr lang="en-IN" dirty="0"/>
            <a:t>automated failover capability</a:t>
          </a:r>
        </a:p>
      </dgm:t>
    </dgm:pt>
    <dgm:pt modelId="{31836C49-79BC-4DD8-8DF8-624FF0082DC4}" type="parTrans" cxnId="{71762594-0A53-4352-9ECD-6E6517A4D0E5}">
      <dgm:prSet/>
      <dgm:spPr/>
      <dgm:t>
        <a:bodyPr/>
        <a:lstStyle/>
        <a:p>
          <a:endParaRPr lang="en-IN"/>
        </a:p>
      </dgm:t>
    </dgm:pt>
    <dgm:pt modelId="{12A76192-6832-4011-B6FA-F4D56472CF1C}" type="sibTrans" cxnId="{71762594-0A53-4352-9ECD-6E6517A4D0E5}">
      <dgm:prSet/>
      <dgm:spPr/>
      <dgm:t>
        <a:bodyPr/>
        <a:lstStyle/>
        <a:p>
          <a:endParaRPr lang="en-IN"/>
        </a:p>
      </dgm:t>
    </dgm:pt>
    <dgm:pt modelId="{803465FA-3E34-47F4-9BE0-2F6183D2B59A}">
      <dgm:prSet phldrT="[Text]"/>
      <dgm:spPr>
        <a:solidFill>
          <a:srgbClr val="00A4EF"/>
        </a:solidFill>
      </dgm:spPr>
      <dgm:t>
        <a:bodyPr/>
        <a:lstStyle/>
        <a:p>
          <a:r>
            <a:rPr lang="en-IN" dirty="0"/>
            <a:t>automated horizontal scalability</a:t>
          </a:r>
        </a:p>
      </dgm:t>
    </dgm:pt>
    <dgm:pt modelId="{FDA2E7FB-81C7-42E5-B7A3-BAD71E8E80E0}" type="parTrans" cxnId="{0002F6C9-D94C-4980-AEC9-23A18864B509}">
      <dgm:prSet/>
      <dgm:spPr/>
      <dgm:t>
        <a:bodyPr/>
        <a:lstStyle/>
        <a:p>
          <a:endParaRPr lang="en-IN"/>
        </a:p>
      </dgm:t>
    </dgm:pt>
    <dgm:pt modelId="{F5B4E4FC-A56B-464E-BDB7-F57C4EBAF72E}" type="sibTrans" cxnId="{0002F6C9-D94C-4980-AEC9-23A18864B509}">
      <dgm:prSet/>
      <dgm:spPr/>
      <dgm:t>
        <a:bodyPr/>
        <a:lstStyle/>
        <a:p>
          <a:endParaRPr lang="en-IN"/>
        </a:p>
      </dgm:t>
    </dgm:pt>
    <dgm:pt modelId="{E3C4E2E0-7E69-4E39-B462-8158B5D20E25}">
      <dgm:prSet phldrT="[Text]"/>
      <dgm:spPr>
        <a:solidFill>
          <a:srgbClr val="FFB900"/>
        </a:solidFill>
      </dgm:spPr>
      <dgm:t>
        <a:bodyPr/>
        <a:lstStyle/>
        <a:p>
          <a:r>
            <a:rPr lang="en-IN" dirty="0" err="1">
              <a:solidFill>
                <a:schemeClr val="tx1"/>
              </a:solidFill>
            </a:rPr>
            <a:t>MEiTY</a:t>
          </a:r>
          <a:r>
            <a:rPr lang="en-IN" dirty="0">
              <a:solidFill>
                <a:schemeClr val="tx1"/>
              </a:solidFill>
            </a:rPr>
            <a:t> certified cloud service provider</a:t>
          </a:r>
        </a:p>
      </dgm:t>
    </dgm:pt>
    <dgm:pt modelId="{59B175DE-62FB-4FA8-98C4-9406DCBB06BC}" type="parTrans" cxnId="{E78E4CAB-51F4-466D-9E71-745D0912F73E}">
      <dgm:prSet/>
      <dgm:spPr/>
      <dgm:t>
        <a:bodyPr/>
        <a:lstStyle/>
        <a:p>
          <a:endParaRPr lang="en-IN"/>
        </a:p>
      </dgm:t>
    </dgm:pt>
    <dgm:pt modelId="{EB4D26FA-8375-4CCC-8292-AA49D3C99883}" type="sibTrans" cxnId="{E78E4CAB-51F4-466D-9E71-745D0912F73E}">
      <dgm:prSet/>
      <dgm:spPr/>
      <dgm:t>
        <a:bodyPr/>
        <a:lstStyle/>
        <a:p>
          <a:endParaRPr lang="en-IN"/>
        </a:p>
      </dgm:t>
    </dgm:pt>
    <dgm:pt modelId="{8ADD3F63-8FAB-4571-B116-C11E9EB620EC}" type="pres">
      <dgm:prSet presAssocID="{A30422D1-BD94-4230-91BF-D54FE9FEAE8C}" presName="diagram" presStyleCnt="0">
        <dgm:presLayoutVars>
          <dgm:dir/>
          <dgm:resizeHandles val="exact"/>
        </dgm:presLayoutVars>
      </dgm:prSet>
      <dgm:spPr/>
    </dgm:pt>
    <dgm:pt modelId="{6177C16A-47A7-4A0D-8C07-9364D2469FEF}" type="pres">
      <dgm:prSet presAssocID="{D2AB7BD6-8447-453E-9E77-4F811CD39B37}" presName="node" presStyleLbl="node1" presStyleIdx="0" presStyleCnt="4">
        <dgm:presLayoutVars>
          <dgm:bulletEnabled val="1"/>
        </dgm:presLayoutVars>
      </dgm:prSet>
      <dgm:spPr/>
    </dgm:pt>
    <dgm:pt modelId="{2AFA59DF-FCC8-4B2B-BAC2-CBEE38B7E497}" type="pres">
      <dgm:prSet presAssocID="{F64E5CA4-2D79-4FBB-9288-061F03E354DF}" presName="sibTrans" presStyleCnt="0"/>
      <dgm:spPr/>
    </dgm:pt>
    <dgm:pt modelId="{8EAC52B3-323E-4B7E-82D2-0A6BD0CDC243}" type="pres">
      <dgm:prSet presAssocID="{9B2B42CF-E193-4F00-B003-5BFACB142611}" presName="node" presStyleLbl="node1" presStyleIdx="1" presStyleCnt="4">
        <dgm:presLayoutVars>
          <dgm:bulletEnabled val="1"/>
        </dgm:presLayoutVars>
      </dgm:prSet>
      <dgm:spPr/>
    </dgm:pt>
    <dgm:pt modelId="{CF342872-C79D-4DA8-B717-E6DE3D6EC18E}" type="pres">
      <dgm:prSet presAssocID="{12A76192-6832-4011-B6FA-F4D56472CF1C}" presName="sibTrans" presStyleCnt="0"/>
      <dgm:spPr/>
    </dgm:pt>
    <dgm:pt modelId="{85B80AF6-9C73-4DB9-9DE0-26CDBDD119E6}" type="pres">
      <dgm:prSet presAssocID="{803465FA-3E34-47F4-9BE0-2F6183D2B59A}" presName="node" presStyleLbl="node1" presStyleIdx="2" presStyleCnt="4">
        <dgm:presLayoutVars>
          <dgm:bulletEnabled val="1"/>
        </dgm:presLayoutVars>
      </dgm:prSet>
      <dgm:spPr/>
    </dgm:pt>
    <dgm:pt modelId="{72AE4FBC-5A76-4AD4-A7B9-80B12B73A9EA}" type="pres">
      <dgm:prSet presAssocID="{F5B4E4FC-A56B-464E-BDB7-F57C4EBAF72E}" presName="sibTrans" presStyleCnt="0"/>
      <dgm:spPr/>
    </dgm:pt>
    <dgm:pt modelId="{D09C7F0C-9CF4-43EB-8484-3D4E5B6E96C6}" type="pres">
      <dgm:prSet presAssocID="{E3C4E2E0-7E69-4E39-B462-8158B5D20E25}" presName="node" presStyleLbl="node1" presStyleIdx="3" presStyleCnt="4">
        <dgm:presLayoutVars>
          <dgm:bulletEnabled val="1"/>
        </dgm:presLayoutVars>
      </dgm:prSet>
      <dgm:spPr/>
    </dgm:pt>
  </dgm:ptLst>
  <dgm:cxnLst>
    <dgm:cxn modelId="{8B052F08-0B24-4918-9073-ED5EB10831CC}" type="presOf" srcId="{9B2B42CF-E193-4F00-B003-5BFACB142611}" destId="{8EAC52B3-323E-4B7E-82D2-0A6BD0CDC243}" srcOrd="0" destOrd="0" presId="urn:microsoft.com/office/officeart/2005/8/layout/default"/>
    <dgm:cxn modelId="{DB40330D-4891-4BC0-B2E8-FD0C3B2A3C32}" type="presOf" srcId="{A30422D1-BD94-4230-91BF-D54FE9FEAE8C}" destId="{8ADD3F63-8FAB-4571-B116-C11E9EB620EC}" srcOrd="0" destOrd="0" presId="urn:microsoft.com/office/officeart/2005/8/layout/default"/>
    <dgm:cxn modelId="{B8D86A8C-B25E-4F42-AD45-807981E29BE9}" type="presOf" srcId="{E3C4E2E0-7E69-4E39-B462-8158B5D20E25}" destId="{D09C7F0C-9CF4-43EB-8484-3D4E5B6E96C6}" srcOrd="0" destOrd="0" presId="urn:microsoft.com/office/officeart/2005/8/layout/default"/>
    <dgm:cxn modelId="{71762594-0A53-4352-9ECD-6E6517A4D0E5}" srcId="{A30422D1-BD94-4230-91BF-D54FE9FEAE8C}" destId="{9B2B42CF-E193-4F00-B003-5BFACB142611}" srcOrd="1" destOrd="0" parTransId="{31836C49-79BC-4DD8-8DF8-624FF0082DC4}" sibTransId="{12A76192-6832-4011-B6FA-F4D56472CF1C}"/>
    <dgm:cxn modelId="{8A1A4194-7D67-4063-8286-93C981DE9867}" type="presOf" srcId="{803465FA-3E34-47F4-9BE0-2F6183D2B59A}" destId="{85B80AF6-9C73-4DB9-9DE0-26CDBDD119E6}" srcOrd="0" destOrd="0" presId="urn:microsoft.com/office/officeart/2005/8/layout/default"/>
    <dgm:cxn modelId="{E2970498-8135-48AF-BEC6-FFBF52F75946}" srcId="{A30422D1-BD94-4230-91BF-D54FE9FEAE8C}" destId="{D2AB7BD6-8447-453E-9E77-4F811CD39B37}" srcOrd="0" destOrd="0" parTransId="{637D668E-49A2-4935-82CA-8C3979A065CC}" sibTransId="{F64E5CA4-2D79-4FBB-9288-061F03E354DF}"/>
    <dgm:cxn modelId="{E78E4CAB-51F4-466D-9E71-745D0912F73E}" srcId="{A30422D1-BD94-4230-91BF-D54FE9FEAE8C}" destId="{E3C4E2E0-7E69-4E39-B462-8158B5D20E25}" srcOrd="3" destOrd="0" parTransId="{59B175DE-62FB-4FA8-98C4-9406DCBB06BC}" sibTransId="{EB4D26FA-8375-4CCC-8292-AA49D3C99883}"/>
    <dgm:cxn modelId="{0002F6C9-D94C-4980-AEC9-23A18864B509}" srcId="{A30422D1-BD94-4230-91BF-D54FE9FEAE8C}" destId="{803465FA-3E34-47F4-9BE0-2F6183D2B59A}" srcOrd="2" destOrd="0" parTransId="{FDA2E7FB-81C7-42E5-B7A3-BAD71E8E80E0}" sibTransId="{F5B4E4FC-A56B-464E-BDB7-F57C4EBAF72E}"/>
    <dgm:cxn modelId="{74B808CF-933D-42C2-BA23-AF3D8ED691E5}" type="presOf" srcId="{D2AB7BD6-8447-453E-9E77-4F811CD39B37}" destId="{6177C16A-47A7-4A0D-8C07-9364D2469FEF}" srcOrd="0" destOrd="0" presId="urn:microsoft.com/office/officeart/2005/8/layout/default"/>
    <dgm:cxn modelId="{373B2A68-FBB9-4DA5-859A-195337245E5C}" type="presParOf" srcId="{8ADD3F63-8FAB-4571-B116-C11E9EB620EC}" destId="{6177C16A-47A7-4A0D-8C07-9364D2469FEF}" srcOrd="0" destOrd="0" presId="urn:microsoft.com/office/officeart/2005/8/layout/default"/>
    <dgm:cxn modelId="{5761692F-AFA5-4FE4-826E-05C1C38929FE}" type="presParOf" srcId="{8ADD3F63-8FAB-4571-B116-C11E9EB620EC}" destId="{2AFA59DF-FCC8-4B2B-BAC2-CBEE38B7E497}" srcOrd="1" destOrd="0" presId="urn:microsoft.com/office/officeart/2005/8/layout/default"/>
    <dgm:cxn modelId="{2624D36B-DA1A-40FA-B8E9-B5FBC2EE5F5B}" type="presParOf" srcId="{8ADD3F63-8FAB-4571-B116-C11E9EB620EC}" destId="{8EAC52B3-323E-4B7E-82D2-0A6BD0CDC243}" srcOrd="2" destOrd="0" presId="urn:microsoft.com/office/officeart/2005/8/layout/default"/>
    <dgm:cxn modelId="{A27D51AA-FEC6-4330-8657-78B518F8321D}" type="presParOf" srcId="{8ADD3F63-8FAB-4571-B116-C11E9EB620EC}" destId="{CF342872-C79D-4DA8-B717-E6DE3D6EC18E}" srcOrd="3" destOrd="0" presId="urn:microsoft.com/office/officeart/2005/8/layout/default"/>
    <dgm:cxn modelId="{B27BF1C4-4301-4318-9CD6-DA0B5711D517}" type="presParOf" srcId="{8ADD3F63-8FAB-4571-B116-C11E9EB620EC}" destId="{85B80AF6-9C73-4DB9-9DE0-26CDBDD119E6}" srcOrd="4" destOrd="0" presId="urn:microsoft.com/office/officeart/2005/8/layout/default"/>
    <dgm:cxn modelId="{D14897B4-4CB5-4FA1-A839-B04C705A5EA5}" type="presParOf" srcId="{8ADD3F63-8FAB-4571-B116-C11E9EB620EC}" destId="{72AE4FBC-5A76-4AD4-A7B9-80B12B73A9EA}" srcOrd="5" destOrd="0" presId="urn:microsoft.com/office/officeart/2005/8/layout/default"/>
    <dgm:cxn modelId="{49E88F18-734D-4905-9C65-A92D14EA0FA8}" type="presParOf" srcId="{8ADD3F63-8FAB-4571-B116-C11E9EB620EC}" destId="{D09C7F0C-9CF4-43EB-8484-3D4E5B6E96C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7CC014-3CFB-476E-B9E9-4434D4F92EA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84CDE4D-612A-40BD-8BE1-94496288F688}">
      <dgm:prSet phldrT="[Text]"/>
      <dgm:spPr>
        <a:solidFill>
          <a:srgbClr val="FF6B11"/>
        </a:solidFill>
      </dgm:spPr>
      <dgm:t>
        <a:bodyPr/>
        <a:lstStyle/>
        <a:p>
          <a:r>
            <a:rPr lang="en-IN" dirty="0"/>
            <a:t>allow planned maintenance with zero to minimal downtime</a:t>
          </a:r>
        </a:p>
      </dgm:t>
    </dgm:pt>
    <dgm:pt modelId="{F5344F47-732F-4929-B0AE-204D3EB5999E}" type="parTrans" cxnId="{0AB31FCE-15DA-478E-96D1-8DE34D286F27}">
      <dgm:prSet/>
      <dgm:spPr/>
      <dgm:t>
        <a:bodyPr/>
        <a:lstStyle/>
        <a:p>
          <a:endParaRPr lang="en-IN"/>
        </a:p>
      </dgm:t>
    </dgm:pt>
    <dgm:pt modelId="{B936CAE5-42D9-4CE5-9A2A-4BDAF59302CC}" type="sibTrans" cxnId="{0AB31FCE-15DA-478E-96D1-8DE34D286F27}">
      <dgm:prSet/>
      <dgm:spPr/>
      <dgm:t>
        <a:bodyPr/>
        <a:lstStyle/>
        <a:p>
          <a:endParaRPr lang="en-IN"/>
        </a:p>
      </dgm:t>
    </dgm:pt>
    <dgm:pt modelId="{A9FB5693-1287-43B2-AA3F-0F2789699ECE}">
      <dgm:prSet phldrT="[Text]"/>
      <dgm:spPr>
        <a:solidFill>
          <a:srgbClr val="7FBA00"/>
        </a:solidFill>
      </dgm:spPr>
      <dgm:t>
        <a:bodyPr/>
        <a:lstStyle/>
        <a:p>
          <a:r>
            <a:rPr lang="en-IN" dirty="0"/>
            <a:t>allow feature release upgrades with zero to minimal downtime</a:t>
          </a:r>
        </a:p>
      </dgm:t>
    </dgm:pt>
    <dgm:pt modelId="{2E41FA91-3A10-40FF-93BF-4CE8F7D0C828}" type="parTrans" cxnId="{C08B0A59-648F-4093-B776-25B532340004}">
      <dgm:prSet/>
      <dgm:spPr/>
      <dgm:t>
        <a:bodyPr/>
        <a:lstStyle/>
        <a:p>
          <a:endParaRPr lang="en-IN"/>
        </a:p>
      </dgm:t>
    </dgm:pt>
    <dgm:pt modelId="{1F611EA6-8B24-4EE3-A124-A5411A98FF3C}" type="sibTrans" cxnId="{C08B0A59-648F-4093-B776-25B532340004}">
      <dgm:prSet/>
      <dgm:spPr/>
      <dgm:t>
        <a:bodyPr/>
        <a:lstStyle/>
        <a:p>
          <a:endParaRPr lang="en-IN"/>
        </a:p>
      </dgm:t>
    </dgm:pt>
    <dgm:pt modelId="{8A1AEFBE-9B4E-48E8-8A8A-AEF08195A2DD}">
      <dgm:prSet phldrT="[Text]"/>
      <dgm:spPr>
        <a:solidFill>
          <a:srgbClr val="00A4EF"/>
        </a:solidFill>
      </dgm:spPr>
      <dgm:t>
        <a:bodyPr/>
        <a:lstStyle/>
        <a:p>
          <a:r>
            <a:rPr lang="en-IN" dirty="0"/>
            <a:t>Upgrades and updates must be included in the cost of the solution</a:t>
          </a:r>
        </a:p>
      </dgm:t>
    </dgm:pt>
    <dgm:pt modelId="{0E45C416-26AA-4CBB-B37B-E91AE21F5553}" type="parTrans" cxnId="{14CD05F5-9AF7-454E-A05F-01701C4809E6}">
      <dgm:prSet/>
      <dgm:spPr/>
      <dgm:t>
        <a:bodyPr/>
        <a:lstStyle/>
        <a:p>
          <a:endParaRPr lang="en-IN"/>
        </a:p>
      </dgm:t>
    </dgm:pt>
    <dgm:pt modelId="{E6648F3B-240B-4424-A5EC-CEB441BAB008}" type="sibTrans" cxnId="{14CD05F5-9AF7-454E-A05F-01701C4809E6}">
      <dgm:prSet/>
      <dgm:spPr/>
      <dgm:t>
        <a:bodyPr/>
        <a:lstStyle/>
        <a:p>
          <a:endParaRPr lang="en-IN"/>
        </a:p>
      </dgm:t>
    </dgm:pt>
    <dgm:pt modelId="{DDEBBB5E-E16D-466C-894C-D24BFF966178}">
      <dgm:prSet phldrT="[Text]"/>
      <dgm:spPr>
        <a:solidFill>
          <a:srgbClr val="FFB90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self-service options for automated instance management</a:t>
          </a:r>
        </a:p>
      </dgm:t>
    </dgm:pt>
    <dgm:pt modelId="{E9B80284-3625-460C-A7DA-B965E2445C29}" type="parTrans" cxnId="{F34086BF-6A3C-4F01-ABFC-7F92C92E6309}">
      <dgm:prSet/>
      <dgm:spPr/>
      <dgm:t>
        <a:bodyPr/>
        <a:lstStyle/>
        <a:p>
          <a:endParaRPr lang="en-IN"/>
        </a:p>
      </dgm:t>
    </dgm:pt>
    <dgm:pt modelId="{BB926592-C2A8-4208-84DF-A9CB6DFED9FA}" type="sibTrans" cxnId="{F34086BF-6A3C-4F01-ABFC-7F92C92E6309}">
      <dgm:prSet/>
      <dgm:spPr/>
      <dgm:t>
        <a:bodyPr/>
        <a:lstStyle/>
        <a:p>
          <a:endParaRPr lang="en-IN"/>
        </a:p>
      </dgm:t>
    </dgm:pt>
    <dgm:pt modelId="{62B55CB1-E528-48CC-8353-76DAAE9BBF7D}" type="pres">
      <dgm:prSet presAssocID="{FD7CC014-3CFB-476E-B9E9-4434D4F92EA3}" presName="diagram" presStyleCnt="0">
        <dgm:presLayoutVars>
          <dgm:dir/>
          <dgm:resizeHandles val="exact"/>
        </dgm:presLayoutVars>
      </dgm:prSet>
      <dgm:spPr/>
    </dgm:pt>
    <dgm:pt modelId="{22C58AF3-9116-46EA-BBD2-76C112387B4C}" type="pres">
      <dgm:prSet presAssocID="{484CDE4D-612A-40BD-8BE1-94496288F688}" presName="node" presStyleLbl="node1" presStyleIdx="0" presStyleCnt="4">
        <dgm:presLayoutVars>
          <dgm:bulletEnabled val="1"/>
        </dgm:presLayoutVars>
      </dgm:prSet>
      <dgm:spPr/>
    </dgm:pt>
    <dgm:pt modelId="{0487B4CC-A69F-4C3B-88C5-041F39B38836}" type="pres">
      <dgm:prSet presAssocID="{B936CAE5-42D9-4CE5-9A2A-4BDAF59302CC}" presName="sibTrans" presStyleCnt="0"/>
      <dgm:spPr/>
    </dgm:pt>
    <dgm:pt modelId="{36C3C835-25BD-4318-90C5-AABFA51B4D45}" type="pres">
      <dgm:prSet presAssocID="{A9FB5693-1287-43B2-AA3F-0F2789699ECE}" presName="node" presStyleLbl="node1" presStyleIdx="1" presStyleCnt="4">
        <dgm:presLayoutVars>
          <dgm:bulletEnabled val="1"/>
        </dgm:presLayoutVars>
      </dgm:prSet>
      <dgm:spPr/>
    </dgm:pt>
    <dgm:pt modelId="{5111FBD9-1D4E-4763-9E5D-EB4E794801B5}" type="pres">
      <dgm:prSet presAssocID="{1F611EA6-8B24-4EE3-A124-A5411A98FF3C}" presName="sibTrans" presStyleCnt="0"/>
      <dgm:spPr/>
    </dgm:pt>
    <dgm:pt modelId="{EDAA63D7-AE49-42E7-BF21-D6F3453428A2}" type="pres">
      <dgm:prSet presAssocID="{8A1AEFBE-9B4E-48E8-8A8A-AEF08195A2DD}" presName="node" presStyleLbl="node1" presStyleIdx="2" presStyleCnt="4">
        <dgm:presLayoutVars>
          <dgm:bulletEnabled val="1"/>
        </dgm:presLayoutVars>
      </dgm:prSet>
      <dgm:spPr/>
    </dgm:pt>
    <dgm:pt modelId="{00D57B73-C269-4B01-9757-5B9566BEB191}" type="pres">
      <dgm:prSet presAssocID="{E6648F3B-240B-4424-A5EC-CEB441BAB008}" presName="sibTrans" presStyleCnt="0"/>
      <dgm:spPr/>
    </dgm:pt>
    <dgm:pt modelId="{32B5F45D-84B9-490B-B2B4-DA60204F5AEE}" type="pres">
      <dgm:prSet presAssocID="{DDEBBB5E-E16D-466C-894C-D24BFF966178}" presName="node" presStyleLbl="node1" presStyleIdx="3" presStyleCnt="4">
        <dgm:presLayoutVars>
          <dgm:bulletEnabled val="1"/>
        </dgm:presLayoutVars>
      </dgm:prSet>
      <dgm:spPr/>
    </dgm:pt>
  </dgm:ptLst>
  <dgm:cxnLst>
    <dgm:cxn modelId="{DC102D3D-3047-4148-BFC3-E2BEDE6069BF}" type="presOf" srcId="{FD7CC014-3CFB-476E-B9E9-4434D4F92EA3}" destId="{62B55CB1-E528-48CC-8353-76DAAE9BBF7D}" srcOrd="0" destOrd="0" presId="urn:microsoft.com/office/officeart/2005/8/layout/default"/>
    <dgm:cxn modelId="{C08B0A59-648F-4093-B776-25B532340004}" srcId="{FD7CC014-3CFB-476E-B9E9-4434D4F92EA3}" destId="{A9FB5693-1287-43B2-AA3F-0F2789699ECE}" srcOrd="1" destOrd="0" parTransId="{2E41FA91-3A10-40FF-93BF-4CE8F7D0C828}" sibTransId="{1F611EA6-8B24-4EE3-A124-A5411A98FF3C}"/>
    <dgm:cxn modelId="{FFBE9DB5-D92D-46BC-B9CD-F7D9A09CF868}" type="presOf" srcId="{8A1AEFBE-9B4E-48E8-8A8A-AEF08195A2DD}" destId="{EDAA63D7-AE49-42E7-BF21-D6F3453428A2}" srcOrd="0" destOrd="0" presId="urn:microsoft.com/office/officeart/2005/8/layout/default"/>
    <dgm:cxn modelId="{C69194BB-4455-4DF3-9889-333877F47E4E}" type="presOf" srcId="{484CDE4D-612A-40BD-8BE1-94496288F688}" destId="{22C58AF3-9116-46EA-BBD2-76C112387B4C}" srcOrd="0" destOrd="0" presId="urn:microsoft.com/office/officeart/2005/8/layout/default"/>
    <dgm:cxn modelId="{F34086BF-6A3C-4F01-ABFC-7F92C92E6309}" srcId="{FD7CC014-3CFB-476E-B9E9-4434D4F92EA3}" destId="{DDEBBB5E-E16D-466C-894C-D24BFF966178}" srcOrd="3" destOrd="0" parTransId="{E9B80284-3625-460C-A7DA-B965E2445C29}" sibTransId="{BB926592-C2A8-4208-84DF-A9CB6DFED9FA}"/>
    <dgm:cxn modelId="{0AB31FCE-15DA-478E-96D1-8DE34D286F27}" srcId="{FD7CC014-3CFB-476E-B9E9-4434D4F92EA3}" destId="{484CDE4D-612A-40BD-8BE1-94496288F688}" srcOrd="0" destOrd="0" parTransId="{F5344F47-732F-4929-B0AE-204D3EB5999E}" sibTransId="{B936CAE5-42D9-4CE5-9A2A-4BDAF59302CC}"/>
    <dgm:cxn modelId="{6F7F66E3-14C7-4449-A768-CC4A480E05AB}" type="presOf" srcId="{DDEBBB5E-E16D-466C-894C-D24BFF966178}" destId="{32B5F45D-84B9-490B-B2B4-DA60204F5AEE}" srcOrd="0" destOrd="0" presId="urn:microsoft.com/office/officeart/2005/8/layout/default"/>
    <dgm:cxn modelId="{14CD05F5-9AF7-454E-A05F-01701C4809E6}" srcId="{FD7CC014-3CFB-476E-B9E9-4434D4F92EA3}" destId="{8A1AEFBE-9B4E-48E8-8A8A-AEF08195A2DD}" srcOrd="2" destOrd="0" parTransId="{0E45C416-26AA-4CBB-B37B-E91AE21F5553}" sibTransId="{E6648F3B-240B-4424-A5EC-CEB441BAB008}"/>
    <dgm:cxn modelId="{204D3DF8-281A-46F2-8BB6-0F0F3CABBFC5}" type="presOf" srcId="{A9FB5693-1287-43B2-AA3F-0F2789699ECE}" destId="{36C3C835-25BD-4318-90C5-AABFA51B4D45}" srcOrd="0" destOrd="0" presId="urn:microsoft.com/office/officeart/2005/8/layout/default"/>
    <dgm:cxn modelId="{E012B4FB-AD52-4C2F-8DFE-6D6DFEBE4B6B}" type="presParOf" srcId="{62B55CB1-E528-48CC-8353-76DAAE9BBF7D}" destId="{22C58AF3-9116-46EA-BBD2-76C112387B4C}" srcOrd="0" destOrd="0" presId="urn:microsoft.com/office/officeart/2005/8/layout/default"/>
    <dgm:cxn modelId="{8ABE341F-2A20-48F0-91F9-A3D15BE1AF5E}" type="presParOf" srcId="{62B55CB1-E528-48CC-8353-76DAAE9BBF7D}" destId="{0487B4CC-A69F-4C3B-88C5-041F39B38836}" srcOrd="1" destOrd="0" presId="urn:microsoft.com/office/officeart/2005/8/layout/default"/>
    <dgm:cxn modelId="{9C5E1857-E5B9-438B-8EAA-C80E76833B24}" type="presParOf" srcId="{62B55CB1-E528-48CC-8353-76DAAE9BBF7D}" destId="{36C3C835-25BD-4318-90C5-AABFA51B4D45}" srcOrd="2" destOrd="0" presId="urn:microsoft.com/office/officeart/2005/8/layout/default"/>
    <dgm:cxn modelId="{37584360-3E58-455A-96C4-5D08ECC61F86}" type="presParOf" srcId="{62B55CB1-E528-48CC-8353-76DAAE9BBF7D}" destId="{5111FBD9-1D4E-4763-9E5D-EB4E794801B5}" srcOrd="3" destOrd="0" presId="urn:microsoft.com/office/officeart/2005/8/layout/default"/>
    <dgm:cxn modelId="{B57D43E5-7C2A-48CD-ADD7-0FE0010AAA46}" type="presParOf" srcId="{62B55CB1-E528-48CC-8353-76DAAE9BBF7D}" destId="{EDAA63D7-AE49-42E7-BF21-D6F3453428A2}" srcOrd="4" destOrd="0" presId="urn:microsoft.com/office/officeart/2005/8/layout/default"/>
    <dgm:cxn modelId="{4929A07B-1BEB-41AE-9901-82D47D2FDE78}" type="presParOf" srcId="{62B55CB1-E528-48CC-8353-76DAAE9BBF7D}" destId="{00D57B73-C269-4B01-9757-5B9566BEB191}" srcOrd="5" destOrd="0" presId="urn:microsoft.com/office/officeart/2005/8/layout/default"/>
    <dgm:cxn modelId="{0340D958-B86F-4D7C-B130-7D564D5D3237}" type="presParOf" srcId="{62B55CB1-E528-48CC-8353-76DAAE9BBF7D}" destId="{32B5F45D-84B9-490B-B2B4-DA60204F5AE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0D4A9C-362A-4AA8-A15B-8013887AA86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C812D61-4C7D-4B92-8C4B-B4E1BB4A9AC1}">
      <dgm:prSet phldrT="[Text]"/>
      <dgm:spPr>
        <a:solidFill>
          <a:srgbClr val="FF6B11"/>
        </a:solidFill>
      </dgm:spPr>
      <dgm:t>
        <a:bodyPr/>
        <a:lstStyle/>
        <a:p>
          <a:r>
            <a:rPr lang="en-IN" dirty="0"/>
            <a:t>own and operate the private cloud</a:t>
          </a:r>
        </a:p>
      </dgm:t>
    </dgm:pt>
    <dgm:pt modelId="{B9DACF28-3E4D-442D-9A0E-3B4A2295B754}" type="parTrans" cxnId="{A0563A83-80B0-49F3-87C5-95EDDC0B2637}">
      <dgm:prSet/>
      <dgm:spPr/>
      <dgm:t>
        <a:bodyPr/>
        <a:lstStyle/>
        <a:p>
          <a:endParaRPr lang="en-IN"/>
        </a:p>
      </dgm:t>
    </dgm:pt>
    <dgm:pt modelId="{875550AD-1839-4225-AACD-C083779B682D}" type="sibTrans" cxnId="{A0563A83-80B0-49F3-87C5-95EDDC0B2637}">
      <dgm:prSet/>
      <dgm:spPr/>
      <dgm:t>
        <a:bodyPr/>
        <a:lstStyle/>
        <a:p>
          <a:endParaRPr lang="en-IN"/>
        </a:p>
      </dgm:t>
    </dgm:pt>
    <dgm:pt modelId="{B737E934-5F8C-47B2-AEAC-DC3DF0B071AE}">
      <dgm:prSet phldrT="[Text]"/>
      <dgm:spPr>
        <a:solidFill>
          <a:srgbClr val="7FBA00"/>
        </a:solidFill>
      </dgm:spPr>
      <dgm:t>
        <a:bodyPr/>
        <a:lstStyle/>
        <a:p>
          <a:r>
            <a:rPr lang="en-IN" dirty="0"/>
            <a:t>must not require VPN or special firewall holes required to access the service</a:t>
          </a:r>
        </a:p>
      </dgm:t>
    </dgm:pt>
    <dgm:pt modelId="{5C9B181B-E44D-412A-A271-37848E1AF756}" type="parTrans" cxnId="{2796BD89-5BC2-45D5-AEF2-44A3AA5BC2A0}">
      <dgm:prSet/>
      <dgm:spPr/>
      <dgm:t>
        <a:bodyPr/>
        <a:lstStyle/>
        <a:p>
          <a:endParaRPr lang="en-IN"/>
        </a:p>
      </dgm:t>
    </dgm:pt>
    <dgm:pt modelId="{98EF8753-7088-43A9-935B-3361D13723DD}" type="sibTrans" cxnId="{2796BD89-5BC2-45D5-AEF2-44A3AA5BC2A0}">
      <dgm:prSet/>
      <dgm:spPr/>
      <dgm:t>
        <a:bodyPr/>
        <a:lstStyle/>
        <a:p>
          <a:endParaRPr lang="en-IN"/>
        </a:p>
      </dgm:t>
    </dgm:pt>
    <dgm:pt modelId="{4DD14D03-EF15-44AF-863E-C642EA06DBB5}">
      <dgm:prSet phldrT="[Text]"/>
      <dgm:spPr>
        <a:solidFill>
          <a:srgbClr val="00A4EF"/>
        </a:solidFill>
      </dgm:spPr>
      <dgm:t>
        <a:bodyPr/>
        <a:lstStyle/>
        <a:p>
          <a:r>
            <a:rPr lang="en-IN" dirty="0"/>
            <a:t>solution must be able to encrypt data in transit using TLS 1.2 and able to encrypt text fields and attachments</a:t>
          </a:r>
        </a:p>
      </dgm:t>
    </dgm:pt>
    <dgm:pt modelId="{0B04D861-106F-40DB-B0E2-9341E71F6B29}" type="parTrans" cxnId="{CA9764AF-4FE4-4669-A63A-E48C29C906F0}">
      <dgm:prSet/>
      <dgm:spPr/>
      <dgm:t>
        <a:bodyPr/>
        <a:lstStyle/>
        <a:p>
          <a:endParaRPr lang="en-IN"/>
        </a:p>
      </dgm:t>
    </dgm:pt>
    <dgm:pt modelId="{176DE174-7F51-4828-B39C-1F3BB6C185DC}" type="sibTrans" cxnId="{CA9764AF-4FE4-4669-A63A-E48C29C906F0}">
      <dgm:prSet/>
      <dgm:spPr/>
      <dgm:t>
        <a:bodyPr/>
        <a:lstStyle/>
        <a:p>
          <a:endParaRPr lang="en-IN"/>
        </a:p>
      </dgm:t>
    </dgm:pt>
    <dgm:pt modelId="{11659DCA-0F94-4F0D-AB11-C96B14269591}">
      <dgm:prSet phldrT="[Text]"/>
      <dgm:spPr>
        <a:solidFill>
          <a:srgbClr val="FFB900"/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must have ISO 27001 certification and SSAE 16 SOC 2 Type 2 attestation</a:t>
          </a:r>
        </a:p>
      </dgm:t>
    </dgm:pt>
    <dgm:pt modelId="{3E909DBF-0807-47CB-BCF6-4FAD39BA837C}" type="parTrans" cxnId="{70BD93A9-16C5-4C11-AB13-94A9A149992C}">
      <dgm:prSet/>
      <dgm:spPr/>
      <dgm:t>
        <a:bodyPr/>
        <a:lstStyle/>
        <a:p>
          <a:endParaRPr lang="en-IN"/>
        </a:p>
      </dgm:t>
    </dgm:pt>
    <dgm:pt modelId="{328AA045-499E-42F8-96E2-20CB3F747BED}" type="sibTrans" cxnId="{70BD93A9-16C5-4C11-AB13-94A9A149992C}">
      <dgm:prSet/>
      <dgm:spPr/>
      <dgm:t>
        <a:bodyPr/>
        <a:lstStyle/>
        <a:p>
          <a:endParaRPr lang="en-IN"/>
        </a:p>
      </dgm:t>
    </dgm:pt>
    <dgm:pt modelId="{7C4B77CB-CEF4-47A1-91CC-14906B40666B}" type="pres">
      <dgm:prSet presAssocID="{BF0D4A9C-362A-4AA8-A15B-8013887AA863}" presName="diagram" presStyleCnt="0">
        <dgm:presLayoutVars>
          <dgm:dir/>
          <dgm:resizeHandles val="exact"/>
        </dgm:presLayoutVars>
      </dgm:prSet>
      <dgm:spPr/>
    </dgm:pt>
    <dgm:pt modelId="{FE30A5A2-D42A-4A8F-A18D-DAE7C2D6DB4A}" type="pres">
      <dgm:prSet presAssocID="{DC812D61-4C7D-4B92-8C4B-B4E1BB4A9AC1}" presName="node" presStyleLbl="node1" presStyleIdx="0" presStyleCnt="4">
        <dgm:presLayoutVars>
          <dgm:bulletEnabled val="1"/>
        </dgm:presLayoutVars>
      </dgm:prSet>
      <dgm:spPr/>
    </dgm:pt>
    <dgm:pt modelId="{B8D0E10C-92FD-4EF4-92B1-6A239C2EF2D7}" type="pres">
      <dgm:prSet presAssocID="{875550AD-1839-4225-AACD-C083779B682D}" presName="sibTrans" presStyleCnt="0"/>
      <dgm:spPr/>
    </dgm:pt>
    <dgm:pt modelId="{29EA28C3-6BF6-4AD9-BC82-9C727B24A035}" type="pres">
      <dgm:prSet presAssocID="{B737E934-5F8C-47B2-AEAC-DC3DF0B071AE}" presName="node" presStyleLbl="node1" presStyleIdx="1" presStyleCnt="4">
        <dgm:presLayoutVars>
          <dgm:bulletEnabled val="1"/>
        </dgm:presLayoutVars>
      </dgm:prSet>
      <dgm:spPr/>
    </dgm:pt>
    <dgm:pt modelId="{C5EC34F5-7A3F-494C-A55D-EA5E3209D933}" type="pres">
      <dgm:prSet presAssocID="{98EF8753-7088-43A9-935B-3361D13723DD}" presName="sibTrans" presStyleCnt="0"/>
      <dgm:spPr/>
    </dgm:pt>
    <dgm:pt modelId="{D4940388-6F2C-4B7B-A398-E07983C1FCA4}" type="pres">
      <dgm:prSet presAssocID="{4DD14D03-EF15-44AF-863E-C642EA06DBB5}" presName="node" presStyleLbl="node1" presStyleIdx="2" presStyleCnt="4">
        <dgm:presLayoutVars>
          <dgm:bulletEnabled val="1"/>
        </dgm:presLayoutVars>
      </dgm:prSet>
      <dgm:spPr/>
    </dgm:pt>
    <dgm:pt modelId="{22845D6B-A4BA-48EB-ACC5-97D905CB96BD}" type="pres">
      <dgm:prSet presAssocID="{176DE174-7F51-4828-B39C-1F3BB6C185DC}" presName="sibTrans" presStyleCnt="0"/>
      <dgm:spPr/>
    </dgm:pt>
    <dgm:pt modelId="{C06A3E31-E286-4A7E-96A8-8028FDD432D0}" type="pres">
      <dgm:prSet presAssocID="{11659DCA-0F94-4F0D-AB11-C96B14269591}" presName="node" presStyleLbl="node1" presStyleIdx="3" presStyleCnt="4">
        <dgm:presLayoutVars>
          <dgm:bulletEnabled val="1"/>
        </dgm:presLayoutVars>
      </dgm:prSet>
      <dgm:spPr/>
    </dgm:pt>
  </dgm:ptLst>
  <dgm:cxnLst>
    <dgm:cxn modelId="{A0563A83-80B0-49F3-87C5-95EDDC0B2637}" srcId="{BF0D4A9C-362A-4AA8-A15B-8013887AA863}" destId="{DC812D61-4C7D-4B92-8C4B-B4E1BB4A9AC1}" srcOrd="0" destOrd="0" parTransId="{B9DACF28-3E4D-442D-9A0E-3B4A2295B754}" sibTransId="{875550AD-1839-4225-AACD-C083779B682D}"/>
    <dgm:cxn modelId="{2796BD89-5BC2-45D5-AEF2-44A3AA5BC2A0}" srcId="{BF0D4A9C-362A-4AA8-A15B-8013887AA863}" destId="{B737E934-5F8C-47B2-AEAC-DC3DF0B071AE}" srcOrd="1" destOrd="0" parTransId="{5C9B181B-E44D-412A-A271-37848E1AF756}" sibTransId="{98EF8753-7088-43A9-935B-3361D13723DD}"/>
    <dgm:cxn modelId="{84430898-EB18-4B29-B253-CC75E4E84283}" type="presOf" srcId="{4DD14D03-EF15-44AF-863E-C642EA06DBB5}" destId="{D4940388-6F2C-4B7B-A398-E07983C1FCA4}" srcOrd="0" destOrd="0" presId="urn:microsoft.com/office/officeart/2005/8/layout/default"/>
    <dgm:cxn modelId="{385C57A6-7F3A-4219-85C1-C2B5EC861ED1}" type="presOf" srcId="{DC812D61-4C7D-4B92-8C4B-B4E1BB4A9AC1}" destId="{FE30A5A2-D42A-4A8F-A18D-DAE7C2D6DB4A}" srcOrd="0" destOrd="0" presId="urn:microsoft.com/office/officeart/2005/8/layout/default"/>
    <dgm:cxn modelId="{70BD93A9-16C5-4C11-AB13-94A9A149992C}" srcId="{BF0D4A9C-362A-4AA8-A15B-8013887AA863}" destId="{11659DCA-0F94-4F0D-AB11-C96B14269591}" srcOrd="3" destOrd="0" parTransId="{3E909DBF-0807-47CB-BCF6-4FAD39BA837C}" sibTransId="{328AA045-499E-42F8-96E2-20CB3F747BED}"/>
    <dgm:cxn modelId="{CA9764AF-4FE4-4669-A63A-E48C29C906F0}" srcId="{BF0D4A9C-362A-4AA8-A15B-8013887AA863}" destId="{4DD14D03-EF15-44AF-863E-C642EA06DBB5}" srcOrd="2" destOrd="0" parTransId="{0B04D861-106F-40DB-B0E2-9341E71F6B29}" sibTransId="{176DE174-7F51-4828-B39C-1F3BB6C185DC}"/>
    <dgm:cxn modelId="{AB57ADBA-37A3-4FC4-B911-65C3E55A2AB5}" type="presOf" srcId="{B737E934-5F8C-47B2-AEAC-DC3DF0B071AE}" destId="{29EA28C3-6BF6-4AD9-BC82-9C727B24A035}" srcOrd="0" destOrd="0" presId="urn:microsoft.com/office/officeart/2005/8/layout/default"/>
    <dgm:cxn modelId="{D2F619DE-62C5-4CDC-BFF2-816022B50993}" type="presOf" srcId="{BF0D4A9C-362A-4AA8-A15B-8013887AA863}" destId="{7C4B77CB-CEF4-47A1-91CC-14906B40666B}" srcOrd="0" destOrd="0" presId="urn:microsoft.com/office/officeart/2005/8/layout/default"/>
    <dgm:cxn modelId="{D9CA90E5-E914-4C8B-B4D3-D8AA97C62042}" type="presOf" srcId="{11659DCA-0F94-4F0D-AB11-C96B14269591}" destId="{C06A3E31-E286-4A7E-96A8-8028FDD432D0}" srcOrd="0" destOrd="0" presId="urn:microsoft.com/office/officeart/2005/8/layout/default"/>
    <dgm:cxn modelId="{95582F39-5F47-458D-8DEB-8B203DC5FACA}" type="presParOf" srcId="{7C4B77CB-CEF4-47A1-91CC-14906B40666B}" destId="{FE30A5A2-D42A-4A8F-A18D-DAE7C2D6DB4A}" srcOrd="0" destOrd="0" presId="urn:microsoft.com/office/officeart/2005/8/layout/default"/>
    <dgm:cxn modelId="{91791F65-EBA5-4DCA-BD41-FAC27D0791B8}" type="presParOf" srcId="{7C4B77CB-CEF4-47A1-91CC-14906B40666B}" destId="{B8D0E10C-92FD-4EF4-92B1-6A239C2EF2D7}" srcOrd="1" destOrd="0" presId="urn:microsoft.com/office/officeart/2005/8/layout/default"/>
    <dgm:cxn modelId="{C7E2EE36-D767-4142-8949-D625B429240D}" type="presParOf" srcId="{7C4B77CB-CEF4-47A1-91CC-14906B40666B}" destId="{29EA28C3-6BF6-4AD9-BC82-9C727B24A035}" srcOrd="2" destOrd="0" presId="urn:microsoft.com/office/officeart/2005/8/layout/default"/>
    <dgm:cxn modelId="{8B29AF03-B18D-49C4-9AAD-335BA3F26B0B}" type="presParOf" srcId="{7C4B77CB-CEF4-47A1-91CC-14906B40666B}" destId="{C5EC34F5-7A3F-494C-A55D-EA5E3209D933}" srcOrd="3" destOrd="0" presId="urn:microsoft.com/office/officeart/2005/8/layout/default"/>
    <dgm:cxn modelId="{2EA123C2-6469-4A59-8AA1-A9DD368BCDFA}" type="presParOf" srcId="{7C4B77CB-CEF4-47A1-91CC-14906B40666B}" destId="{D4940388-6F2C-4B7B-A398-E07983C1FCA4}" srcOrd="4" destOrd="0" presId="urn:microsoft.com/office/officeart/2005/8/layout/default"/>
    <dgm:cxn modelId="{9B34277F-22F1-4739-9EF8-4C4DFDB262E1}" type="presParOf" srcId="{7C4B77CB-CEF4-47A1-91CC-14906B40666B}" destId="{22845D6B-A4BA-48EB-ACC5-97D905CB96BD}" srcOrd="5" destOrd="0" presId="urn:microsoft.com/office/officeart/2005/8/layout/default"/>
    <dgm:cxn modelId="{D6E9BF4E-3679-4C6A-B98B-961C8F392C1F}" type="presParOf" srcId="{7C4B77CB-CEF4-47A1-91CC-14906B40666B}" destId="{C06A3E31-E286-4A7E-96A8-8028FDD432D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154D4-2431-4BA9-A2E0-BABF4C2512EF}">
      <dsp:nvSpPr>
        <dsp:cNvPr id="0" name=""/>
        <dsp:cNvSpPr/>
      </dsp:nvSpPr>
      <dsp:spPr>
        <a:xfrm>
          <a:off x="659" y="128979"/>
          <a:ext cx="2570800" cy="1542480"/>
        </a:xfrm>
        <a:prstGeom prst="rect">
          <a:avLst/>
        </a:prstGeom>
        <a:solidFill>
          <a:srgbClr val="F2502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When applications facing customer are running on cloud infra and that infra may potentially have issues (</a:t>
          </a:r>
          <a:r>
            <a:rPr lang="en-GB" sz="1400" kern="1200" dirty="0" err="1"/>
            <a:t>ServiceOps</a:t>
          </a:r>
          <a:r>
            <a:rPr lang="en-GB" sz="1400" kern="1200" dirty="0"/>
            <a:t> or AIOps), predicting and correcting issues. </a:t>
          </a:r>
          <a:endParaRPr lang="en-IN" sz="1400" kern="1200" dirty="0"/>
        </a:p>
      </dsp:txBody>
      <dsp:txXfrm>
        <a:off x="659" y="128979"/>
        <a:ext cx="2570800" cy="1542480"/>
      </dsp:txXfrm>
    </dsp:sp>
    <dsp:sp modelId="{A319FB6D-6202-4004-9719-B9DF6B9D298F}">
      <dsp:nvSpPr>
        <dsp:cNvPr id="0" name=""/>
        <dsp:cNvSpPr/>
      </dsp:nvSpPr>
      <dsp:spPr>
        <a:xfrm>
          <a:off x="2828540" y="128979"/>
          <a:ext cx="2570800" cy="1542480"/>
        </a:xfrm>
        <a:prstGeom prst="rect">
          <a:avLst/>
        </a:prstGeom>
        <a:solidFill>
          <a:srgbClr val="7FBA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After issues have occurred, when customers land on support page, using Virtual Agent to answer queries.</a:t>
          </a:r>
          <a:endParaRPr lang="en-IN" sz="1400" kern="1200" dirty="0"/>
        </a:p>
      </dsp:txBody>
      <dsp:txXfrm>
        <a:off x="2828540" y="128979"/>
        <a:ext cx="2570800" cy="1542480"/>
      </dsp:txXfrm>
    </dsp:sp>
    <dsp:sp modelId="{7013784C-7AA9-4D81-86B3-EFC41806E5D3}">
      <dsp:nvSpPr>
        <dsp:cNvPr id="0" name=""/>
        <dsp:cNvSpPr/>
      </dsp:nvSpPr>
      <dsp:spPr>
        <a:xfrm>
          <a:off x="659" y="1928540"/>
          <a:ext cx="2570800" cy="1542480"/>
        </a:xfrm>
        <a:prstGeom prst="rect">
          <a:avLst/>
        </a:prstGeom>
        <a:solidFill>
          <a:srgbClr val="5BC8F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</a:rPr>
            <a:t>When chat has to be sent to human agent, choosing which agent to send it to using Advanced Work Assignment. </a:t>
          </a:r>
          <a:endParaRPr lang="en-IN" sz="1400" kern="1200" dirty="0">
            <a:solidFill>
              <a:schemeClr val="tx1"/>
            </a:solidFill>
          </a:endParaRPr>
        </a:p>
      </dsp:txBody>
      <dsp:txXfrm>
        <a:off x="659" y="1928540"/>
        <a:ext cx="2570800" cy="1542480"/>
      </dsp:txXfrm>
    </dsp:sp>
    <dsp:sp modelId="{FA58E042-CA2D-4555-8051-F411F489B066}">
      <dsp:nvSpPr>
        <dsp:cNvPr id="0" name=""/>
        <dsp:cNvSpPr/>
      </dsp:nvSpPr>
      <dsp:spPr>
        <a:xfrm>
          <a:off x="2828540" y="1928540"/>
          <a:ext cx="2570800" cy="1542480"/>
        </a:xfrm>
        <a:prstGeom prst="rect">
          <a:avLst/>
        </a:prstGeom>
        <a:solidFill>
          <a:srgbClr val="FFB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accent1">
                  <a:lumMod val="75000"/>
                </a:schemeClr>
              </a:solidFill>
            </a:rPr>
            <a:t>When chat transfers to human agent, using AI to pop up relevant next best actions like recommendations for remedial actions, offers, coupons.</a:t>
          </a:r>
          <a:endParaRPr lang="en-IN" sz="14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828540" y="1928540"/>
        <a:ext cx="2570800" cy="154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154D4-2431-4BA9-A2E0-BABF4C2512EF}">
      <dsp:nvSpPr>
        <dsp:cNvPr id="0" name=""/>
        <dsp:cNvSpPr/>
      </dsp:nvSpPr>
      <dsp:spPr>
        <a:xfrm>
          <a:off x="659" y="128979"/>
          <a:ext cx="2570800" cy="1542480"/>
        </a:xfrm>
        <a:prstGeom prst="rect">
          <a:avLst/>
        </a:prstGeom>
        <a:solidFill>
          <a:srgbClr val="F2502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After customer is served, using AI to predict the staffing schedule based on the trends of requests coming in.</a:t>
          </a:r>
          <a:endParaRPr lang="en-IN" sz="1400" kern="1200" dirty="0"/>
        </a:p>
      </dsp:txBody>
      <dsp:txXfrm>
        <a:off x="659" y="128979"/>
        <a:ext cx="2570800" cy="1542480"/>
      </dsp:txXfrm>
    </dsp:sp>
    <dsp:sp modelId="{A319FB6D-6202-4004-9719-B9DF6B9D298F}">
      <dsp:nvSpPr>
        <dsp:cNvPr id="0" name=""/>
        <dsp:cNvSpPr/>
      </dsp:nvSpPr>
      <dsp:spPr>
        <a:xfrm>
          <a:off x="2828540" y="128979"/>
          <a:ext cx="2570800" cy="1542480"/>
        </a:xfrm>
        <a:prstGeom prst="rect">
          <a:avLst/>
        </a:prstGeom>
        <a:solidFill>
          <a:srgbClr val="7FBA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Also, using AI to analyse which requests can be shifted to Virtual Agent or Service </a:t>
          </a:r>
          <a:r>
            <a:rPr lang="en-GB" sz="1400" kern="1200" dirty="0" err="1"/>
            <a:t>Catalog</a:t>
          </a:r>
          <a:r>
            <a:rPr lang="en-GB" sz="1400" kern="1200" dirty="0"/>
            <a:t> for self serve instead of Human Agent.</a:t>
          </a:r>
          <a:endParaRPr lang="en-IN" sz="1400" kern="1200" dirty="0"/>
        </a:p>
      </dsp:txBody>
      <dsp:txXfrm>
        <a:off x="2828540" y="128979"/>
        <a:ext cx="2570800" cy="1542480"/>
      </dsp:txXfrm>
    </dsp:sp>
    <dsp:sp modelId="{7013784C-7AA9-4D81-86B3-EFC41806E5D3}">
      <dsp:nvSpPr>
        <dsp:cNvPr id="0" name=""/>
        <dsp:cNvSpPr/>
      </dsp:nvSpPr>
      <dsp:spPr>
        <a:xfrm>
          <a:off x="659" y="1928540"/>
          <a:ext cx="2570800" cy="1542480"/>
        </a:xfrm>
        <a:prstGeom prst="rect">
          <a:avLst/>
        </a:prstGeom>
        <a:solidFill>
          <a:srgbClr val="5BC8F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</a:rPr>
            <a:t>Using AI to mine the processes (P-SP-A-T) (process-sub process-activity-task) and identify business process re-engineering opportunities to simplify and remove bottlenecks and redundant steps.</a:t>
          </a:r>
          <a:endParaRPr lang="en-IN" sz="1400" kern="1200" dirty="0">
            <a:solidFill>
              <a:schemeClr val="tx1"/>
            </a:solidFill>
          </a:endParaRPr>
        </a:p>
      </dsp:txBody>
      <dsp:txXfrm>
        <a:off x="659" y="1928540"/>
        <a:ext cx="2570800" cy="1542480"/>
      </dsp:txXfrm>
    </dsp:sp>
    <dsp:sp modelId="{FA58E042-CA2D-4555-8051-F411F489B066}">
      <dsp:nvSpPr>
        <dsp:cNvPr id="0" name=""/>
        <dsp:cNvSpPr/>
      </dsp:nvSpPr>
      <dsp:spPr>
        <a:xfrm>
          <a:off x="2828540" y="1928540"/>
          <a:ext cx="2570800" cy="1542480"/>
        </a:xfrm>
        <a:prstGeom prst="rect">
          <a:avLst/>
        </a:prstGeom>
        <a:solidFill>
          <a:srgbClr val="FFB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75000"/>
                </a:schemeClr>
              </a:solidFill>
            </a:rPr>
            <a:t>Using AI to document all the above in a KB to ensure no knowledge is lost.</a:t>
          </a:r>
          <a:endParaRPr lang="en-IN" sz="14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828540" y="1928540"/>
        <a:ext cx="2570800" cy="154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834E2-1CB6-4B80-8119-FA0A3C79F6DF}">
      <dsp:nvSpPr>
        <dsp:cNvPr id="0" name=""/>
        <dsp:cNvSpPr/>
      </dsp:nvSpPr>
      <dsp:spPr>
        <a:xfrm>
          <a:off x="0" y="3426374"/>
          <a:ext cx="5400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24C79-92A3-44C8-AE55-D84472ED59BC}">
      <dsp:nvSpPr>
        <dsp:cNvPr id="0" name=""/>
        <dsp:cNvSpPr/>
      </dsp:nvSpPr>
      <dsp:spPr>
        <a:xfrm>
          <a:off x="0" y="1954691"/>
          <a:ext cx="5400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72A68-FAB8-48DA-9E0D-17DEF09C6D45}">
      <dsp:nvSpPr>
        <dsp:cNvPr id="0" name=""/>
        <dsp:cNvSpPr/>
      </dsp:nvSpPr>
      <dsp:spPr>
        <a:xfrm>
          <a:off x="0" y="483009"/>
          <a:ext cx="5400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268CB-EC12-41BB-906C-CD2458505D70}">
      <dsp:nvSpPr>
        <dsp:cNvPr id="0" name=""/>
        <dsp:cNvSpPr/>
      </dsp:nvSpPr>
      <dsp:spPr>
        <a:xfrm>
          <a:off x="1404000" y="538"/>
          <a:ext cx="3996000" cy="482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Rationalize Systems (Redirect Current Spend)</a:t>
          </a:r>
          <a:endParaRPr lang="en-IN" sz="1500" kern="1200" dirty="0"/>
        </a:p>
      </dsp:txBody>
      <dsp:txXfrm>
        <a:off x="1404000" y="538"/>
        <a:ext cx="3996000" cy="482471"/>
      </dsp:txXfrm>
    </dsp:sp>
    <dsp:sp modelId="{2AD89E10-8B96-44EE-A643-B6DC8FF65942}">
      <dsp:nvSpPr>
        <dsp:cNvPr id="0" name=""/>
        <dsp:cNvSpPr/>
      </dsp:nvSpPr>
      <dsp:spPr>
        <a:xfrm>
          <a:off x="0" y="538"/>
          <a:ext cx="1404000" cy="482471"/>
        </a:xfrm>
        <a:prstGeom prst="round2SameRect">
          <a:avLst>
            <a:gd name="adj1" fmla="val 16670"/>
            <a:gd name="adj2" fmla="val 0"/>
          </a:avLst>
        </a:prstGeom>
        <a:solidFill>
          <a:srgbClr val="FC532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INR 11cr</a:t>
          </a:r>
        </a:p>
      </dsp:txBody>
      <dsp:txXfrm>
        <a:off x="23557" y="24095"/>
        <a:ext cx="1356886" cy="458914"/>
      </dsp:txXfrm>
    </dsp:sp>
    <dsp:sp modelId="{21039C0B-19C6-4C18-B33D-3AE0C834C510}">
      <dsp:nvSpPr>
        <dsp:cNvPr id="0" name=""/>
        <dsp:cNvSpPr/>
      </dsp:nvSpPr>
      <dsp:spPr>
        <a:xfrm>
          <a:off x="0" y="483009"/>
          <a:ext cx="5400000" cy="965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600" kern="1200" dirty="0"/>
            <a:t>Use solution to reduce the number of solutions your organization currently uses so you can redirect the savings to more strategic priorities.</a:t>
          </a:r>
        </a:p>
      </dsp:txBody>
      <dsp:txXfrm>
        <a:off x="0" y="483009"/>
        <a:ext cx="5400000" cy="965087"/>
      </dsp:txXfrm>
    </dsp:sp>
    <dsp:sp modelId="{D8878A74-71C8-431B-B24D-57102DDC6A99}">
      <dsp:nvSpPr>
        <dsp:cNvPr id="0" name=""/>
        <dsp:cNvSpPr/>
      </dsp:nvSpPr>
      <dsp:spPr>
        <a:xfrm>
          <a:off x="1404000" y="1472220"/>
          <a:ext cx="3996000" cy="482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Increase Escalated Support &amp; Field Service Efficiency</a:t>
          </a:r>
          <a:endParaRPr lang="en-IN" sz="1500" kern="1200" dirty="0"/>
        </a:p>
      </dsp:txBody>
      <dsp:txXfrm>
        <a:off x="1404000" y="1472220"/>
        <a:ext cx="3996000" cy="482471"/>
      </dsp:txXfrm>
    </dsp:sp>
    <dsp:sp modelId="{F3B74C0C-28D7-4E47-ABB3-41A6BBA89B7D}">
      <dsp:nvSpPr>
        <dsp:cNvPr id="0" name=""/>
        <dsp:cNvSpPr/>
      </dsp:nvSpPr>
      <dsp:spPr>
        <a:xfrm>
          <a:off x="0" y="1472220"/>
          <a:ext cx="1404000" cy="482471"/>
        </a:xfrm>
        <a:prstGeom prst="round2SameRect">
          <a:avLst>
            <a:gd name="adj1" fmla="val 16670"/>
            <a:gd name="adj2" fmla="val 0"/>
          </a:avLst>
        </a:prstGeom>
        <a:solidFill>
          <a:srgbClr val="84C1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INR 10cr</a:t>
          </a:r>
        </a:p>
      </dsp:txBody>
      <dsp:txXfrm>
        <a:off x="23557" y="1495777"/>
        <a:ext cx="1356886" cy="458914"/>
      </dsp:txXfrm>
    </dsp:sp>
    <dsp:sp modelId="{D97E4566-EC90-497F-A267-5F4B36330E1B}">
      <dsp:nvSpPr>
        <dsp:cNvPr id="0" name=""/>
        <dsp:cNvSpPr/>
      </dsp:nvSpPr>
      <dsp:spPr>
        <a:xfrm>
          <a:off x="0" y="1954691"/>
          <a:ext cx="5400000" cy="965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600" kern="1200" dirty="0"/>
            <a:t>Help staff resolve escalated cases more quickly, reduce cases by guiding customers to self-service, and shift more cases to a lower service tier.</a:t>
          </a:r>
        </a:p>
      </dsp:txBody>
      <dsp:txXfrm>
        <a:off x="0" y="1954691"/>
        <a:ext cx="5400000" cy="965087"/>
      </dsp:txXfrm>
    </dsp:sp>
    <dsp:sp modelId="{35E2696E-9C46-4816-9087-7606EE1269F1}">
      <dsp:nvSpPr>
        <dsp:cNvPr id="0" name=""/>
        <dsp:cNvSpPr/>
      </dsp:nvSpPr>
      <dsp:spPr>
        <a:xfrm>
          <a:off x="1404000" y="2943902"/>
          <a:ext cx="3996000" cy="482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Increase Customer Service Efficiency</a:t>
          </a:r>
          <a:endParaRPr lang="en-IN" sz="1500" kern="1200" dirty="0"/>
        </a:p>
      </dsp:txBody>
      <dsp:txXfrm>
        <a:off x="1404000" y="2943902"/>
        <a:ext cx="3996000" cy="482471"/>
      </dsp:txXfrm>
    </dsp:sp>
    <dsp:sp modelId="{CAAB4867-A29A-4F23-9A44-1EA5A909B8CE}">
      <dsp:nvSpPr>
        <dsp:cNvPr id="0" name=""/>
        <dsp:cNvSpPr/>
      </dsp:nvSpPr>
      <dsp:spPr>
        <a:xfrm>
          <a:off x="0" y="2943902"/>
          <a:ext cx="1404000" cy="482471"/>
        </a:xfrm>
        <a:prstGeom prst="round2SameRect">
          <a:avLst>
            <a:gd name="adj1" fmla="val 16670"/>
            <a:gd name="adj2" fmla="val 0"/>
          </a:avLst>
        </a:prstGeom>
        <a:solidFill>
          <a:srgbClr val="00A4E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INR 1cr</a:t>
          </a:r>
        </a:p>
      </dsp:txBody>
      <dsp:txXfrm>
        <a:off x="23557" y="2967459"/>
        <a:ext cx="1356886" cy="458914"/>
      </dsp:txXfrm>
    </dsp:sp>
    <dsp:sp modelId="{59067574-070D-4259-8BA2-3730B5CF5309}">
      <dsp:nvSpPr>
        <dsp:cNvPr id="0" name=""/>
        <dsp:cNvSpPr/>
      </dsp:nvSpPr>
      <dsp:spPr>
        <a:xfrm>
          <a:off x="0" y="3426374"/>
          <a:ext cx="5400000" cy="965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600" kern="1200" dirty="0"/>
            <a:t>Reduce the number of cases agents need to triage and escalate and the time it takes for agents to resolve cases.</a:t>
          </a:r>
        </a:p>
      </dsp:txBody>
      <dsp:txXfrm>
        <a:off x="0" y="3426374"/>
        <a:ext cx="5400000" cy="9650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49A5E-3D7A-4D48-B1CB-958699550499}">
      <dsp:nvSpPr>
        <dsp:cNvPr id="0" name=""/>
        <dsp:cNvSpPr/>
      </dsp:nvSpPr>
      <dsp:spPr>
        <a:xfrm>
          <a:off x="659" y="129199"/>
          <a:ext cx="2570800" cy="1542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400"/>
            <a:buFont typeface="Arial" panose="020B0604020202020204" pitchFamily="34" charset="0"/>
            <a:buNone/>
          </a:pPr>
          <a:r>
            <a:rPr lang="en-US" sz="1400" u="none" strike="noStrike" kern="1200" cap="none" dirty="0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A </a:t>
          </a:r>
          <a:r>
            <a:rPr lang="en-US" sz="1400" u="none" strike="noStrike" kern="1200" cap="none" dirty="0" err="1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BoB</a:t>
          </a:r>
          <a:r>
            <a:rPr lang="en-US" sz="1400" u="none" strike="noStrike" kern="1200" cap="none" dirty="0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 customer has a query about their account balance or recent transactions but cannot reach the bank's customer service representative due to high call volumes.</a:t>
          </a:r>
          <a:endParaRPr lang="en-IN" sz="1400" kern="1200" dirty="0">
            <a:solidFill>
              <a:schemeClr val="bg1"/>
            </a:solidFill>
          </a:endParaRPr>
        </a:p>
      </dsp:txBody>
      <dsp:txXfrm>
        <a:off x="659" y="129199"/>
        <a:ext cx="2570800" cy="1542480"/>
      </dsp:txXfrm>
    </dsp:sp>
    <dsp:sp modelId="{AB0010B1-3BB9-4B2F-9CE4-BC42BD23E001}">
      <dsp:nvSpPr>
        <dsp:cNvPr id="0" name=""/>
        <dsp:cNvSpPr/>
      </dsp:nvSpPr>
      <dsp:spPr>
        <a:xfrm>
          <a:off x="2828540" y="129199"/>
          <a:ext cx="2570800" cy="1542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400"/>
            <a:buFont typeface="Arial" panose="020B0604020202020204" pitchFamily="34" charset="0"/>
            <a:buNone/>
          </a:pPr>
          <a:r>
            <a:rPr lang="en-US" sz="1400" u="none" strike="noStrike" kern="1200" cap="none" dirty="0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A </a:t>
          </a:r>
          <a:r>
            <a:rPr lang="en-US" sz="1400" u="none" strike="noStrike" kern="1200" cap="none" dirty="0" err="1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BoB</a:t>
          </a:r>
          <a:r>
            <a:rPr lang="en-US" sz="1400" u="none" strike="noStrike" kern="1200" cap="none" dirty="0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 customer is unsure about the best savings or investment options available and needs personalized guidance.</a:t>
          </a:r>
          <a:endParaRPr lang="en-IN" sz="1400" kern="1200" dirty="0">
            <a:solidFill>
              <a:schemeClr val="bg1"/>
            </a:solidFill>
          </a:endParaRPr>
        </a:p>
      </dsp:txBody>
      <dsp:txXfrm>
        <a:off x="2828540" y="129199"/>
        <a:ext cx="2570800" cy="1542480"/>
      </dsp:txXfrm>
    </dsp:sp>
    <dsp:sp modelId="{63F36EFA-A7DF-4015-9FA4-D6F1C6446607}">
      <dsp:nvSpPr>
        <dsp:cNvPr id="0" name=""/>
        <dsp:cNvSpPr/>
      </dsp:nvSpPr>
      <dsp:spPr>
        <a:xfrm>
          <a:off x="659" y="1928759"/>
          <a:ext cx="2570800" cy="1542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400"/>
            <a:buFont typeface="Arial" panose="020B0604020202020204" pitchFamily="34" charset="0"/>
            <a:buNone/>
          </a:pPr>
          <a:r>
            <a:rPr lang="en-US" sz="1400" u="none" strike="noStrike" kern="1200" cap="none" dirty="0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A </a:t>
          </a:r>
          <a:r>
            <a:rPr lang="en-US" sz="1400" u="none" strike="noStrike" kern="1200" cap="none" dirty="0" err="1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BoB</a:t>
          </a:r>
          <a:r>
            <a:rPr lang="en-US" sz="1400" u="none" strike="noStrike" kern="1200" cap="none" dirty="0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 customer notices unauthorized transactions on their account but cannot get immediate assistance from the bank.</a:t>
          </a:r>
          <a:endParaRPr lang="en-IN" sz="1400" kern="1200" dirty="0">
            <a:solidFill>
              <a:schemeClr val="bg1"/>
            </a:solidFill>
          </a:endParaRPr>
        </a:p>
      </dsp:txBody>
      <dsp:txXfrm>
        <a:off x="659" y="1928759"/>
        <a:ext cx="2570800" cy="1542480"/>
      </dsp:txXfrm>
    </dsp:sp>
    <dsp:sp modelId="{6099F08B-0EC1-47DB-8515-FA8CCC7B1CF3}">
      <dsp:nvSpPr>
        <dsp:cNvPr id="0" name=""/>
        <dsp:cNvSpPr/>
      </dsp:nvSpPr>
      <dsp:spPr>
        <a:xfrm>
          <a:off x="2828540" y="1928759"/>
          <a:ext cx="2570800" cy="1542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400"/>
            <a:buFont typeface="Arial" panose="020B0604020202020204" pitchFamily="34" charset="0"/>
            <a:buNone/>
          </a:pPr>
          <a:r>
            <a:rPr lang="en-US" sz="1400" u="none" strike="noStrike" kern="1200" cap="none" dirty="0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A </a:t>
          </a:r>
          <a:r>
            <a:rPr lang="en-US" sz="1400" u="none" strike="noStrike" kern="1200" cap="none" dirty="0" err="1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BoB</a:t>
          </a:r>
          <a:r>
            <a:rPr lang="en-US" sz="1400" u="none" strike="noStrike" kern="1200" cap="none" dirty="0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 customer finds the loan application process cumbersome and slow, with multiple forms and documents to submit.</a:t>
          </a:r>
          <a:endParaRPr lang="en-IN" sz="1400" kern="1200" dirty="0">
            <a:solidFill>
              <a:schemeClr val="bg1"/>
            </a:solidFill>
          </a:endParaRPr>
        </a:p>
      </dsp:txBody>
      <dsp:txXfrm>
        <a:off x="2828540" y="1928759"/>
        <a:ext cx="2570800" cy="1542480"/>
      </dsp:txXfrm>
    </dsp:sp>
    <dsp:sp modelId="{E2DE9AC3-4A1F-4EAB-8922-62D4421EA531}">
      <dsp:nvSpPr>
        <dsp:cNvPr id="0" name=""/>
        <dsp:cNvSpPr/>
      </dsp:nvSpPr>
      <dsp:spPr>
        <a:xfrm>
          <a:off x="1414599" y="3728320"/>
          <a:ext cx="2570800" cy="1542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400"/>
            <a:buFont typeface="Arial" panose="020B0604020202020204" pitchFamily="34" charset="0"/>
            <a:buNone/>
          </a:pPr>
          <a:r>
            <a:rPr lang="en-US" sz="1400" u="none" strike="noStrike" kern="1200" cap="none" dirty="0" err="1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BoB</a:t>
          </a:r>
          <a:r>
            <a:rPr lang="en-US" sz="1400" u="none" strike="noStrike" kern="1200" cap="none" dirty="0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 </a:t>
          </a:r>
          <a:r>
            <a:rPr lang="en-US" sz="1400" kern="1200" dirty="0">
              <a:solidFill>
                <a:schemeClr val="bg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rPr>
            <a:t>Customers feel their complaints and feedback are not being addressed adequately by the bank</a:t>
          </a:r>
          <a:endParaRPr lang="en-IN" sz="1400" kern="1200" dirty="0">
            <a:solidFill>
              <a:schemeClr val="bg1"/>
            </a:solidFill>
          </a:endParaRPr>
        </a:p>
      </dsp:txBody>
      <dsp:txXfrm>
        <a:off x="1414599" y="3728320"/>
        <a:ext cx="2570800" cy="1542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FEE48-153C-4D3D-A61F-F75C6155C07C}">
      <dsp:nvSpPr>
        <dsp:cNvPr id="0" name=""/>
        <dsp:cNvSpPr/>
      </dsp:nvSpPr>
      <dsp:spPr>
        <a:xfrm>
          <a:off x="659" y="1038312"/>
          <a:ext cx="2570800" cy="1542480"/>
        </a:xfrm>
        <a:prstGeom prst="rect">
          <a:avLst/>
        </a:prstGeom>
        <a:solidFill>
          <a:srgbClr val="FF6B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 flexible data model that is capable of being changed without code change or customization</a:t>
          </a:r>
        </a:p>
      </dsp:txBody>
      <dsp:txXfrm>
        <a:off x="659" y="1038312"/>
        <a:ext cx="2570800" cy="1542480"/>
      </dsp:txXfrm>
    </dsp:sp>
    <dsp:sp modelId="{A783F6CA-7100-4F3E-AE7E-8A5A22C4A781}">
      <dsp:nvSpPr>
        <dsp:cNvPr id="0" name=""/>
        <dsp:cNvSpPr/>
      </dsp:nvSpPr>
      <dsp:spPr>
        <a:xfrm>
          <a:off x="2828540" y="1038312"/>
          <a:ext cx="2570800" cy="1542480"/>
        </a:xfrm>
        <a:prstGeom prst="rect">
          <a:avLst/>
        </a:prstGeom>
        <a:solidFill>
          <a:srgbClr val="84C1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one user interface, one code base, and one data model for all out-of-box and custom applications</a:t>
          </a:r>
        </a:p>
      </dsp:txBody>
      <dsp:txXfrm>
        <a:off x="2828540" y="1038312"/>
        <a:ext cx="2570800" cy="1542480"/>
      </dsp:txXfrm>
    </dsp:sp>
    <dsp:sp modelId="{6E7C8446-2BE2-4D8B-9101-4E934C7E7BE1}">
      <dsp:nvSpPr>
        <dsp:cNvPr id="0" name=""/>
        <dsp:cNvSpPr/>
      </dsp:nvSpPr>
      <dsp:spPr>
        <a:xfrm>
          <a:off x="659" y="2837873"/>
          <a:ext cx="2570800" cy="1542480"/>
        </a:xfrm>
        <a:prstGeom prst="rect">
          <a:avLst/>
        </a:prstGeom>
        <a:solidFill>
          <a:srgbClr val="00A4E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in-platform reporting and analytics capabilities not require third-party reporting tools</a:t>
          </a:r>
        </a:p>
      </dsp:txBody>
      <dsp:txXfrm>
        <a:off x="659" y="2837873"/>
        <a:ext cx="2570800" cy="1542480"/>
      </dsp:txXfrm>
    </dsp:sp>
    <dsp:sp modelId="{F265A0BE-E1BF-4367-90B1-4FA6319FC97C}">
      <dsp:nvSpPr>
        <dsp:cNvPr id="0" name=""/>
        <dsp:cNvSpPr/>
      </dsp:nvSpPr>
      <dsp:spPr>
        <a:xfrm>
          <a:off x="2828540" y="2837873"/>
          <a:ext cx="2570800" cy="1542480"/>
        </a:xfrm>
        <a:prstGeom prst="rect">
          <a:avLst/>
        </a:prstGeom>
        <a:solidFill>
          <a:srgbClr val="FFB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multiple configuration options – including no code, low code, and pro code – to help us implement a solution to meet our unique business needs</a:t>
          </a:r>
        </a:p>
      </dsp:txBody>
      <dsp:txXfrm>
        <a:off x="2828540" y="2837873"/>
        <a:ext cx="2570800" cy="15424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B9896-B0FD-412B-8EF5-32A9E31671CA}">
      <dsp:nvSpPr>
        <dsp:cNvPr id="0" name=""/>
        <dsp:cNvSpPr/>
      </dsp:nvSpPr>
      <dsp:spPr>
        <a:xfrm>
          <a:off x="659" y="1038312"/>
          <a:ext cx="2570800" cy="1542480"/>
        </a:xfrm>
        <a:prstGeom prst="rect">
          <a:avLst/>
        </a:prstGeom>
        <a:solidFill>
          <a:srgbClr val="FF6B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u="none" kern="1200" dirty="0"/>
            <a:t>device agnostic (provide full application access from any device type, including laptop/desktop, smart phone/tablet, and through native apps for iOS and Android)</a:t>
          </a:r>
        </a:p>
      </dsp:txBody>
      <dsp:txXfrm>
        <a:off x="659" y="1038312"/>
        <a:ext cx="2570800" cy="1542480"/>
      </dsp:txXfrm>
    </dsp:sp>
    <dsp:sp modelId="{4B73020B-1E9D-485D-A3EF-635B06C35F59}">
      <dsp:nvSpPr>
        <dsp:cNvPr id="0" name=""/>
        <dsp:cNvSpPr/>
      </dsp:nvSpPr>
      <dsp:spPr>
        <a:xfrm>
          <a:off x="2828540" y="1038312"/>
          <a:ext cx="2570800" cy="1542480"/>
        </a:xfrm>
        <a:prstGeom prst="rect">
          <a:avLst/>
        </a:prstGeom>
        <a:solidFill>
          <a:srgbClr val="7FBA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survey function that leverages a modern, responsive, and mobile-friendly design similar to other commonly available survey tools</a:t>
          </a:r>
        </a:p>
      </dsp:txBody>
      <dsp:txXfrm>
        <a:off x="2828540" y="1038312"/>
        <a:ext cx="2570800" cy="1542480"/>
      </dsp:txXfrm>
    </dsp:sp>
    <dsp:sp modelId="{1A4E1948-7EA8-4200-A2D2-0784152E4F83}">
      <dsp:nvSpPr>
        <dsp:cNvPr id="0" name=""/>
        <dsp:cNvSpPr/>
      </dsp:nvSpPr>
      <dsp:spPr>
        <a:xfrm>
          <a:off x="659" y="2837873"/>
          <a:ext cx="2570800" cy="1542480"/>
        </a:xfrm>
        <a:prstGeom prst="rect">
          <a:avLst/>
        </a:prstGeom>
        <a:solidFill>
          <a:srgbClr val="00A4E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u="none" kern="1200" dirty="0"/>
            <a:t>a Kanban-style board for managing tasks</a:t>
          </a:r>
        </a:p>
      </dsp:txBody>
      <dsp:txXfrm>
        <a:off x="659" y="2837873"/>
        <a:ext cx="2570800" cy="1542480"/>
      </dsp:txXfrm>
    </dsp:sp>
    <dsp:sp modelId="{19671D76-36B0-4322-9AA0-7D8C29EC4547}">
      <dsp:nvSpPr>
        <dsp:cNvPr id="0" name=""/>
        <dsp:cNvSpPr/>
      </dsp:nvSpPr>
      <dsp:spPr>
        <a:xfrm>
          <a:off x="2828540" y="2837873"/>
          <a:ext cx="2570800" cy="1542480"/>
        </a:xfrm>
        <a:prstGeom prst="rect">
          <a:avLst/>
        </a:prstGeom>
        <a:solidFill>
          <a:srgbClr val="FFB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display the presence of users for collaboration and workload management</a:t>
          </a:r>
          <a:endParaRPr lang="en-IN" sz="1400" kern="1200" dirty="0">
            <a:solidFill>
              <a:schemeClr val="tx1"/>
            </a:solidFill>
          </a:endParaRPr>
        </a:p>
      </dsp:txBody>
      <dsp:txXfrm>
        <a:off x="2828540" y="2837873"/>
        <a:ext cx="2570800" cy="15424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7C16A-47A7-4A0D-8C07-9364D2469FEF}">
      <dsp:nvSpPr>
        <dsp:cNvPr id="0" name=""/>
        <dsp:cNvSpPr/>
      </dsp:nvSpPr>
      <dsp:spPr>
        <a:xfrm>
          <a:off x="659" y="1038312"/>
          <a:ext cx="2570800" cy="1542480"/>
        </a:xfrm>
        <a:prstGeom prst="rect">
          <a:avLst/>
        </a:prstGeom>
        <a:solidFill>
          <a:srgbClr val="FF6B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high availability with warm standby</a:t>
          </a:r>
        </a:p>
      </dsp:txBody>
      <dsp:txXfrm>
        <a:off x="659" y="1038312"/>
        <a:ext cx="2570800" cy="1542480"/>
      </dsp:txXfrm>
    </dsp:sp>
    <dsp:sp modelId="{8EAC52B3-323E-4B7E-82D2-0A6BD0CDC243}">
      <dsp:nvSpPr>
        <dsp:cNvPr id="0" name=""/>
        <dsp:cNvSpPr/>
      </dsp:nvSpPr>
      <dsp:spPr>
        <a:xfrm>
          <a:off x="2828540" y="1038312"/>
          <a:ext cx="2570800" cy="1542480"/>
        </a:xfrm>
        <a:prstGeom prst="rect">
          <a:avLst/>
        </a:prstGeom>
        <a:solidFill>
          <a:srgbClr val="7FBA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automated failover capability</a:t>
          </a:r>
        </a:p>
      </dsp:txBody>
      <dsp:txXfrm>
        <a:off x="2828540" y="1038312"/>
        <a:ext cx="2570800" cy="1542480"/>
      </dsp:txXfrm>
    </dsp:sp>
    <dsp:sp modelId="{85B80AF6-9C73-4DB9-9DE0-26CDBDD119E6}">
      <dsp:nvSpPr>
        <dsp:cNvPr id="0" name=""/>
        <dsp:cNvSpPr/>
      </dsp:nvSpPr>
      <dsp:spPr>
        <a:xfrm>
          <a:off x="659" y="2837873"/>
          <a:ext cx="2570800" cy="1542480"/>
        </a:xfrm>
        <a:prstGeom prst="rect">
          <a:avLst/>
        </a:prstGeom>
        <a:solidFill>
          <a:srgbClr val="00A4E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automated horizontal scalability</a:t>
          </a:r>
        </a:p>
      </dsp:txBody>
      <dsp:txXfrm>
        <a:off x="659" y="2837873"/>
        <a:ext cx="2570800" cy="1542480"/>
      </dsp:txXfrm>
    </dsp:sp>
    <dsp:sp modelId="{D09C7F0C-9CF4-43EB-8484-3D4E5B6E96C6}">
      <dsp:nvSpPr>
        <dsp:cNvPr id="0" name=""/>
        <dsp:cNvSpPr/>
      </dsp:nvSpPr>
      <dsp:spPr>
        <a:xfrm>
          <a:off x="2828540" y="2837873"/>
          <a:ext cx="2570800" cy="1542480"/>
        </a:xfrm>
        <a:prstGeom prst="rect">
          <a:avLst/>
        </a:prstGeom>
        <a:solidFill>
          <a:srgbClr val="FFB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 err="1">
              <a:solidFill>
                <a:schemeClr val="tx1"/>
              </a:solidFill>
            </a:rPr>
            <a:t>MEiTY</a:t>
          </a:r>
          <a:r>
            <a:rPr lang="en-IN" sz="2900" kern="1200" dirty="0">
              <a:solidFill>
                <a:schemeClr val="tx1"/>
              </a:solidFill>
            </a:rPr>
            <a:t> certified cloud service provider</a:t>
          </a:r>
        </a:p>
      </dsp:txBody>
      <dsp:txXfrm>
        <a:off x="2828540" y="2837873"/>
        <a:ext cx="2570800" cy="15424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58AF3-9116-46EA-BBD2-76C112387B4C}">
      <dsp:nvSpPr>
        <dsp:cNvPr id="0" name=""/>
        <dsp:cNvSpPr/>
      </dsp:nvSpPr>
      <dsp:spPr>
        <a:xfrm>
          <a:off x="659" y="1038312"/>
          <a:ext cx="2570800" cy="1542480"/>
        </a:xfrm>
        <a:prstGeom prst="rect">
          <a:avLst/>
        </a:prstGeom>
        <a:solidFill>
          <a:srgbClr val="FF6B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allow planned maintenance with zero to minimal downtime</a:t>
          </a:r>
        </a:p>
      </dsp:txBody>
      <dsp:txXfrm>
        <a:off x="659" y="1038312"/>
        <a:ext cx="2570800" cy="1542480"/>
      </dsp:txXfrm>
    </dsp:sp>
    <dsp:sp modelId="{36C3C835-25BD-4318-90C5-AABFA51B4D45}">
      <dsp:nvSpPr>
        <dsp:cNvPr id="0" name=""/>
        <dsp:cNvSpPr/>
      </dsp:nvSpPr>
      <dsp:spPr>
        <a:xfrm>
          <a:off x="2828540" y="1038312"/>
          <a:ext cx="2570800" cy="1542480"/>
        </a:xfrm>
        <a:prstGeom prst="rect">
          <a:avLst/>
        </a:prstGeom>
        <a:solidFill>
          <a:srgbClr val="7FBA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allow feature release upgrades with zero to minimal downtime</a:t>
          </a:r>
        </a:p>
      </dsp:txBody>
      <dsp:txXfrm>
        <a:off x="2828540" y="1038312"/>
        <a:ext cx="2570800" cy="1542480"/>
      </dsp:txXfrm>
    </dsp:sp>
    <dsp:sp modelId="{EDAA63D7-AE49-42E7-BF21-D6F3453428A2}">
      <dsp:nvSpPr>
        <dsp:cNvPr id="0" name=""/>
        <dsp:cNvSpPr/>
      </dsp:nvSpPr>
      <dsp:spPr>
        <a:xfrm>
          <a:off x="659" y="2837873"/>
          <a:ext cx="2570800" cy="1542480"/>
        </a:xfrm>
        <a:prstGeom prst="rect">
          <a:avLst/>
        </a:prstGeom>
        <a:solidFill>
          <a:srgbClr val="00A4E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Upgrades and updates must be included in the cost of the solution</a:t>
          </a:r>
        </a:p>
      </dsp:txBody>
      <dsp:txXfrm>
        <a:off x="659" y="2837873"/>
        <a:ext cx="2570800" cy="1542480"/>
      </dsp:txXfrm>
    </dsp:sp>
    <dsp:sp modelId="{32B5F45D-84B9-490B-B2B4-DA60204F5AEE}">
      <dsp:nvSpPr>
        <dsp:cNvPr id="0" name=""/>
        <dsp:cNvSpPr/>
      </dsp:nvSpPr>
      <dsp:spPr>
        <a:xfrm>
          <a:off x="2828540" y="2837873"/>
          <a:ext cx="2570800" cy="1542480"/>
        </a:xfrm>
        <a:prstGeom prst="rect">
          <a:avLst/>
        </a:prstGeom>
        <a:solidFill>
          <a:srgbClr val="FFB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solidFill>
                <a:schemeClr val="tx1"/>
              </a:solidFill>
            </a:rPr>
            <a:t>self-service options for automated instance management</a:t>
          </a:r>
        </a:p>
      </dsp:txBody>
      <dsp:txXfrm>
        <a:off x="2828540" y="2837873"/>
        <a:ext cx="2570800" cy="15424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0A5A2-D42A-4A8F-A18D-DAE7C2D6DB4A}">
      <dsp:nvSpPr>
        <dsp:cNvPr id="0" name=""/>
        <dsp:cNvSpPr/>
      </dsp:nvSpPr>
      <dsp:spPr>
        <a:xfrm>
          <a:off x="659" y="1038312"/>
          <a:ext cx="2570800" cy="1542480"/>
        </a:xfrm>
        <a:prstGeom prst="rect">
          <a:avLst/>
        </a:prstGeom>
        <a:solidFill>
          <a:srgbClr val="FF6B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own and operate the private cloud</a:t>
          </a:r>
        </a:p>
      </dsp:txBody>
      <dsp:txXfrm>
        <a:off x="659" y="1038312"/>
        <a:ext cx="2570800" cy="1542480"/>
      </dsp:txXfrm>
    </dsp:sp>
    <dsp:sp modelId="{29EA28C3-6BF6-4AD9-BC82-9C727B24A035}">
      <dsp:nvSpPr>
        <dsp:cNvPr id="0" name=""/>
        <dsp:cNvSpPr/>
      </dsp:nvSpPr>
      <dsp:spPr>
        <a:xfrm>
          <a:off x="2828540" y="1038312"/>
          <a:ext cx="2570800" cy="1542480"/>
        </a:xfrm>
        <a:prstGeom prst="rect">
          <a:avLst/>
        </a:prstGeom>
        <a:solidFill>
          <a:srgbClr val="7FBA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must not require VPN or special firewall holes required to access the service</a:t>
          </a:r>
        </a:p>
      </dsp:txBody>
      <dsp:txXfrm>
        <a:off x="2828540" y="1038312"/>
        <a:ext cx="2570800" cy="1542480"/>
      </dsp:txXfrm>
    </dsp:sp>
    <dsp:sp modelId="{D4940388-6F2C-4B7B-A398-E07983C1FCA4}">
      <dsp:nvSpPr>
        <dsp:cNvPr id="0" name=""/>
        <dsp:cNvSpPr/>
      </dsp:nvSpPr>
      <dsp:spPr>
        <a:xfrm>
          <a:off x="659" y="2837873"/>
          <a:ext cx="2570800" cy="1542480"/>
        </a:xfrm>
        <a:prstGeom prst="rect">
          <a:avLst/>
        </a:prstGeom>
        <a:solidFill>
          <a:srgbClr val="00A4E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solution must be able to encrypt data in transit using TLS 1.2 and able to encrypt text fields and attachments</a:t>
          </a:r>
        </a:p>
      </dsp:txBody>
      <dsp:txXfrm>
        <a:off x="659" y="2837873"/>
        <a:ext cx="2570800" cy="1542480"/>
      </dsp:txXfrm>
    </dsp:sp>
    <dsp:sp modelId="{C06A3E31-E286-4A7E-96A8-8028FDD432D0}">
      <dsp:nvSpPr>
        <dsp:cNvPr id="0" name=""/>
        <dsp:cNvSpPr/>
      </dsp:nvSpPr>
      <dsp:spPr>
        <a:xfrm>
          <a:off x="2828540" y="2837873"/>
          <a:ext cx="2570800" cy="1542480"/>
        </a:xfrm>
        <a:prstGeom prst="rect">
          <a:avLst/>
        </a:prstGeom>
        <a:solidFill>
          <a:srgbClr val="FFB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tx1"/>
              </a:solidFill>
            </a:rPr>
            <a:t>must have ISO 27001 certification and SSAE 16 SOC 2 Type 2 attestation</a:t>
          </a:r>
        </a:p>
      </dsp:txBody>
      <dsp:txXfrm>
        <a:off x="2828540" y="2837873"/>
        <a:ext cx="2570800" cy="154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3351-0C42-45D1-1650-A531E355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1D51C-C4AA-0040-45DE-93DCC8E22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1E83-649B-F3E7-F8C6-0DEE694C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ADF3-8F30-3B6B-647C-322BEDC1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E062-73D9-8C13-D4AE-DD4120A0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CBA-FE16-E320-50E3-6C2DEB3C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F14D2-FAF8-B066-E6D1-F40DFEC6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19A5-676B-89CB-7292-8B499849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72E5-C0D9-D3D9-E21C-F9A233BB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9AC5-F5A3-C65B-FB66-4D8B4491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E4D1C-487F-8968-71A2-30C1AAC1A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3AA43-6EF7-FE93-227E-212CE6491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00E9-525A-760C-9132-BD13E82E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F8A5-D609-E67A-A59D-05116BC4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E7B6-5593-4737-AD90-6C099385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E223-1FE3-093B-0120-2440B5B5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D574-3369-4C42-B842-BBFABE22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68B0-75F2-7E2E-AC2B-9A711C85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8847-6876-4863-EB63-3A51DB2B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BC794-0D67-020C-7D59-D69D5022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CBC0-0AC5-18DD-C262-F549B4B6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346CD-A7E3-410F-0C29-35FEFA10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7C6C-8D48-C9B1-5944-838B1700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037C-E444-C427-E06B-63CB89FD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E504-A2D8-2F93-8047-26926F74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5EFC-C031-2904-3A44-F2D080F2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E3B6-2B32-C42F-7213-3E5A37E89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F804-B810-DAF9-7627-6EA1240AB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BF787-56F3-F9DD-775E-474DEF0C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BF90-9CE2-A0E8-AE72-5086FCCA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90D31-2B5B-6030-C21D-6AFDF34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F875-4185-4470-6725-B71D8D8D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640B-A62B-0EC4-7CE0-CF294532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78867-B933-2563-3BDB-B388FF0DA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D0BAB-8E94-7693-25E8-46F0C7D4D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42B4E-9EB7-F391-5C1B-50D6E7AB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0AA72-E819-1283-E089-A7C2407C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CDD7C-A4ED-5A16-252F-E21EEF5B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10A1E-FA03-0D1A-0183-B8802392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3122-939C-691B-F3B7-9418F2B1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72E02-20AC-7DC5-914D-5D4AE12A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EF642-F5AE-5197-3E3D-DC439C68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D2DD-85A1-91A7-81F1-C213CB74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62B1F-B2BE-15C2-ED77-D76EE6D1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CFA81-3DA7-9ED7-24CE-D6444E5E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6EFC-37D6-345E-E48E-CA7A855F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B4A-A9D8-F459-C02E-813F5B9D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7CFF-E38F-3928-6374-29D5B385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A51F2-6FB0-E153-B1AF-DCBCF8D3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B3AA-C68D-2E5C-6A21-3B8D8596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5970-FA83-6E44-5C5C-8708832D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0D216-0BEC-EA59-3310-76617DA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22A1-0025-491E-C7FE-4AA003E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BE9AC-A069-3C1D-5921-456921DEE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1C84-AB7A-E814-7972-1CA5C3EA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4E995-8C17-C32F-F9E7-D019243B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FA5E8-B9CC-F4DF-FB8F-05EAA21E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B15B-F03F-C4F1-1FEF-29F2D5B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EE789-54E1-C32E-B0D6-58B91A43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9403B-4196-A34D-0D5E-60DBADF1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8D9D-04C3-055C-9E1C-055FBDC6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4BFB-2BB5-28C8-A6A6-57E67CF02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53F7-4862-8890-D6ED-F3CEF3A4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and blue rectangle with black background&#10;&#10;Description automatically generated">
            <a:extLst>
              <a:ext uri="{FF2B5EF4-FFF2-40B4-BE49-F238E27FC236}">
                <a16:creationId xmlns:a16="http://schemas.microsoft.com/office/drawing/2014/main" id="{37FA8541-7B59-95E4-5424-9DBC3CE38D0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461" y="6414647"/>
            <a:ext cx="732739" cy="427431"/>
          </a:xfrm>
          <a:prstGeom prst="rect">
            <a:avLst/>
          </a:prstGeom>
        </p:spPr>
      </p:pic>
      <p:pic>
        <p:nvPicPr>
          <p:cNvPr id="8" name="Picture 7" descr="A black and orange logo&#10;&#10;Description automatically generated">
            <a:extLst>
              <a:ext uri="{FF2B5EF4-FFF2-40B4-BE49-F238E27FC236}">
                <a16:creationId xmlns:a16="http://schemas.microsoft.com/office/drawing/2014/main" id="{4A575889-4E4C-EC4D-DA00-14B2ED71A84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28972" y="6350274"/>
            <a:ext cx="894900" cy="50338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19AF06B6-EE74-98C9-D3A2-032AD1D3152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011286" y="6449850"/>
            <a:ext cx="1127941" cy="2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7;p2">
            <a:extLst>
              <a:ext uri="{FF2B5EF4-FFF2-40B4-BE49-F238E27FC236}">
                <a16:creationId xmlns:a16="http://schemas.microsoft.com/office/drawing/2014/main" id="{2CB2BB52-A170-8EFC-CC28-CD72B97393E1}"/>
              </a:ext>
            </a:extLst>
          </p:cNvPr>
          <p:cNvSpPr txBox="1">
            <a:spLocks/>
          </p:cNvSpPr>
          <p:nvPr/>
        </p:nvSpPr>
        <p:spPr>
          <a:xfrm>
            <a:off x="2879831" y="4483418"/>
            <a:ext cx="6432331" cy="57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Lord BoBbi presentation</a:t>
            </a:r>
            <a:br>
              <a:rPr lang="en" sz="32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Bank of Baroda Hackathon 2024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A84C1-7E0B-8EEB-A3B6-1FF5B539E40D}"/>
              </a:ext>
            </a:extLst>
          </p:cNvPr>
          <p:cNvSpPr txBox="1"/>
          <p:nvPr/>
        </p:nvSpPr>
        <p:spPr>
          <a:xfrm>
            <a:off x="-1276679" y="5122115"/>
            <a:ext cx="554678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Your Team Name : Lord </a:t>
            </a:r>
            <a:r>
              <a:rPr lang="en-US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BoBbi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Your team bio : Naval Singh</a:t>
            </a:r>
          </a:p>
          <a:p>
            <a:pPr algn="ctr"/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Date : 29/06/2024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1F68D7-A2D2-E616-7DD9-719CDD60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950" y="507323"/>
            <a:ext cx="3976095" cy="397609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4827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User Experience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will your idea enhance the user experience?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FCF062D-EBAB-919C-09A1-57F06C5CD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064604"/>
              </p:ext>
            </p:extLst>
          </p:nvPr>
        </p:nvGraphicFramePr>
        <p:xfrm>
          <a:off x="3374629" y="1151300"/>
          <a:ext cx="540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126F47C-2E14-BB81-2909-FE21918A11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8286" y="278352"/>
            <a:ext cx="1838124" cy="183812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1032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Scalability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effectively can your solution be scaled to accommodate growth without compromising performance?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5FD7792-33BD-4E84-6A1E-402C4B306E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6362717"/>
              </p:ext>
            </p:extLst>
          </p:nvPr>
        </p:nvGraphicFramePr>
        <p:xfrm>
          <a:off x="2576530" y="1315568"/>
          <a:ext cx="540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A00E602-EA24-EB1D-C845-29C2F0AF0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8286" y="278352"/>
            <a:ext cx="1838124" cy="183812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2518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Ease of Deployment and Maintenance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How simple is your solution to implement and maintain on an ongoing basis?</a:t>
            </a: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A697C28-9714-F49E-F687-64D95854CA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3061539"/>
              </p:ext>
            </p:extLst>
          </p:nvPr>
        </p:nvGraphicFramePr>
        <p:xfrm>
          <a:off x="2032000" y="719666"/>
          <a:ext cx="540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281C1C-29BE-7FEA-FE74-591A5DCD00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8286" y="278352"/>
            <a:ext cx="1838124" cy="183812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4347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Security Considerations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What measures are incorporated to ensure the security and integrity of your solution?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D8D9CA3-FE9A-5552-0646-5DB4A1772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1587101"/>
              </p:ext>
            </p:extLst>
          </p:nvPr>
        </p:nvGraphicFramePr>
        <p:xfrm>
          <a:off x="2032000" y="719666"/>
          <a:ext cx="540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31D7392-FC17-F1E2-7727-735A110B17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8286" y="278352"/>
            <a:ext cx="1838124" cy="183812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3912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89;p9">
            <a:extLst>
              <a:ext uri="{FF2B5EF4-FFF2-40B4-BE49-F238E27FC236}">
                <a16:creationId xmlns:a16="http://schemas.microsoft.com/office/drawing/2014/main" id="{DC942967-4136-9C83-3D0B-68D40767EDAB}"/>
              </a:ext>
            </a:extLst>
          </p:cNvPr>
          <p:cNvSpPr txBox="1">
            <a:spLocks/>
          </p:cNvSpPr>
          <p:nvPr/>
        </p:nvSpPr>
        <p:spPr>
          <a:xfrm>
            <a:off x="408614" y="2948556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IN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Google Shape;390;p9">
            <a:extLst>
              <a:ext uri="{FF2B5EF4-FFF2-40B4-BE49-F238E27FC236}">
                <a16:creationId xmlns:a16="http://schemas.microsoft.com/office/drawing/2014/main" id="{C0A98992-7D9F-A384-1D8D-1A105D95D0FF}"/>
              </a:ext>
            </a:extLst>
          </p:cNvPr>
          <p:cNvSpPr txBox="1">
            <a:spLocks/>
          </p:cNvSpPr>
          <p:nvPr/>
        </p:nvSpPr>
        <p:spPr>
          <a:xfrm>
            <a:off x="410051" y="3782256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r>
              <a:rPr lang="en-IN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Naval Singh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D6F563-C026-F842-42A4-EA9A1AC0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286" y="278352"/>
            <a:ext cx="1838124" cy="183812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5251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752" y="35284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Statement?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687752" y="1418428"/>
            <a:ext cx="8238600" cy="430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 </a:t>
            </a:r>
            <a:r>
              <a:rPr lang="en-US" sz="1600" u="none" strike="noStrike" cap="none" dirty="0" err="1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BoB</a:t>
            </a:r>
            <a:r>
              <a:rPr lang="en-US" sz="16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customer has a query about their account balance or recent transactions but cannot reach the bank's customer service representative due to high call volumes.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 </a:t>
            </a:r>
            <a:r>
              <a:rPr lang="en-US" sz="1600" u="none" strike="noStrike" cap="none" dirty="0" err="1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BoB</a:t>
            </a:r>
            <a:r>
              <a:rPr lang="en-US" sz="16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customer is unsure about the best savings or investment options available and needs personalized guidance.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 </a:t>
            </a:r>
            <a:r>
              <a:rPr lang="en-US" sz="1600" u="none" strike="noStrike" cap="none" dirty="0" err="1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BoB</a:t>
            </a:r>
            <a:r>
              <a:rPr lang="en-US" sz="16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customer notices unauthorized transactions on their account but cannot get immediate assistance from the bank.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 </a:t>
            </a:r>
            <a:r>
              <a:rPr lang="en-US" sz="1600" u="none" strike="noStrike" cap="none" dirty="0" err="1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BoB</a:t>
            </a:r>
            <a:r>
              <a:rPr lang="en-US" sz="16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customer finds the loan application process cumbersome and slow, with multiple forms and documents to submit.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 err="1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BoB</a:t>
            </a:r>
            <a:r>
              <a:rPr lang="en-US" sz="16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Customers feel their complaints and feedback are not being addressed adequately by the bank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u="none" strike="noStrike" cap="none" dirty="0">
              <a:solidFill>
                <a:schemeClr val="tx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1359F9-A6BF-AF53-A6AF-A1CC0CFDE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186" y="2921703"/>
            <a:ext cx="2532580" cy="2532580"/>
          </a:xfrm>
          <a:prstGeom prst="ellipse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2E2D86-3F17-37CA-201B-DE9FD3EA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286" y="278352"/>
            <a:ext cx="1838124" cy="183812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5513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Pre-Requisite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171196" y="916188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What are the alternatives/competitive products for the problem you are solving?</a:t>
            </a:r>
          </a:p>
        </p:txBody>
      </p:sp>
      <p:pic>
        <p:nvPicPr>
          <p:cNvPr id="1028" name="Picture 4" descr="Salesforce and Plecto | Plecto">
            <a:extLst>
              <a:ext uri="{FF2B5EF4-FFF2-40B4-BE49-F238E27FC236}">
                <a16:creationId xmlns:a16="http://schemas.microsoft.com/office/drawing/2014/main" id="{A9D106B6-21EA-E0A2-3A30-F333DD3F5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86" y="2103917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E2D3B2F-9355-A1B0-A5AC-385846614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286" y="278352"/>
            <a:ext cx="1838124" cy="183812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5785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 or resources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tools or resources which are likely to be used by you for the prototype, if your idea gets selected</a:t>
            </a:r>
            <a:endParaRPr sz="1600" u="none" strike="noStrike" cap="none" dirty="0">
              <a:solidFill>
                <a:schemeClr val="tx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pic>
        <p:nvPicPr>
          <p:cNvPr id="2052" name="Picture 4" descr="ServiceNow IntegrationHub + Microsoft - ServiceNow Blog">
            <a:extLst>
              <a:ext uri="{FF2B5EF4-FFF2-40B4-BE49-F238E27FC236}">
                <a16:creationId xmlns:a16="http://schemas.microsoft.com/office/drawing/2014/main" id="{6A2A74B3-6D35-4823-CFF5-7D55BA38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13" y="1573659"/>
            <a:ext cx="8479005" cy="477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nnouncing New ServiceNow Event Management and Azure Monitor Integration -  Microsoft Community Hub">
            <a:extLst>
              <a:ext uri="{FF2B5EF4-FFF2-40B4-BE49-F238E27FC236}">
                <a16:creationId xmlns:a16="http://schemas.microsoft.com/office/drawing/2014/main" id="{F9098050-E2DC-3034-71EE-5AEE1E603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8" y="3667987"/>
            <a:ext cx="68770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C4F67E-115B-4897-FFB4-28FAA4A9A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286" y="278352"/>
            <a:ext cx="1838124" cy="183812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7121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Supporting Functional Documents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Present your solution, talk about methodology, architecture &amp; scalability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4BA91-749D-E27F-6CEE-2DFC6B15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52" y="1545217"/>
            <a:ext cx="5083233" cy="5083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D0FAA5-CCA3-53AF-CE01-E1256D165D7D}"/>
              </a:ext>
            </a:extLst>
          </p:cNvPr>
          <p:cNvSpPr txBox="1"/>
          <p:nvPr/>
        </p:nvSpPr>
        <p:spPr>
          <a:xfrm>
            <a:off x="3359650" y="1767156"/>
            <a:ext cx="1366464" cy="646331"/>
          </a:xfrm>
          <a:prstGeom prst="rect">
            <a:avLst/>
          </a:prstGeom>
          <a:solidFill>
            <a:srgbClr val="082233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Customer facing apps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49471-358F-1E35-25D7-EC76F703C9ED}"/>
              </a:ext>
            </a:extLst>
          </p:cNvPr>
          <p:cNvSpPr/>
          <p:nvPr/>
        </p:nvSpPr>
        <p:spPr>
          <a:xfrm>
            <a:off x="3446981" y="2413486"/>
            <a:ext cx="1191802" cy="180000"/>
          </a:xfrm>
          <a:prstGeom prst="rect">
            <a:avLst/>
          </a:prstGeom>
          <a:solidFill>
            <a:srgbClr val="0822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90EF31-33E5-2CB5-4C96-6CA380E2AC5C}"/>
              </a:ext>
            </a:extLst>
          </p:cNvPr>
          <p:cNvSpPr txBox="1"/>
          <p:nvPr/>
        </p:nvSpPr>
        <p:spPr>
          <a:xfrm>
            <a:off x="6782656" y="1765445"/>
            <a:ext cx="1366464" cy="923330"/>
          </a:xfrm>
          <a:prstGeom prst="rect">
            <a:avLst/>
          </a:prstGeom>
          <a:solidFill>
            <a:srgbClr val="082233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Issue detected ⚠️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0E553-1803-AFF5-AAEA-53113FCF1EC9}"/>
              </a:ext>
            </a:extLst>
          </p:cNvPr>
          <p:cNvSpPr txBox="1"/>
          <p:nvPr/>
        </p:nvSpPr>
        <p:spPr>
          <a:xfrm>
            <a:off x="5037762" y="1739827"/>
            <a:ext cx="1366464" cy="369332"/>
          </a:xfrm>
          <a:prstGeom prst="rect">
            <a:avLst/>
          </a:prstGeom>
          <a:solidFill>
            <a:srgbClr val="04112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451D2-A8E4-E41F-4EB1-EB6C50B0E71D}"/>
              </a:ext>
            </a:extLst>
          </p:cNvPr>
          <p:cNvSpPr txBox="1"/>
          <p:nvPr/>
        </p:nvSpPr>
        <p:spPr>
          <a:xfrm>
            <a:off x="6877274" y="3924729"/>
            <a:ext cx="1271846" cy="307777"/>
          </a:xfrm>
          <a:prstGeom prst="rect">
            <a:avLst/>
          </a:prstGeom>
          <a:solidFill>
            <a:srgbClr val="082233"/>
          </a:solidFill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VA+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C4C4CB-DE35-0840-5684-25C2BE60BF9F}"/>
              </a:ext>
            </a:extLst>
          </p:cNvPr>
          <p:cNvSpPr txBox="1"/>
          <p:nvPr/>
        </p:nvSpPr>
        <p:spPr>
          <a:xfrm>
            <a:off x="5148545" y="6224427"/>
            <a:ext cx="1271846" cy="216000"/>
          </a:xfrm>
          <a:prstGeom prst="rect">
            <a:avLst/>
          </a:prstGeom>
          <a:solidFill>
            <a:srgbClr val="082233"/>
          </a:solidFill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Next best 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E561E-C7CE-2AE3-5220-73DBDB66AE51}"/>
              </a:ext>
            </a:extLst>
          </p:cNvPr>
          <p:cNvSpPr txBox="1"/>
          <p:nvPr/>
        </p:nvSpPr>
        <p:spPr>
          <a:xfrm>
            <a:off x="6782656" y="5752488"/>
            <a:ext cx="1366464" cy="646331"/>
          </a:xfrm>
          <a:prstGeom prst="rect">
            <a:avLst/>
          </a:prstGeom>
          <a:solidFill>
            <a:srgbClr val="082233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Triage+ Human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6E0A57-D2A1-C921-6A8A-754926A2EBFA}"/>
              </a:ext>
            </a:extLst>
          </p:cNvPr>
          <p:cNvSpPr txBox="1"/>
          <p:nvPr/>
        </p:nvSpPr>
        <p:spPr>
          <a:xfrm>
            <a:off x="3359650" y="5761563"/>
            <a:ext cx="1366464" cy="584775"/>
          </a:xfrm>
          <a:prstGeom prst="rect">
            <a:avLst/>
          </a:prstGeom>
          <a:solidFill>
            <a:srgbClr val="082233"/>
          </a:solidFill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Propose resolution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ACA6F8-846A-D0CF-3488-1456ABD028DF}"/>
              </a:ext>
            </a:extLst>
          </p:cNvPr>
          <p:cNvSpPr txBox="1"/>
          <p:nvPr/>
        </p:nvSpPr>
        <p:spPr>
          <a:xfrm>
            <a:off x="3585160" y="4124875"/>
            <a:ext cx="972000" cy="144000"/>
          </a:xfrm>
          <a:prstGeom prst="rect">
            <a:avLst/>
          </a:prstGeom>
          <a:solidFill>
            <a:srgbClr val="082233"/>
          </a:solidFill>
        </p:spPr>
        <p:txBody>
          <a:bodyPr wrap="square" rtlCol="0" anchor="ctr" anchorCtr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AI learning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EFABBC-AB7E-3EA6-21CF-8281BCFED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286" y="278352"/>
            <a:ext cx="1838124" cy="183812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3837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Differentiators &amp; Adoption Plan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39FC50-E3B8-4276-A789-602EF680AD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230392"/>
              </p:ext>
            </p:extLst>
          </p:nvPr>
        </p:nvGraphicFramePr>
        <p:xfrm>
          <a:off x="398407" y="1746462"/>
          <a:ext cx="5400000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EF61685-C4EF-F4DA-96F9-FA1C1AA89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5678187"/>
              </p:ext>
            </p:extLst>
          </p:nvPr>
        </p:nvGraphicFramePr>
        <p:xfrm>
          <a:off x="6320104" y="2630064"/>
          <a:ext cx="5400000" cy="36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66BFC57-F238-0165-D3D7-FB9C4792D7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88286" y="278352"/>
            <a:ext cx="1838124" cy="183812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7484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CE272C-2205-7143-F5F6-6E5F9ACF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99" y="889417"/>
            <a:ext cx="5438015" cy="5438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B34700-7CDD-A6D4-3291-7E24B560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02" y="889418"/>
            <a:ext cx="5438016" cy="5438016"/>
          </a:xfrm>
          <a:prstGeom prst="rect">
            <a:avLst/>
          </a:prstGeom>
        </p:spPr>
      </p:pic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114772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 Repository Link &amp; supporting diagrams, screenshots, if any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far it can go?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FEA8B6-F2A9-F47F-8439-6D652062B43F}"/>
              </a:ext>
            </a:extLst>
          </p:cNvPr>
          <p:cNvSpPr txBox="1"/>
          <p:nvPr/>
        </p:nvSpPr>
        <p:spPr>
          <a:xfrm>
            <a:off x="595898" y="5127105"/>
            <a:ext cx="5438015" cy="1200329"/>
          </a:xfrm>
          <a:prstGeom prst="rect">
            <a:avLst/>
          </a:prstGeom>
          <a:solidFill>
            <a:srgbClr val="FFB900"/>
          </a:solidFill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UICTFontTextStyleBody"/>
              </a:rPr>
              <a:t>Generative AI to help human and virtual agent to summarise and add detail and verbosity to </a:t>
            </a:r>
            <a:r>
              <a:rPr lang="en-GB" dirty="0">
                <a:latin typeface="UICTFontTextStyleBody"/>
              </a:rPr>
              <a:t>support requests </a:t>
            </a:r>
            <a:r>
              <a:rPr lang="en-GB" sz="1800" dirty="0">
                <a:effectLst/>
                <a:latin typeface="UICTFontTextStyleBody"/>
              </a:rPr>
              <a:t>and improve grammar and understandability of action/ task summaries.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0FAD4-7C0B-B7FE-65F9-474DD6D6659A}"/>
              </a:ext>
            </a:extLst>
          </p:cNvPr>
          <p:cNvSpPr txBox="1"/>
          <p:nvPr/>
        </p:nvSpPr>
        <p:spPr>
          <a:xfrm>
            <a:off x="6196102" y="5127105"/>
            <a:ext cx="5438016" cy="1200329"/>
          </a:xfrm>
          <a:prstGeom prst="rect">
            <a:avLst/>
          </a:prstGeom>
          <a:solidFill>
            <a:srgbClr val="FFB900"/>
          </a:solidFill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UICTFontTextStyleBody"/>
              </a:rPr>
              <a:t>Using Generative AI to create Training Need Analysis (TNA) for human agents and their managers; and hyper parametric tuning of weight of neural networks/ transformers attention computation for AI managers.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0F90CE-8CCA-CD4B-B4F5-68E39BC53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286" y="278352"/>
            <a:ext cx="1838124" cy="183812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1663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Potential and Relevance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What are the business applications of the problem you are solving?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80766B-DDF7-C8F1-527C-F647EB855D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733470"/>
              </p:ext>
            </p:extLst>
          </p:nvPr>
        </p:nvGraphicFramePr>
        <p:xfrm>
          <a:off x="449780" y="2020653"/>
          <a:ext cx="5400000" cy="43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F1779D-9A25-DC48-C40F-D88BAADDECA5}"/>
              </a:ext>
            </a:extLst>
          </p:cNvPr>
          <p:cNvSpPr txBox="1"/>
          <p:nvPr/>
        </p:nvSpPr>
        <p:spPr>
          <a:xfrm>
            <a:off x="186269" y="517550"/>
            <a:ext cx="61644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800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800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800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138D260-497B-2448-43AB-54EAD030B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223488"/>
              </p:ext>
            </p:extLst>
          </p:nvPr>
        </p:nvGraphicFramePr>
        <p:xfrm>
          <a:off x="6299560" y="1127543"/>
          <a:ext cx="540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3948778-26A9-CBC3-8F11-4C34BEF416F5}"/>
              </a:ext>
            </a:extLst>
          </p:cNvPr>
          <p:cNvSpPr/>
          <p:nvPr/>
        </p:nvSpPr>
        <p:spPr>
          <a:xfrm>
            <a:off x="6297470" y="1259625"/>
            <a:ext cx="1469793" cy="1524671"/>
          </a:xfrm>
          <a:prstGeom prst="rect">
            <a:avLst/>
          </a:prstGeom>
          <a:solidFill>
            <a:srgbClr val="FC5323">
              <a:alpha val="6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2293E-D181-480F-E76C-314B6486057C}"/>
              </a:ext>
            </a:extLst>
          </p:cNvPr>
          <p:cNvSpPr/>
          <p:nvPr/>
        </p:nvSpPr>
        <p:spPr>
          <a:xfrm>
            <a:off x="7767263" y="1259627"/>
            <a:ext cx="1099335" cy="1524670"/>
          </a:xfrm>
          <a:prstGeom prst="rect">
            <a:avLst/>
          </a:prstGeom>
          <a:solidFill>
            <a:srgbClr val="84C100">
              <a:alpha val="6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BE8733-9903-7757-AF35-C44192CE0663}"/>
              </a:ext>
            </a:extLst>
          </p:cNvPr>
          <p:cNvSpPr/>
          <p:nvPr/>
        </p:nvSpPr>
        <p:spPr>
          <a:xfrm>
            <a:off x="9132311" y="3065208"/>
            <a:ext cx="2567249" cy="1524670"/>
          </a:xfrm>
          <a:prstGeom prst="rect">
            <a:avLst/>
          </a:prstGeom>
          <a:solidFill>
            <a:srgbClr val="84C100">
              <a:alpha val="6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1E1691-662C-6B5E-6367-C102B9CF9D5E}"/>
              </a:ext>
            </a:extLst>
          </p:cNvPr>
          <p:cNvSpPr/>
          <p:nvPr/>
        </p:nvSpPr>
        <p:spPr>
          <a:xfrm>
            <a:off x="6297470" y="3044068"/>
            <a:ext cx="2567249" cy="1545289"/>
          </a:xfrm>
          <a:prstGeom prst="rect">
            <a:avLst/>
          </a:prstGeom>
          <a:solidFill>
            <a:srgbClr val="00A4EF">
              <a:alpha val="6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10B3C6-4DF5-7236-B81F-7A8F672249B7}"/>
              </a:ext>
            </a:extLst>
          </p:cNvPr>
          <p:cNvSpPr/>
          <p:nvPr/>
        </p:nvSpPr>
        <p:spPr>
          <a:xfrm>
            <a:off x="7706908" y="4877320"/>
            <a:ext cx="2567249" cy="1524670"/>
          </a:xfrm>
          <a:prstGeom prst="rect">
            <a:avLst/>
          </a:prstGeom>
          <a:solidFill>
            <a:srgbClr val="FC5323">
              <a:alpha val="6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C06A1C-0683-079C-BA2C-B6C9F0721E72}"/>
              </a:ext>
            </a:extLst>
          </p:cNvPr>
          <p:cNvSpPr/>
          <p:nvPr/>
        </p:nvSpPr>
        <p:spPr>
          <a:xfrm>
            <a:off x="9132310" y="1259626"/>
            <a:ext cx="2567249" cy="1524670"/>
          </a:xfrm>
          <a:prstGeom prst="rect">
            <a:avLst/>
          </a:prstGeom>
          <a:solidFill>
            <a:srgbClr val="84C100">
              <a:alpha val="6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6A92E8-F88B-AD73-1EC2-0A04F04FD5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88286" y="278352"/>
            <a:ext cx="1838124" cy="183812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9727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Uniqueness of Approach and Solution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What is the unique aspects of the proposed idea?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0351BC2-FFD2-DA8D-6924-32A4E1AE6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5234479"/>
              </p:ext>
            </p:extLst>
          </p:nvPr>
        </p:nvGraphicFramePr>
        <p:xfrm>
          <a:off x="2576530" y="1209783"/>
          <a:ext cx="540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0399C25-2409-9FE3-DF71-4922087A42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8286" y="278352"/>
            <a:ext cx="1838124" cy="183812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0575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1025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UICTFontTextStyleBody</vt:lpstr>
      <vt:lpstr>Office Theme</vt:lpstr>
      <vt:lpstr>PowerPoint Presentation</vt:lpstr>
      <vt:lpstr>Problem Statement?</vt:lpstr>
      <vt:lpstr>Pre-Requisite</vt:lpstr>
      <vt:lpstr>Tools or resources</vt:lpstr>
      <vt:lpstr>Any Supporting Functional Documents</vt:lpstr>
      <vt:lpstr>Key Differentiators &amp; Adoption Plan</vt:lpstr>
      <vt:lpstr>GitHub Repository Link &amp; supporting diagrams, screenshots, if any </vt:lpstr>
      <vt:lpstr>Business Potential and Relevance </vt:lpstr>
      <vt:lpstr>Uniqueness of Approach and Solution </vt:lpstr>
      <vt:lpstr>User Experience</vt:lpstr>
      <vt:lpstr>Scalability</vt:lpstr>
      <vt:lpstr>Ease of Deployment and Maintenance</vt:lpstr>
      <vt:lpstr>Security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Lord BoBbi</dc:creator>
  <cp:lastModifiedBy>Naval Singh</cp:lastModifiedBy>
  <cp:revision>6</cp:revision>
  <dcterms:created xsi:type="dcterms:W3CDTF">2024-06-09T08:34:46Z</dcterms:created>
  <dcterms:modified xsi:type="dcterms:W3CDTF">2024-06-29T09:18:16Z</dcterms:modified>
</cp:coreProperties>
</file>