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2" r:id="rId2"/>
    <p:sldId id="398" r:id="rId3"/>
    <p:sldId id="394" r:id="rId4"/>
    <p:sldId id="395" r:id="rId5"/>
    <p:sldId id="323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1F6"/>
    <a:srgbClr val="FE7334"/>
    <a:srgbClr val="F77E3B"/>
    <a:srgbClr val="999874"/>
    <a:srgbClr val="13C2F9"/>
    <a:srgbClr val="FFFF99"/>
    <a:srgbClr val="1EEE41"/>
    <a:srgbClr val="9999FF"/>
    <a:srgbClr val="CCDD2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3842" autoAdjust="0"/>
  </p:normalViewPr>
  <p:slideViewPr>
    <p:cSldViewPr>
      <p:cViewPr varScale="1">
        <p:scale>
          <a:sx n="99" d="100"/>
          <a:sy n="99" d="100"/>
        </p:scale>
        <p:origin x="72" y="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DAB67-B540-4BDF-904E-70593152EA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6FFE969-135D-46B1-8437-AF57FC6DD5A7}">
      <dgm:prSet phldrT="[Text]"/>
      <dgm:spPr>
        <a:solidFill>
          <a:srgbClr val="0070C0"/>
        </a:solidFill>
      </dgm:spPr>
      <dgm:t>
        <a:bodyPr/>
        <a:lstStyle/>
        <a:p>
          <a:r>
            <a:rPr lang="en-AU" dirty="0"/>
            <a:t>traefik</a:t>
          </a:r>
        </a:p>
      </dgm:t>
    </dgm:pt>
    <dgm:pt modelId="{A921744E-EF80-40E5-92E5-A8904AC2CFDE}" type="parTrans" cxnId="{3E6B754F-F0F7-4C8A-9E9A-2351D39A5E48}">
      <dgm:prSet/>
      <dgm:spPr/>
      <dgm:t>
        <a:bodyPr/>
        <a:lstStyle/>
        <a:p>
          <a:endParaRPr lang="en-AU"/>
        </a:p>
      </dgm:t>
    </dgm:pt>
    <dgm:pt modelId="{48636C39-6913-49C0-B635-B37DC965FF37}" type="sibTrans" cxnId="{3E6B754F-F0F7-4C8A-9E9A-2351D39A5E48}">
      <dgm:prSet/>
      <dgm:spPr/>
      <dgm:t>
        <a:bodyPr/>
        <a:lstStyle/>
        <a:p>
          <a:endParaRPr lang="en-AU"/>
        </a:p>
      </dgm:t>
    </dgm:pt>
    <dgm:pt modelId="{F8B819F4-F62D-43DB-9434-9B8551469CC2}">
      <dgm:prSet phldrT="[Text]"/>
      <dgm:spPr>
        <a:solidFill>
          <a:srgbClr val="FE7334"/>
        </a:solidFill>
      </dgm:spPr>
      <dgm:t>
        <a:bodyPr/>
        <a:lstStyle/>
        <a:p>
          <a:r>
            <a:rPr lang="en-AU" dirty="0"/>
            <a:t>solr</a:t>
          </a:r>
        </a:p>
      </dgm:t>
    </dgm:pt>
    <dgm:pt modelId="{D5B0D2DB-1C13-42F1-80FA-E233EE0099A1}" type="parTrans" cxnId="{A8C4D7F9-0D80-4717-8E00-DFAF8632C176}">
      <dgm:prSet/>
      <dgm:spPr/>
      <dgm:t>
        <a:bodyPr/>
        <a:lstStyle/>
        <a:p>
          <a:endParaRPr lang="en-AU"/>
        </a:p>
      </dgm:t>
    </dgm:pt>
    <dgm:pt modelId="{2CF0C3B8-CD6D-4FC2-B17E-D2825192A531}" type="sibTrans" cxnId="{A8C4D7F9-0D80-4717-8E00-DFAF8632C176}">
      <dgm:prSet/>
      <dgm:spPr/>
      <dgm:t>
        <a:bodyPr/>
        <a:lstStyle/>
        <a:p>
          <a:endParaRPr lang="en-AU"/>
        </a:p>
      </dgm:t>
    </dgm:pt>
    <dgm:pt modelId="{00FE222B-3439-4B6A-A6A3-AAA0F288F0DB}">
      <dgm:prSet phldrT="[Text]"/>
      <dgm:spPr>
        <a:solidFill>
          <a:srgbClr val="00B050"/>
        </a:solidFill>
      </dgm:spPr>
      <dgm:t>
        <a:bodyPr/>
        <a:lstStyle/>
        <a:p>
          <a:r>
            <a:rPr lang="en-AU" dirty="0"/>
            <a:t>solr-init</a:t>
          </a:r>
        </a:p>
      </dgm:t>
    </dgm:pt>
    <dgm:pt modelId="{808273E3-54B7-44ED-8427-521D56434DD5}" type="parTrans" cxnId="{A5B1B585-2AEA-4D21-A1FE-0D188925763B}">
      <dgm:prSet/>
      <dgm:spPr/>
      <dgm:t>
        <a:bodyPr/>
        <a:lstStyle/>
        <a:p>
          <a:endParaRPr lang="en-AU"/>
        </a:p>
      </dgm:t>
    </dgm:pt>
    <dgm:pt modelId="{F1B9AC29-2A2E-432D-9AC2-2351CE35278C}" type="sibTrans" cxnId="{A5B1B585-2AEA-4D21-A1FE-0D188925763B}">
      <dgm:prSet/>
      <dgm:spPr/>
      <dgm:t>
        <a:bodyPr/>
        <a:lstStyle/>
        <a:p>
          <a:endParaRPr lang="en-AU"/>
        </a:p>
      </dgm:t>
    </dgm:pt>
    <dgm:pt modelId="{497ADC47-7AA6-494A-8751-22A9895C750B}">
      <dgm:prSet phldrT="[Text]"/>
      <dgm:spPr>
        <a:solidFill>
          <a:srgbClr val="F77E3B"/>
        </a:solidFill>
      </dgm:spPr>
      <dgm:t>
        <a:bodyPr/>
        <a:lstStyle/>
        <a:p>
          <a:r>
            <a:rPr lang="en-AU" dirty="0"/>
            <a:t>xConnect</a:t>
          </a:r>
        </a:p>
      </dgm:t>
    </dgm:pt>
    <dgm:pt modelId="{531EE144-8412-4A99-9D63-4773BBAAA526}" type="parTrans" cxnId="{0B9A0935-CB35-405A-BD05-7385BF713C48}">
      <dgm:prSet/>
      <dgm:spPr/>
      <dgm:t>
        <a:bodyPr/>
        <a:lstStyle/>
        <a:p>
          <a:endParaRPr lang="en-AU"/>
        </a:p>
      </dgm:t>
    </dgm:pt>
    <dgm:pt modelId="{E3D68A08-42D7-4A64-B15C-925542DB921C}" type="sibTrans" cxnId="{0B9A0935-CB35-405A-BD05-7385BF713C48}">
      <dgm:prSet/>
      <dgm:spPr/>
      <dgm:t>
        <a:bodyPr/>
        <a:lstStyle/>
        <a:p>
          <a:endParaRPr lang="en-AU"/>
        </a:p>
      </dgm:t>
    </dgm:pt>
    <dgm:pt modelId="{6D07A347-3310-4371-B664-758E25193D5F}">
      <dgm:prSet phldrT="[Text]"/>
      <dgm:spPr>
        <a:solidFill>
          <a:srgbClr val="F77E3B"/>
        </a:solidFill>
      </dgm:spPr>
      <dgm:t>
        <a:bodyPr/>
        <a:lstStyle/>
        <a:p>
          <a:r>
            <a:rPr lang="en-AU" dirty="0"/>
            <a:t>cm</a:t>
          </a:r>
        </a:p>
      </dgm:t>
    </dgm:pt>
    <dgm:pt modelId="{A6F21F83-074D-4671-8397-178CACD63057}" type="parTrans" cxnId="{84E16904-20A2-44C9-9830-53E7B4F6DDAA}">
      <dgm:prSet/>
      <dgm:spPr/>
      <dgm:t>
        <a:bodyPr/>
        <a:lstStyle/>
        <a:p>
          <a:endParaRPr lang="en-AU"/>
        </a:p>
      </dgm:t>
    </dgm:pt>
    <dgm:pt modelId="{F189535E-850B-410E-99AA-6B935A81838D}" type="sibTrans" cxnId="{84E16904-20A2-44C9-9830-53E7B4F6DDAA}">
      <dgm:prSet/>
      <dgm:spPr/>
      <dgm:t>
        <a:bodyPr/>
        <a:lstStyle/>
        <a:p>
          <a:endParaRPr lang="en-AU"/>
        </a:p>
      </dgm:t>
    </dgm:pt>
    <dgm:pt modelId="{9E092888-1DCC-4B96-8926-9CE74F02D05B}">
      <dgm:prSet phldrT="[Text]"/>
      <dgm:spPr>
        <a:solidFill>
          <a:srgbClr val="0070C0"/>
        </a:solidFill>
      </dgm:spPr>
      <dgm:t>
        <a:bodyPr/>
        <a:lstStyle/>
        <a:p>
          <a:r>
            <a:rPr lang="en-AU" dirty="0"/>
            <a:t>Id</a:t>
          </a:r>
        </a:p>
      </dgm:t>
    </dgm:pt>
    <dgm:pt modelId="{4B51B396-0C8D-44CF-88BA-283BE9D4D6C3}" type="parTrans" cxnId="{DAC618AD-160B-42B0-B295-ACD186C39E60}">
      <dgm:prSet/>
      <dgm:spPr/>
      <dgm:t>
        <a:bodyPr/>
        <a:lstStyle/>
        <a:p>
          <a:endParaRPr lang="en-AU"/>
        </a:p>
      </dgm:t>
    </dgm:pt>
    <dgm:pt modelId="{0408794C-3C53-4E04-83B8-F1D31BB46A13}" type="sibTrans" cxnId="{DAC618AD-160B-42B0-B295-ACD186C39E60}">
      <dgm:prSet/>
      <dgm:spPr/>
      <dgm:t>
        <a:bodyPr/>
        <a:lstStyle/>
        <a:p>
          <a:endParaRPr lang="en-AU"/>
        </a:p>
      </dgm:t>
    </dgm:pt>
    <dgm:pt modelId="{7901BF9E-9E2F-426F-9E15-73BA54575EA3}">
      <dgm:prSet phldrT="[Text]"/>
      <dgm:spPr>
        <a:solidFill>
          <a:srgbClr val="0070C0"/>
        </a:solidFill>
      </dgm:spPr>
      <dgm:t>
        <a:bodyPr/>
        <a:lstStyle/>
        <a:p>
          <a:r>
            <a:rPr lang="en-AU" dirty="0"/>
            <a:t>mssql</a:t>
          </a:r>
        </a:p>
      </dgm:t>
    </dgm:pt>
    <dgm:pt modelId="{8BA958BF-AF4A-4092-8A74-A158FEDCC0AE}" type="parTrans" cxnId="{90A1A207-AF99-41E0-9BCD-BF6C3884C99A}">
      <dgm:prSet/>
      <dgm:spPr/>
      <dgm:t>
        <a:bodyPr/>
        <a:lstStyle/>
        <a:p>
          <a:endParaRPr lang="en-AU"/>
        </a:p>
      </dgm:t>
    </dgm:pt>
    <dgm:pt modelId="{0111B23C-4F50-4650-8D92-7CBDADEE5130}" type="sibTrans" cxnId="{90A1A207-AF99-41E0-9BCD-BF6C3884C99A}">
      <dgm:prSet/>
      <dgm:spPr/>
      <dgm:t>
        <a:bodyPr/>
        <a:lstStyle/>
        <a:p>
          <a:endParaRPr lang="en-AU"/>
        </a:p>
      </dgm:t>
    </dgm:pt>
    <dgm:pt modelId="{2446C59D-96C5-4277-9EAE-1B14B972F7EB}">
      <dgm:prSet phldrT="[Text]"/>
      <dgm:spPr>
        <a:solidFill>
          <a:srgbClr val="FE7334"/>
        </a:solidFill>
      </dgm:spPr>
      <dgm:t>
        <a:bodyPr/>
        <a:lstStyle/>
        <a:p>
          <a:r>
            <a:rPr lang="en-AU" dirty="0"/>
            <a:t>xdbsearchworker</a:t>
          </a:r>
        </a:p>
      </dgm:t>
    </dgm:pt>
    <dgm:pt modelId="{4A34446A-18DD-4387-B498-A17DA1A606ED}" type="parTrans" cxnId="{60F3D2EE-D217-4794-8D6F-2B4AD2FED3B7}">
      <dgm:prSet/>
      <dgm:spPr/>
      <dgm:t>
        <a:bodyPr/>
        <a:lstStyle/>
        <a:p>
          <a:endParaRPr lang="en-AU"/>
        </a:p>
      </dgm:t>
    </dgm:pt>
    <dgm:pt modelId="{E7491E64-BC6B-4865-AACA-52072327C50D}" type="sibTrans" cxnId="{60F3D2EE-D217-4794-8D6F-2B4AD2FED3B7}">
      <dgm:prSet/>
      <dgm:spPr/>
      <dgm:t>
        <a:bodyPr/>
        <a:lstStyle/>
        <a:p>
          <a:endParaRPr lang="en-AU"/>
        </a:p>
      </dgm:t>
    </dgm:pt>
    <dgm:pt modelId="{8C7D7E1F-1307-4068-B02B-10E5F3A2A600}">
      <dgm:prSet phldrT="[Text]"/>
      <dgm:spPr>
        <a:solidFill>
          <a:srgbClr val="0070C0"/>
        </a:solidFill>
      </dgm:spPr>
      <dgm:t>
        <a:bodyPr/>
        <a:lstStyle/>
        <a:p>
          <a:r>
            <a:rPr lang="en-AU" dirty="0"/>
            <a:t>xdbautomationworker</a:t>
          </a:r>
        </a:p>
      </dgm:t>
    </dgm:pt>
    <dgm:pt modelId="{9611B0B7-5A50-4223-9E51-8F259324A980}" type="parTrans" cxnId="{9170DC0E-D129-4878-9B8E-77D45C043435}">
      <dgm:prSet/>
      <dgm:spPr/>
      <dgm:t>
        <a:bodyPr/>
        <a:lstStyle/>
        <a:p>
          <a:endParaRPr lang="en-AU"/>
        </a:p>
      </dgm:t>
    </dgm:pt>
    <dgm:pt modelId="{3F431066-C803-47D6-9D8C-91DFECD1EB2D}" type="sibTrans" cxnId="{9170DC0E-D129-4878-9B8E-77D45C043435}">
      <dgm:prSet/>
      <dgm:spPr/>
      <dgm:t>
        <a:bodyPr/>
        <a:lstStyle/>
        <a:p>
          <a:endParaRPr lang="en-AU"/>
        </a:p>
      </dgm:t>
    </dgm:pt>
    <dgm:pt modelId="{EB1D3BB4-72DA-457E-9239-7708DC259C0E}">
      <dgm:prSet phldrT="[Text]"/>
      <dgm:spPr>
        <a:solidFill>
          <a:srgbClr val="0070C0"/>
        </a:solidFill>
      </dgm:spPr>
      <dgm:t>
        <a:bodyPr/>
        <a:lstStyle/>
        <a:p>
          <a:r>
            <a:rPr lang="en-AU" dirty="0"/>
            <a:t>cortexprocessingworker</a:t>
          </a:r>
        </a:p>
      </dgm:t>
    </dgm:pt>
    <dgm:pt modelId="{A9BC1895-6EE8-4924-9B02-5554887809D6}" type="parTrans" cxnId="{24CA892E-2AD6-4493-9074-7D3F17E679D3}">
      <dgm:prSet/>
      <dgm:spPr/>
      <dgm:t>
        <a:bodyPr/>
        <a:lstStyle/>
        <a:p>
          <a:endParaRPr lang="en-AU"/>
        </a:p>
      </dgm:t>
    </dgm:pt>
    <dgm:pt modelId="{4CF2F0CA-94DB-4004-8A4D-13652D42CD2B}" type="sibTrans" cxnId="{24CA892E-2AD6-4493-9074-7D3F17E679D3}">
      <dgm:prSet/>
      <dgm:spPr/>
      <dgm:t>
        <a:bodyPr/>
        <a:lstStyle/>
        <a:p>
          <a:endParaRPr lang="en-AU"/>
        </a:p>
      </dgm:t>
    </dgm:pt>
    <dgm:pt modelId="{E6760EF9-9C9A-49FA-A9D3-FC7143CEF3DB}" type="pres">
      <dgm:prSet presAssocID="{32BDAB67-B540-4BDF-904E-70593152EA94}" presName="linear" presStyleCnt="0">
        <dgm:presLayoutVars>
          <dgm:animLvl val="lvl"/>
          <dgm:resizeHandles val="exact"/>
        </dgm:presLayoutVars>
      </dgm:prSet>
      <dgm:spPr/>
    </dgm:pt>
    <dgm:pt modelId="{F6C66D3D-B5C6-48AD-8897-05160A8075AF}" type="pres">
      <dgm:prSet presAssocID="{66FFE969-135D-46B1-8437-AF57FC6DD5A7}" presName="parentText" presStyleLbl="node1" presStyleIdx="0" presStyleCnt="10" custLinFactNeighborY="-37214">
        <dgm:presLayoutVars>
          <dgm:chMax val="0"/>
          <dgm:bulletEnabled val="1"/>
        </dgm:presLayoutVars>
      </dgm:prSet>
      <dgm:spPr/>
    </dgm:pt>
    <dgm:pt modelId="{C8D611C9-2CF6-48F2-B151-BB7B39A341E1}" type="pres">
      <dgm:prSet presAssocID="{48636C39-6913-49C0-B635-B37DC965FF37}" presName="spacer" presStyleCnt="0"/>
      <dgm:spPr/>
    </dgm:pt>
    <dgm:pt modelId="{42797BD2-4CA7-4D0C-A0C5-3FFE5D507E12}" type="pres">
      <dgm:prSet presAssocID="{7901BF9E-9E2F-426F-9E15-73BA54575EA3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5094BF6-A1CD-42BD-8593-97D4A6AF2D79}" type="pres">
      <dgm:prSet presAssocID="{0111B23C-4F50-4650-8D92-7CBDADEE5130}" presName="spacer" presStyleCnt="0"/>
      <dgm:spPr/>
    </dgm:pt>
    <dgm:pt modelId="{3AC3B917-A97E-45FF-9BD4-362342A354A8}" type="pres">
      <dgm:prSet presAssocID="{F8B819F4-F62D-43DB-9434-9B8551469CC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9186F4B-CC9D-41CA-8E1E-8248859AE2D4}" type="pres">
      <dgm:prSet presAssocID="{2CF0C3B8-CD6D-4FC2-B17E-D2825192A531}" presName="spacer" presStyleCnt="0"/>
      <dgm:spPr/>
    </dgm:pt>
    <dgm:pt modelId="{1374AEAB-A5AC-49AF-AE16-08B11FFC4C17}" type="pres">
      <dgm:prSet presAssocID="{00FE222B-3439-4B6A-A6A3-AAA0F288F0DB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34B8EFA0-7240-4D78-8837-645EC873276F}" type="pres">
      <dgm:prSet presAssocID="{F1B9AC29-2A2E-432D-9AC2-2351CE35278C}" presName="spacer" presStyleCnt="0"/>
      <dgm:spPr/>
    </dgm:pt>
    <dgm:pt modelId="{95477529-3317-4A17-A69A-7BE89EB7BFE6}" type="pres">
      <dgm:prSet presAssocID="{497ADC47-7AA6-494A-8751-22A9895C750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CCB0E35-6C0C-4AF2-BE46-9524A1B8DAD1}" type="pres">
      <dgm:prSet presAssocID="{E3D68A08-42D7-4A64-B15C-925542DB921C}" presName="spacer" presStyleCnt="0"/>
      <dgm:spPr/>
    </dgm:pt>
    <dgm:pt modelId="{D9905378-45D3-4651-BEB5-7D29EEC2C018}" type="pres">
      <dgm:prSet presAssocID="{6D07A347-3310-4371-B664-758E25193D5F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957DFC7B-B830-40AA-9E84-F691A304999C}" type="pres">
      <dgm:prSet presAssocID="{F189535E-850B-410E-99AA-6B935A81838D}" presName="spacer" presStyleCnt="0"/>
      <dgm:spPr/>
    </dgm:pt>
    <dgm:pt modelId="{533084AB-2773-4EF7-92F2-16E28121B37F}" type="pres">
      <dgm:prSet presAssocID="{9E092888-1DCC-4B96-8926-9CE74F02D05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CF952C9E-9631-479C-B1E8-48EC6AF2DB1E}" type="pres">
      <dgm:prSet presAssocID="{0408794C-3C53-4E04-83B8-F1D31BB46A13}" presName="spacer" presStyleCnt="0"/>
      <dgm:spPr/>
    </dgm:pt>
    <dgm:pt modelId="{F09451E0-5F9C-45FA-93E6-7BF02017D110}" type="pres">
      <dgm:prSet presAssocID="{2446C59D-96C5-4277-9EAE-1B14B972F7EB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D71832C-67EF-42E8-B20A-B0F86E2A89A8}" type="pres">
      <dgm:prSet presAssocID="{E7491E64-BC6B-4865-AACA-52072327C50D}" presName="spacer" presStyleCnt="0"/>
      <dgm:spPr/>
    </dgm:pt>
    <dgm:pt modelId="{642B2A15-D86A-480B-858C-6217B68D4B95}" type="pres">
      <dgm:prSet presAssocID="{8C7D7E1F-1307-4068-B02B-10E5F3A2A600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CBCACA0-DAC0-490F-A811-8E4D2B13274C}" type="pres">
      <dgm:prSet presAssocID="{3F431066-C803-47D6-9D8C-91DFECD1EB2D}" presName="spacer" presStyleCnt="0"/>
      <dgm:spPr/>
    </dgm:pt>
    <dgm:pt modelId="{20B0990E-839A-4D9A-AD6F-C20C95F57FEC}" type="pres">
      <dgm:prSet presAssocID="{EB1D3BB4-72DA-457E-9239-7708DC259C0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84E16904-20A2-44C9-9830-53E7B4F6DDAA}" srcId="{32BDAB67-B540-4BDF-904E-70593152EA94}" destId="{6D07A347-3310-4371-B664-758E25193D5F}" srcOrd="5" destOrd="0" parTransId="{A6F21F83-074D-4671-8397-178CACD63057}" sibTransId="{F189535E-850B-410E-99AA-6B935A81838D}"/>
    <dgm:cxn modelId="{90A1A207-AF99-41E0-9BCD-BF6C3884C99A}" srcId="{32BDAB67-B540-4BDF-904E-70593152EA94}" destId="{7901BF9E-9E2F-426F-9E15-73BA54575EA3}" srcOrd="1" destOrd="0" parTransId="{8BA958BF-AF4A-4092-8A74-A158FEDCC0AE}" sibTransId="{0111B23C-4F50-4650-8D92-7CBDADEE5130}"/>
    <dgm:cxn modelId="{36DA9A0D-F30C-442C-ACA7-E95A9111751D}" type="presOf" srcId="{2446C59D-96C5-4277-9EAE-1B14B972F7EB}" destId="{F09451E0-5F9C-45FA-93E6-7BF02017D110}" srcOrd="0" destOrd="0" presId="urn:microsoft.com/office/officeart/2005/8/layout/vList2"/>
    <dgm:cxn modelId="{9170DC0E-D129-4878-9B8E-77D45C043435}" srcId="{32BDAB67-B540-4BDF-904E-70593152EA94}" destId="{8C7D7E1F-1307-4068-B02B-10E5F3A2A600}" srcOrd="8" destOrd="0" parTransId="{9611B0B7-5A50-4223-9E51-8F259324A980}" sibTransId="{3F431066-C803-47D6-9D8C-91DFECD1EB2D}"/>
    <dgm:cxn modelId="{FF756A26-6347-4A02-B190-05DFF14CA50C}" type="presOf" srcId="{66FFE969-135D-46B1-8437-AF57FC6DD5A7}" destId="{F6C66D3D-B5C6-48AD-8897-05160A8075AF}" srcOrd="0" destOrd="0" presId="urn:microsoft.com/office/officeart/2005/8/layout/vList2"/>
    <dgm:cxn modelId="{24CA892E-2AD6-4493-9074-7D3F17E679D3}" srcId="{32BDAB67-B540-4BDF-904E-70593152EA94}" destId="{EB1D3BB4-72DA-457E-9239-7708DC259C0E}" srcOrd="9" destOrd="0" parTransId="{A9BC1895-6EE8-4924-9B02-5554887809D6}" sibTransId="{4CF2F0CA-94DB-4004-8A4D-13652D42CD2B}"/>
    <dgm:cxn modelId="{0B9A0935-CB35-405A-BD05-7385BF713C48}" srcId="{32BDAB67-B540-4BDF-904E-70593152EA94}" destId="{497ADC47-7AA6-494A-8751-22A9895C750B}" srcOrd="4" destOrd="0" parTransId="{531EE144-8412-4A99-9D63-4773BBAAA526}" sibTransId="{E3D68A08-42D7-4A64-B15C-925542DB921C}"/>
    <dgm:cxn modelId="{DDEC9C45-90DB-4ACD-950C-24B09D8B26CA}" type="presOf" srcId="{EB1D3BB4-72DA-457E-9239-7708DC259C0E}" destId="{20B0990E-839A-4D9A-AD6F-C20C95F57FEC}" srcOrd="0" destOrd="0" presId="urn:microsoft.com/office/officeart/2005/8/layout/vList2"/>
    <dgm:cxn modelId="{E3D6204F-F13D-457D-8F54-3FEECB56941C}" type="presOf" srcId="{32BDAB67-B540-4BDF-904E-70593152EA94}" destId="{E6760EF9-9C9A-49FA-A9D3-FC7143CEF3DB}" srcOrd="0" destOrd="0" presId="urn:microsoft.com/office/officeart/2005/8/layout/vList2"/>
    <dgm:cxn modelId="{3E6B754F-F0F7-4C8A-9E9A-2351D39A5E48}" srcId="{32BDAB67-B540-4BDF-904E-70593152EA94}" destId="{66FFE969-135D-46B1-8437-AF57FC6DD5A7}" srcOrd="0" destOrd="0" parTransId="{A921744E-EF80-40E5-92E5-A8904AC2CFDE}" sibTransId="{48636C39-6913-49C0-B635-B37DC965FF37}"/>
    <dgm:cxn modelId="{A5B1B585-2AEA-4D21-A1FE-0D188925763B}" srcId="{32BDAB67-B540-4BDF-904E-70593152EA94}" destId="{00FE222B-3439-4B6A-A6A3-AAA0F288F0DB}" srcOrd="3" destOrd="0" parTransId="{808273E3-54B7-44ED-8427-521D56434DD5}" sibTransId="{F1B9AC29-2A2E-432D-9AC2-2351CE35278C}"/>
    <dgm:cxn modelId="{F2200B89-1442-46BF-A135-AC7F6057323C}" type="presOf" srcId="{7901BF9E-9E2F-426F-9E15-73BA54575EA3}" destId="{42797BD2-4CA7-4D0C-A0C5-3FFE5D507E12}" srcOrd="0" destOrd="0" presId="urn:microsoft.com/office/officeart/2005/8/layout/vList2"/>
    <dgm:cxn modelId="{BEEF0090-D216-4494-8CEB-522D16E776A2}" type="presOf" srcId="{F8B819F4-F62D-43DB-9434-9B8551469CC2}" destId="{3AC3B917-A97E-45FF-9BD4-362342A354A8}" srcOrd="0" destOrd="0" presId="urn:microsoft.com/office/officeart/2005/8/layout/vList2"/>
    <dgm:cxn modelId="{DAC618AD-160B-42B0-B295-ACD186C39E60}" srcId="{32BDAB67-B540-4BDF-904E-70593152EA94}" destId="{9E092888-1DCC-4B96-8926-9CE74F02D05B}" srcOrd="6" destOrd="0" parTransId="{4B51B396-0C8D-44CF-88BA-283BE9D4D6C3}" sibTransId="{0408794C-3C53-4E04-83B8-F1D31BB46A13}"/>
    <dgm:cxn modelId="{194CF5C1-FB2B-4199-AFFE-53AECEEA3BC0}" type="presOf" srcId="{6D07A347-3310-4371-B664-758E25193D5F}" destId="{D9905378-45D3-4651-BEB5-7D29EEC2C018}" srcOrd="0" destOrd="0" presId="urn:microsoft.com/office/officeart/2005/8/layout/vList2"/>
    <dgm:cxn modelId="{01BCF5D4-BEA1-4D43-B381-7620C1719069}" type="presOf" srcId="{9E092888-1DCC-4B96-8926-9CE74F02D05B}" destId="{533084AB-2773-4EF7-92F2-16E28121B37F}" srcOrd="0" destOrd="0" presId="urn:microsoft.com/office/officeart/2005/8/layout/vList2"/>
    <dgm:cxn modelId="{494C86E0-0C78-42C1-8A05-B53FB1738D99}" type="presOf" srcId="{00FE222B-3439-4B6A-A6A3-AAA0F288F0DB}" destId="{1374AEAB-A5AC-49AF-AE16-08B11FFC4C17}" srcOrd="0" destOrd="0" presId="urn:microsoft.com/office/officeart/2005/8/layout/vList2"/>
    <dgm:cxn modelId="{F5D827EC-ABCC-4B51-A10D-B1E425FB6760}" type="presOf" srcId="{497ADC47-7AA6-494A-8751-22A9895C750B}" destId="{95477529-3317-4A17-A69A-7BE89EB7BFE6}" srcOrd="0" destOrd="0" presId="urn:microsoft.com/office/officeart/2005/8/layout/vList2"/>
    <dgm:cxn modelId="{60F3D2EE-D217-4794-8D6F-2B4AD2FED3B7}" srcId="{32BDAB67-B540-4BDF-904E-70593152EA94}" destId="{2446C59D-96C5-4277-9EAE-1B14B972F7EB}" srcOrd="7" destOrd="0" parTransId="{4A34446A-18DD-4387-B498-A17DA1A606ED}" sibTransId="{E7491E64-BC6B-4865-AACA-52072327C50D}"/>
    <dgm:cxn modelId="{6F010EF4-545B-4BFD-A17D-B41916F405C7}" type="presOf" srcId="{8C7D7E1F-1307-4068-B02B-10E5F3A2A600}" destId="{642B2A15-D86A-480B-858C-6217B68D4B95}" srcOrd="0" destOrd="0" presId="urn:microsoft.com/office/officeart/2005/8/layout/vList2"/>
    <dgm:cxn modelId="{A8C4D7F9-0D80-4717-8E00-DFAF8632C176}" srcId="{32BDAB67-B540-4BDF-904E-70593152EA94}" destId="{F8B819F4-F62D-43DB-9434-9B8551469CC2}" srcOrd="2" destOrd="0" parTransId="{D5B0D2DB-1C13-42F1-80FA-E233EE0099A1}" sibTransId="{2CF0C3B8-CD6D-4FC2-B17E-D2825192A531}"/>
    <dgm:cxn modelId="{F4F76BDC-C7A8-453A-9B08-06C8C773A12A}" type="presParOf" srcId="{E6760EF9-9C9A-49FA-A9D3-FC7143CEF3DB}" destId="{F6C66D3D-B5C6-48AD-8897-05160A8075AF}" srcOrd="0" destOrd="0" presId="urn:microsoft.com/office/officeart/2005/8/layout/vList2"/>
    <dgm:cxn modelId="{CEC0FCDC-93CC-4232-AA42-BFBB0A97A5AA}" type="presParOf" srcId="{E6760EF9-9C9A-49FA-A9D3-FC7143CEF3DB}" destId="{C8D611C9-2CF6-48F2-B151-BB7B39A341E1}" srcOrd="1" destOrd="0" presId="urn:microsoft.com/office/officeart/2005/8/layout/vList2"/>
    <dgm:cxn modelId="{30EF761A-7F80-4F8F-B7D8-14D7897EBEA3}" type="presParOf" srcId="{E6760EF9-9C9A-49FA-A9D3-FC7143CEF3DB}" destId="{42797BD2-4CA7-4D0C-A0C5-3FFE5D507E12}" srcOrd="2" destOrd="0" presId="urn:microsoft.com/office/officeart/2005/8/layout/vList2"/>
    <dgm:cxn modelId="{624F8F31-CAC9-4322-9648-C095F34F13B4}" type="presParOf" srcId="{E6760EF9-9C9A-49FA-A9D3-FC7143CEF3DB}" destId="{25094BF6-A1CD-42BD-8593-97D4A6AF2D79}" srcOrd="3" destOrd="0" presId="urn:microsoft.com/office/officeart/2005/8/layout/vList2"/>
    <dgm:cxn modelId="{098876AD-9FE9-4563-A94C-B1B456AA226D}" type="presParOf" srcId="{E6760EF9-9C9A-49FA-A9D3-FC7143CEF3DB}" destId="{3AC3B917-A97E-45FF-9BD4-362342A354A8}" srcOrd="4" destOrd="0" presId="urn:microsoft.com/office/officeart/2005/8/layout/vList2"/>
    <dgm:cxn modelId="{9CEF1A63-3868-4D7D-936E-1205DFCB907A}" type="presParOf" srcId="{E6760EF9-9C9A-49FA-A9D3-FC7143CEF3DB}" destId="{B9186F4B-CC9D-41CA-8E1E-8248859AE2D4}" srcOrd="5" destOrd="0" presId="urn:microsoft.com/office/officeart/2005/8/layout/vList2"/>
    <dgm:cxn modelId="{E207568D-5BCB-4758-B0B4-77001B393BEC}" type="presParOf" srcId="{E6760EF9-9C9A-49FA-A9D3-FC7143CEF3DB}" destId="{1374AEAB-A5AC-49AF-AE16-08B11FFC4C17}" srcOrd="6" destOrd="0" presId="urn:microsoft.com/office/officeart/2005/8/layout/vList2"/>
    <dgm:cxn modelId="{CB12BC99-E890-43F3-9459-9C043421FB16}" type="presParOf" srcId="{E6760EF9-9C9A-49FA-A9D3-FC7143CEF3DB}" destId="{34B8EFA0-7240-4D78-8837-645EC873276F}" srcOrd="7" destOrd="0" presId="urn:microsoft.com/office/officeart/2005/8/layout/vList2"/>
    <dgm:cxn modelId="{B90A3B65-2C93-4D7A-BA1E-C1C0F13AE2F7}" type="presParOf" srcId="{E6760EF9-9C9A-49FA-A9D3-FC7143CEF3DB}" destId="{95477529-3317-4A17-A69A-7BE89EB7BFE6}" srcOrd="8" destOrd="0" presId="urn:microsoft.com/office/officeart/2005/8/layout/vList2"/>
    <dgm:cxn modelId="{67FE89EA-2A0D-4A2D-93EC-744D437AABE5}" type="presParOf" srcId="{E6760EF9-9C9A-49FA-A9D3-FC7143CEF3DB}" destId="{DCCB0E35-6C0C-4AF2-BE46-9524A1B8DAD1}" srcOrd="9" destOrd="0" presId="urn:microsoft.com/office/officeart/2005/8/layout/vList2"/>
    <dgm:cxn modelId="{A52EDBFD-BEF0-4186-B764-B32B8BB60CA9}" type="presParOf" srcId="{E6760EF9-9C9A-49FA-A9D3-FC7143CEF3DB}" destId="{D9905378-45D3-4651-BEB5-7D29EEC2C018}" srcOrd="10" destOrd="0" presId="urn:microsoft.com/office/officeart/2005/8/layout/vList2"/>
    <dgm:cxn modelId="{BE9D4CA7-E958-4CE6-AFFB-B33835393DC1}" type="presParOf" srcId="{E6760EF9-9C9A-49FA-A9D3-FC7143CEF3DB}" destId="{957DFC7B-B830-40AA-9E84-F691A304999C}" srcOrd="11" destOrd="0" presId="urn:microsoft.com/office/officeart/2005/8/layout/vList2"/>
    <dgm:cxn modelId="{5DBBDA79-A19C-4F12-BDC6-00D2EA2F84AF}" type="presParOf" srcId="{E6760EF9-9C9A-49FA-A9D3-FC7143CEF3DB}" destId="{533084AB-2773-4EF7-92F2-16E28121B37F}" srcOrd="12" destOrd="0" presId="urn:microsoft.com/office/officeart/2005/8/layout/vList2"/>
    <dgm:cxn modelId="{B98AFAA5-C9F8-4DB2-BF6D-586B9DA59ABB}" type="presParOf" srcId="{E6760EF9-9C9A-49FA-A9D3-FC7143CEF3DB}" destId="{CF952C9E-9631-479C-B1E8-48EC6AF2DB1E}" srcOrd="13" destOrd="0" presId="urn:microsoft.com/office/officeart/2005/8/layout/vList2"/>
    <dgm:cxn modelId="{A997A531-DA95-4F51-84F6-E7489DE26D74}" type="presParOf" srcId="{E6760EF9-9C9A-49FA-A9D3-FC7143CEF3DB}" destId="{F09451E0-5F9C-45FA-93E6-7BF02017D110}" srcOrd="14" destOrd="0" presId="urn:microsoft.com/office/officeart/2005/8/layout/vList2"/>
    <dgm:cxn modelId="{69D68E3D-15CA-4D51-93A4-75A0BB03D683}" type="presParOf" srcId="{E6760EF9-9C9A-49FA-A9D3-FC7143CEF3DB}" destId="{DD71832C-67EF-42E8-B20A-B0F86E2A89A8}" srcOrd="15" destOrd="0" presId="urn:microsoft.com/office/officeart/2005/8/layout/vList2"/>
    <dgm:cxn modelId="{44E72DB3-17A4-4733-873F-B7814BD2BB25}" type="presParOf" srcId="{E6760EF9-9C9A-49FA-A9D3-FC7143CEF3DB}" destId="{642B2A15-D86A-480B-858C-6217B68D4B95}" srcOrd="16" destOrd="0" presId="urn:microsoft.com/office/officeart/2005/8/layout/vList2"/>
    <dgm:cxn modelId="{251139A9-BB93-4675-8732-3E672E49A02F}" type="presParOf" srcId="{E6760EF9-9C9A-49FA-A9D3-FC7143CEF3DB}" destId="{1CBCACA0-DAC0-490F-A811-8E4D2B13274C}" srcOrd="17" destOrd="0" presId="urn:microsoft.com/office/officeart/2005/8/layout/vList2"/>
    <dgm:cxn modelId="{DF42435C-ACFE-42C2-A9CD-63F94D2AD896}" type="presParOf" srcId="{E6760EF9-9C9A-49FA-A9D3-FC7143CEF3DB}" destId="{20B0990E-839A-4D9A-AD6F-C20C95F57FE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6D3D-B5C6-48AD-8897-05160A8075AF}">
      <dsp:nvSpPr>
        <dsp:cNvPr id="0" name=""/>
        <dsp:cNvSpPr/>
      </dsp:nvSpPr>
      <dsp:spPr>
        <a:xfrm>
          <a:off x="0" y="30198"/>
          <a:ext cx="8128000" cy="4797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traefik</a:t>
          </a:r>
        </a:p>
      </dsp:txBody>
      <dsp:txXfrm>
        <a:off x="23417" y="53615"/>
        <a:ext cx="8081166" cy="432866"/>
      </dsp:txXfrm>
    </dsp:sp>
    <dsp:sp modelId="{42797BD2-4CA7-4D0C-A0C5-3FFE5D507E12}">
      <dsp:nvSpPr>
        <dsp:cNvPr id="0" name=""/>
        <dsp:cNvSpPr/>
      </dsp:nvSpPr>
      <dsp:spPr>
        <a:xfrm>
          <a:off x="0" y="588933"/>
          <a:ext cx="8128000" cy="4797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mssql</a:t>
          </a:r>
        </a:p>
      </dsp:txBody>
      <dsp:txXfrm>
        <a:off x="23417" y="612350"/>
        <a:ext cx="8081166" cy="432866"/>
      </dsp:txXfrm>
    </dsp:sp>
    <dsp:sp modelId="{3AC3B917-A97E-45FF-9BD4-362342A354A8}">
      <dsp:nvSpPr>
        <dsp:cNvPr id="0" name=""/>
        <dsp:cNvSpPr/>
      </dsp:nvSpPr>
      <dsp:spPr>
        <a:xfrm>
          <a:off x="0" y="1126233"/>
          <a:ext cx="8128000" cy="479700"/>
        </a:xfrm>
        <a:prstGeom prst="roundRect">
          <a:avLst/>
        </a:prstGeom>
        <a:solidFill>
          <a:srgbClr val="FE73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solr</a:t>
          </a:r>
        </a:p>
      </dsp:txBody>
      <dsp:txXfrm>
        <a:off x="23417" y="1149650"/>
        <a:ext cx="8081166" cy="432866"/>
      </dsp:txXfrm>
    </dsp:sp>
    <dsp:sp modelId="{1374AEAB-A5AC-49AF-AE16-08B11FFC4C17}">
      <dsp:nvSpPr>
        <dsp:cNvPr id="0" name=""/>
        <dsp:cNvSpPr/>
      </dsp:nvSpPr>
      <dsp:spPr>
        <a:xfrm>
          <a:off x="0" y="1663533"/>
          <a:ext cx="8128000" cy="47970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solr-init</a:t>
          </a:r>
        </a:p>
      </dsp:txBody>
      <dsp:txXfrm>
        <a:off x="23417" y="1686950"/>
        <a:ext cx="8081166" cy="432866"/>
      </dsp:txXfrm>
    </dsp:sp>
    <dsp:sp modelId="{95477529-3317-4A17-A69A-7BE89EB7BFE6}">
      <dsp:nvSpPr>
        <dsp:cNvPr id="0" name=""/>
        <dsp:cNvSpPr/>
      </dsp:nvSpPr>
      <dsp:spPr>
        <a:xfrm>
          <a:off x="0" y="2200833"/>
          <a:ext cx="8128000" cy="479700"/>
        </a:xfrm>
        <a:prstGeom prst="roundRect">
          <a:avLst/>
        </a:prstGeom>
        <a:solidFill>
          <a:srgbClr val="F77E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xConnect</a:t>
          </a:r>
        </a:p>
      </dsp:txBody>
      <dsp:txXfrm>
        <a:off x="23417" y="2224250"/>
        <a:ext cx="8081166" cy="432866"/>
      </dsp:txXfrm>
    </dsp:sp>
    <dsp:sp modelId="{D9905378-45D3-4651-BEB5-7D29EEC2C018}">
      <dsp:nvSpPr>
        <dsp:cNvPr id="0" name=""/>
        <dsp:cNvSpPr/>
      </dsp:nvSpPr>
      <dsp:spPr>
        <a:xfrm>
          <a:off x="0" y="2738133"/>
          <a:ext cx="8128000" cy="479700"/>
        </a:xfrm>
        <a:prstGeom prst="roundRect">
          <a:avLst/>
        </a:prstGeom>
        <a:solidFill>
          <a:srgbClr val="F77E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cm</a:t>
          </a:r>
        </a:p>
      </dsp:txBody>
      <dsp:txXfrm>
        <a:off x="23417" y="2761550"/>
        <a:ext cx="8081166" cy="432866"/>
      </dsp:txXfrm>
    </dsp:sp>
    <dsp:sp modelId="{533084AB-2773-4EF7-92F2-16E28121B37F}">
      <dsp:nvSpPr>
        <dsp:cNvPr id="0" name=""/>
        <dsp:cNvSpPr/>
      </dsp:nvSpPr>
      <dsp:spPr>
        <a:xfrm>
          <a:off x="0" y="3275433"/>
          <a:ext cx="8128000" cy="4797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Id</a:t>
          </a:r>
        </a:p>
      </dsp:txBody>
      <dsp:txXfrm>
        <a:off x="23417" y="3298850"/>
        <a:ext cx="8081166" cy="432866"/>
      </dsp:txXfrm>
    </dsp:sp>
    <dsp:sp modelId="{F09451E0-5F9C-45FA-93E6-7BF02017D110}">
      <dsp:nvSpPr>
        <dsp:cNvPr id="0" name=""/>
        <dsp:cNvSpPr/>
      </dsp:nvSpPr>
      <dsp:spPr>
        <a:xfrm>
          <a:off x="0" y="3812733"/>
          <a:ext cx="8128000" cy="479700"/>
        </a:xfrm>
        <a:prstGeom prst="roundRect">
          <a:avLst/>
        </a:prstGeom>
        <a:solidFill>
          <a:srgbClr val="FE733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xdbsearchworker</a:t>
          </a:r>
        </a:p>
      </dsp:txBody>
      <dsp:txXfrm>
        <a:off x="23417" y="3836150"/>
        <a:ext cx="8081166" cy="432866"/>
      </dsp:txXfrm>
    </dsp:sp>
    <dsp:sp modelId="{642B2A15-D86A-480B-858C-6217B68D4B95}">
      <dsp:nvSpPr>
        <dsp:cNvPr id="0" name=""/>
        <dsp:cNvSpPr/>
      </dsp:nvSpPr>
      <dsp:spPr>
        <a:xfrm>
          <a:off x="0" y="4350033"/>
          <a:ext cx="8128000" cy="4797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xdbautomationworker</a:t>
          </a:r>
        </a:p>
      </dsp:txBody>
      <dsp:txXfrm>
        <a:off x="23417" y="4373450"/>
        <a:ext cx="8081166" cy="432866"/>
      </dsp:txXfrm>
    </dsp:sp>
    <dsp:sp modelId="{20B0990E-839A-4D9A-AD6F-C20C95F57FEC}">
      <dsp:nvSpPr>
        <dsp:cNvPr id="0" name=""/>
        <dsp:cNvSpPr/>
      </dsp:nvSpPr>
      <dsp:spPr>
        <a:xfrm>
          <a:off x="0" y="4887333"/>
          <a:ext cx="8128000" cy="4797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cortexprocessingworker</a:t>
          </a:r>
        </a:p>
      </dsp:txBody>
      <dsp:txXfrm>
        <a:off x="23417" y="4910750"/>
        <a:ext cx="80811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sitecore.net/Downloads/Sitecore%20CLI/4x/Sitecore%20CLI%20400/Release%20Notes" TargetMode="External"/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sitecore.com/en/developers/101/developer-tools/upgrade-the-sitecore-command-line-interface-to-version-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Sitecore Blog Diagrams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Sep</a:t>
            </a:r>
            <a:r>
              <a:rPr lang="en-US" sz="2000" spc="-10" dirty="0">
                <a:latin typeface="Carlito"/>
                <a:cs typeface="Carlito"/>
              </a:rPr>
              <a:t> 22</a:t>
            </a:r>
            <a:r>
              <a:rPr lang="en-US" sz="2000" dirty="0">
                <a:latin typeface="Carlito"/>
                <a:cs typeface="Carlito"/>
              </a:rPr>
              <a:t>,</a:t>
            </a:r>
            <a:r>
              <a:rPr lang="en-US" sz="2000" spc="-4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10.x Features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010018" y="6456255"/>
            <a:ext cx="1996440" cy="457200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F6C4D6-7393-4004-B06D-F603CE5298AF}"/>
              </a:ext>
            </a:extLst>
          </p:cNvPr>
          <p:cNvSpPr/>
          <p:nvPr/>
        </p:nvSpPr>
        <p:spPr>
          <a:xfrm>
            <a:off x="6095999" y="897507"/>
            <a:ext cx="1764000" cy="1764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4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Sitecore CLI – Serialization / Indexing etc.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84F4B-5432-4A2E-835A-5A3047F968EA}"/>
              </a:ext>
            </a:extLst>
          </p:cNvPr>
          <p:cNvSpPr/>
          <p:nvPr/>
        </p:nvSpPr>
        <p:spPr>
          <a:xfrm>
            <a:off x="8133590" y="923071"/>
            <a:ext cx="1764000" cy="1764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rgbClr val="1EE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Sitecore ASP.NET Rendering SDK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A7BCC5-D907-4C19-A73C-F90A4B8C8267}"/>
              </a:ext>
            </a:extLst>
          </p:cNvPr>
          <p:cNvSpPr/>
          <p:nvPr/>
        </p:nvSpPr>
        <p:spPr>
          <a:xfrm>
            <a:off x="6118763" y="4720454"/>
            <a:ext cx="1764000" cy="17640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Customizable EXM Templates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36E176-C43A-45BB-B963-343FFBE8792D}"/>
              </a:ext>
            </a:extLst>
          </p:cNvPr>
          <p:cNvSpPr/>
          <p:nvPr/>
        </p:nvSpPr>
        <p:spPr>
          <a:xfrm>
            <a:off x="10180320" y="2867082"/>
            <a:ext cx="1764000" cy="1764000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100000">
                <a:srgbClr val="6F0532"/>
              </a:gs>
            </a:gsLst>
            <a:lin ang="5400000" scaled="1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Audience Filtering in Experience Analytics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324B44-2D57-4AF7-A8C8-071D286D8B49}"/>
              </a:ext>
            </a:extLst>
          </p:cNvPr>
          <p:cNvSpPr/>
          <p:nvPr/>
        </p:nvSpPr>
        <p:spPr>
          <a:xfrm>
            <a:off x="8142666" y="2906824"/>
            <a:ext cx="1764000" cy="1764000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rgbClr val="5FF2FD"/>
              </a:gs>
              <a:gs pos="100000">
                <a:srgbClr val="076B6D"/>
              </a:gs>
            </a:gsLst>
            <a:lin ang="5400000" scaled="1"/>
          </a:gradFill>
          <a:ln>
            <a:solidFill>
              <a:srgbClr val="5FF2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In-session Personalization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F13799-6090-46B7-AD42-3C51AF3D1EC1}"/>
              </a:ext>
            </a:extLst>
          </p:cNvPr>
          <p:cNvSpPr/>
          <p:nvPr/>
        </p:nvSpPr>
        <p:spPr>
          <a:xfrm>
            <a:off x="2203250" y="2845947"/>
            <a:ext cx="1764000" cy="1764000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Content Hub Innovations / CAAS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4DE871-2A8B-40ED-A145-89DF1302CD44}"/>
              </a:ext>
            </a:extLst>
          </p:cNvPr>
          <p:cNvSpPr/>
          <p:nvPr/>
        </p:nvSpPr>
        <p:spPr>
          <a:xfrm>
            <a:off x="4161006" y="2819400"/>
            <a:ext cx="1764000" cy="1764000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Experience Edge for Content Hub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8CA6A9-DD38-4586-9A75-9561B29A311C}"/>
              </a:ext>
            </a:extLst>
          </p:cNvPr>
          <p:cNvSpPr/>
          <p:nvPr/>
        </p:nvSpPr>
        <p:spPr>
          <a:xfrm>
            <a:off x="295301" y="2819400"/>
            <a:ext cx="1764000" cy="1764000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rgbClr val="FFFF99"/>
              </a:gs>
              <a:gs pos="100000">
                <a:srgbClr val="FFFF00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Next.js: Accelerate Sitecore JSS projects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2E5810-CA7E-4881-A86E-6393F8DEF2F4}"/>
              </a:ext>
            </a:extLst>
          </p:cNvPr>
          <p:cNvSpPr/>
          <p:nvPr/>
        </p:nvSpPr>
        <p:spPr>
          <a:xfrm>
            <a:off x="6118763" y="2885685"/>
            <a:ext cx="1764000" cy="1764000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rgbClr val="5FF2FD"/>
              </a:gs>
              <a:gs pos="100000">
                <a:srgbClr val="076B6D"/>
              </a:gs>
            </a:gsLst>
            <a:lin ang="5400000" scaled="1"/>
          </a:gradFill>
          <a:ln>
            <a:solidFill>
              <a:srgbClr val="5FF2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Sitecore AI Auto- Personalization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340F26A-7C0D-46CC-A46A-587217BC314F}"/>
              </a:ext>
            </a:extLst>
          </p:cNvPr>
          <p:cNvSpPr/>
          <p:nvPr/>
        </p:nvSpPr>
        <p:spPr>
          <a:xfrm>
            <a:off x="2192160" y="922025"/>
            <a:ext cx="1764000" cy="176504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100000">
                <a:srgbClr val="13C2F9"/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Deploy Docker / Kubernetes on Managed Cloud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06CA5F-4A60-497B-8440-310AAD9DA89A}"/>
              </a:ext>
            </a:extLst>
          </p:cNvPr>
          <p:cNvSpPr/>
          <p:nvPr/>
        </p:nvSpPr>
        <p:spPr>
          <a:xfrm>
            <a:off x="10134600" y="923160"/>
            <a:ext cx="1764000" cy="1764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414042"/>
                </a:solidFill>
                <a:effectLst/>
                <a:latin typeface="Kievit"/>
              </a:rPr>
              <a:t>Upgrade directly to Sitecore XP 10.1.0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4C8EC01-5D08-4F2C-ACA8-CA43250B4E04}"/>
              </a:ext>
            </a:extLst>
          </p:cNvPr>
          <p:cNvSpPr/>
          <p:nvPr/>
        </p:nvSpPr>
        <p:spPr>
          <a:xfrm>
            <a:off x="310429" y="4691963"/>
            <a:ext cx="1764000" cy="1764000"/>
          </a:xfrm>
          <a:prstGeom prst="ellipse">
            <a:avLst/>
          </a:prstGeom>
          <a:gradFill>
            <a:gsLst>
              <a:gs pos="0">
                <a:srgbClr val="076B6D"/>
              </a:gs>
              <a:gs pos="7400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rgbClr val="076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414042"/>
                </a:solidFill>
                <a:effectLst/>
                <a:latin typeface="Kievit"/>
              </a:rPr>
              <a:t>Sitecore UpdateApp tool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3EBFE3-C11C-4722-8E8E-149CBF37ADD4}"/>
              </a:ext>
            </a:extLst>
          </p:cNvPr>
          <p:cNvSpPr/>
          <p:nvPr/>
        </p:nvSpPr>
        <p:spPr>
          <a:xfrm>
            <a:off x="2217356" y="4720454"/>
            <a:ext cx="1764000" cy="1764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414042"/>
                </a:solidFill>
                <a:effectLst/>
                <a:latin typeface="Kievit"/>
              </a:rPr>
              <a:t>Reporting and CM roles combined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5E4DEA-E023-4B50-9ACB-9C90EF81A7E0}"/>
              </a:ext>
            </a:extLst>
          </p:cNvPr>
          <p:cNvSpPr/>
          <p:nvPr/>
        </p:nvSpPr>
        <p:spPr>
          <a:xfrm>
            <a:off x="4145142" y="4720454"/>
            <a:ext cx="1764000" cy="176400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414042"/>
                </a:solidFill>
                <a:effectLst/>
                <a:latin typeface="Kievit"/>
              </a:rPr>
              <a:t>Solr retry logic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878418-8615-41B6-AF0F-997E5D662831}"/>
              </a:ext>
            </a:extLst>
          </p:cNvPr>
          <p:cNvSpPr/>
          <p:nvPr/>
        </p:nvSpPr>
        <p:spPr>
          <a:xfrm>
            <a:off x="4156598" y="896900"/>
            <a:ext cx="1764000" cy="1764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100000">
                <a:srgbClr val="13C2F9"/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Sitecore Upgrade Container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4C5C6E-FD66-465C-A0D7-90DE2E404E25}"/>
              </a:ext>
            </a:extLst>
          </p:cNvPr>
          <p:cNvSpPr/>
          <p:nvPr/>
        </p:nvSpPr>
        <p:spPr>
          <a:xfrm>
            <a:off x="8133590" y="4720454"/>
            <a:ext cx="1764000" cy="1764000"/>
          </a:xfrm>
          <a:prstGeom prst="ellipse">
            <a:avLst/>
          </a:prstGeom>
          <a:gradFill>
            <a:gsLst>
              <a:gs pos="0">
                <a:srgbClr val="F77E3B"/>
              </a:gs>
              <a:gs pos="35000">
                <a:srgbClr val="FFFF99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Improved SXA and Horizon integration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D94CF9-3826-4E0E-904F-4A956A9C72F5}"/>
              </a:ext>
            </a:extLst>
          </p:cNvPr>
          <p:cNvSpPr/>
          <p:nvPr/>
        </p:nvSpPr>
        <p:spPr>
          <a:xfrm>
            <a:off x="10175947" y="4721929"/>
            <a:ext cx="1764000" cy="1764000"/>
          </a:xfrm>
          <a:prstGeom prst="ellipse">
            <a:avLst/>
          </a:prstGeom>
          <a:pattFill prst="pct5">
            <a:fgClr>
              <a:srgbClr val="002060"/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Data Purge CLI tool – Remove unnecessary XDB Contacts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05C3B2-907A-40DF-8680-C66C37C6B457}"/>
              </a:ext>
            </a:extLst>
          </p:cNvPr>
          <p:cNvSpPr/>
          <p:nvPr/>
        </p:nvSpPr>
        <p:spPr>
          <a:xfrm>
            <a:off x="315903" y="922114"/>
            <a:ext cx="1764000" cy="176504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100000">
                <a:srgbClr val="13C2F9"/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Official Container Support</a:t>
            </a:r>
          </a:p>
        </p:txBody>
      </p:sp>
    </p:spTree>
    <p:extLst>
      <p:ext uri="{BB962C8B-B14F-4D97-AF65-F5344CB8AC3E}">
        <p14:creationId xmlns:p14="http://schemas.microsoft.com/office/powerpoint/2010/main" val="166476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75B940C-3CE1-44A5-ABF3-3E5FB7A0CDA9}"/>
              </a:ext>
            </a:extLst>
          </p:cNvPr>
          <p:cNvSpPr/>
          <p:nvPr/>
        </p:nvSpPr>
        <p:spPr>
          <a:xfrm>
            <a:off x="533400" y="1447800"/>
            <a:ext cx="3489384" cy="51215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F3889A-D138-4364-88CC-B1F2A4F60147}"/>
              </a:ext>
            </a:extLst>
          </p:cNvPr>
          <p:cNvSpPr/>
          <p:nvPr/>
        </p:nvSpPr>
        <p:spPr>
          <a:xfrm>
            <a:off x="4695990" y="2626163"/>
            <a:ext cx="7082032" cy="2633712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60000"/>
                  <a:lumOff val="40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D9B45A-D78F-4CFE-AEC0-3CA06980032A}"/>
              </a:ext>
            </a:extLst>
          </p:cNvPr>
          <p:cNvSpPr/>
          <p:nvPr/>
        </p:nvSpPr>
        <p:spPr>
          <a:xfrm>
            <a:off x="4903376" y="3082945"/>
            <a:ext cx="2788474" cy="15955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0FC21D-CD09-4CA2-B942-85F2D0A8DB7A}"/>
              </a:ext>
            </a:extLst>
          </p:cNvPr>
          <p:cNvSpPr/>
          <p:nvPr/>
        </p:nvSpPr>
        <p:spPr>
          <a:xfrm>
            <a:off x="8756882" y="3060681"/>
            <a:ext cx="2788474" cy="15955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67200" y="6569354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677108"/>
          </a:xfrm>
        </p:spPr>
        <p:txBody>
          <a:bodyPr/>
          <a:lstStyle/>
          <a:p>
            <a:r>
              <a:rPr lang="en-AU" sz="4400" dirty="0"/>
              <a:t>XP0 Install Script / JSON Interrelationship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A7DF4-098E-4B1F-9C0B-867A2CDDAA8F}"/>
              </a:ext>
            </a:extLst>
          </p:cNvPr>
          <p:cNvSpPr txBox="1"/>
          <p:nvPr/>
        </p:nvSpPr>
        <p:spPr>
          <a:xfrm>
            <a:off x="8934332" y="3943019"/>
            <a:ext cx="244665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XP0 Install PowerShell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E4EB0-5236-4645-81BB-060BF2525A4C}"/>
              </a:ext>
            </a:extLst>
          </p:cNvPr>
          <p:cNvSpPr txBox="1"/>
          <p:nvPr/>
        </p:nvSpPr>
        <p:spPr>
          <a:xfrm>
            <a:off x="5074285" y="3987870"/>
            <a:ext cx="2446656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XP0 Single Developer JSON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3392F-AD88-4D4A-9541-35B4D9B97442}"/>
              </a:ext>
            </a:extLst>
          </p:cNvPr>
          <p:cNvSpPr txBox="1"/>
          <p:nvPr/>
        </p:nvSpPr>
        <p:spPr>
          <a:xfrm>
            <a:off x="752661" y="2043388"/>
            <a:ext cx="2446656" cy="369332"/>
          </a:xfrm>
          <a:prstGeom prst="rect">
            <a:avLst/>
          </a:prstGeom>
          <a:solidFill>
            <a:srgbClr val="F77E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xConnect-Solr 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72C14-9887-455C-AE04-6FB563923641}"/>
              </a:ext>
            </a:extLst>
          </p:cNvPr>
          <p:cNvSpPr txBox="1"/>
          <p:nvPr/>
        </p:nvSpPr>
        <p:spPr>
          <a:xfrm>
            <a:off x="738881" y="3245025"/>
            <a:ext cx="244665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xConnect-XP0 JSON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0B6A5-6082-4DCB-816F-6AFC7EA6A68A}"/>
              </a:ext>
            </a:extLst>
          </p:cNvPr>
          <p:cNvSpPr txBox="1"/>
          <p:nvPr/>
        </p:nvSpPr>
        <p:spPr>
          <a:xfrm>
            <a:off x="724900" y="4577995"/>
            <a:ext cx="2446656" cy="369332"/>
          </a:xfrm>
          <a:prstGeom prst="rect">
            <a:avLst/>
          </a:prstGeom>
          <a:solidFill>
            <a:srgbClr val="9998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Sitecore-Solr JSON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9A088-F220-4FC1-AEAC-9B79C0316766}"/>
              </a:ext>
            </a:extLst>
          </p:cNvPr>
          <p:cNvSpPr txBox="1"/>
          <p:nvPr/>
        </p:nvSpPr>
        <p:spPr>
          <a:xfrm>
            <a:off x="750066" y="5978990"/>
            <a:ext cx="2446656" cy="369332"/>
          </a:xfrm>
          <a:prstGeom prst="rect">
            <a:avLst/>
          </a:prstGeom>
          <a:solidFill>
            <a:srgbClr val="13C2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Sitecore-XP0 JSON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566232-CB24-4776-9BA7-65820BCC91D3}"/>
              </a:ext>
            </a:extLst>
          </p:cNvPr>
          <p:cNvCxnSpPr>
            <a:cxnSpLocks/>
          </p:cNvCxnSpPr>
          <p:nvPr/>
        </p:nvCxnSpPr>
        <p:spPr>
          <a:xfrm>
            <a:off x="3873243" y="2233770"/>
            <a:ext cx="0" cy="395165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F0F588-D662-4E53-937B-A570FCE5D4A7}"/>
              </a:ext>
            </a:extLst>
          </p:cNvPr>
          <p:cNvSpPr txBox="1"/>
          <p:nvPr/>
        </p:nvSpPr>
        <p:spPr>
          <a:xfrm>
            <a:off x="288445" y="841751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How a new (Solr prefix) parameter added to the PS script introduces mapping changes in the flow</a:t>
            </a:r>
          </a:p>
        </p:txBody>
      </p:sp>
      <p:pic>
        <p:nvPicPr>
          <p:cNvPr id="49" name="Graphic 48" descr="Badge Follow with solid fill">
            <a:extLst>
              <a:ext uri="{FF2B5EF4-FFF2-40B4-BE49-F238E27FC236}">
                <a16:creationId xmlns:a16="http://schemas.microsoft.com/office/drawing/2014/main" id="{FA1C3AD2-BF70-40B0-A9B7-EDD730788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4502" y="3060681"/>
            <a:ext cx="914400" cy="914400"/>
          </a:xfrm>
          <a:prstGeom prst="rect">
            <a:avLst/>
          </a:prstGeom>
        </p:spPr>
      </p:pic>
      <p:pic>
        <p:nvPicPr>
          <p:cNvPr id="54" name="Graphic 53" descr="Badge Follow with solid fill">
            <a:extLst>
              <a:ext uri="{FF2B5EF4-FFF2-40B4-BE49-F238E27FC236}">
                <a16:creationId xmlns:a16="http://schemas.microsoft.com/office/drawing/2014/main" id="{28235AC7-BC9B-4C88-A04A-E409C539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7025" y="3101895"/>
            <a:ext cx="914400" cy="914400"/>
          </a:xfrm>
          <a:prstGeom prst="rect">
            <a:avLst/>
          </a:prstGeom>
        </p:spPr>
      </p:pic>
      <p:sp>
        <p:nvSpPr>
          <p:cNvPr id="71" name="Arrow: Left 70">
            <a:extLst>
              <a:ext uri="{FF2B5EF4-FFF2-40B4-BE49-F238E27FC236}">
                <a16:creationId xmlns:a16="http://schemas.microsoft.com/office/drawing/2014/main" id="{30AD5F54-90BD-4632-A2DC-B5DDA6A37667}"/>
              </a:ext>
            </a:extLst>
          </p:cNvPr>
          <p:cNvSpPr/>
          <p:nvPr/>
        </p:nvSpPr>
        <p:spPr>
          <a:xfrm>
            <a:off x="7848600" y="3623518"/>
            <a:ext cx="663866" cy="5334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Arrow: Left 71">
            <a:extLst>
              <a:ext uri="{FF2B5EF4-FFF2-40B4-BE49-F238E27FC236}">
                <a16:creationId xmlns:a16="http://schemas.microsoft.com/office/drawing/2014/main" id="{9574012E-DDBE-44F9-AEE2-42F76B0ACACF}"/>
              </a:ext>
            </a:extLst>
          </p:cNvPr>
          <p:cNvSpPr/>
          <p:nvPr/>
        </p:nvSpPr>
        <p:spPr>
          <a:xfrm>
            <a:off x="4043353" y="3622322"/>
            <a:ext cx="663866" cy="5334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ECFF6CF0-8E26-4346-A158-F54008061F6F}"/>
              </a:ext>
            </a:extLst>
          </p:cNvPr>
          <p:cNvSpPr/>
          <p:nvPr/>
        </p:nvSpPr>
        <p:spPr>
          <a:xfrm>
            <a:off x="3212094" y="1938288"/>
            <a:ext cx="663866" cy="5334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D6D1DF40-CEEB-4C08-A2FF-8F920671235B}"/>
              </a:ext>
            </a:extLst>
          </p:cNvPr>
          <p:cNvSpPr/>
          <p:nvPr/>
        </p:nvSpPr>
        <p:spPr>
          <a:xfrm>
            <a:off x="3212094" y="3166577"/>
            <a:ext cx="663866" cy="5334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Arrow: Left 74">
            <a:extLst>
              <a:ext uri="{FF2B5EF4-FFF2-40B4-BE49-F238E27FC236}">
                <a16:creationId xmlns:a16="http://schemas.microsoft.com/office/drawing/2014/main" id="{680DA0A5-E868-47B8-B119-5FB1E720F22A}"/>
              </a:ext>
            </a:extLst>
          </p:cNvPr>
          <p:cNvSpPr/>
          <p:nvPr/>
        </p:nvSpPr>
        <p:spPr>
          <a:xfrm>
            <a:off x="3185537" y="4495961"/>
            <a:ext cx="663866" cy="5334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Arrow: Left 75">
            <a:extLst>
              <a:ext uri="{FF2B5EF4-FFF2-40B4-BE49-F238E27FC236}">
                <a16:creationId xmlns:a16="http://schemas.microsoft.com/office/drawing/2014/main" id="{DD3BE5FC-8A80-474E-B94C-8AACBA15C3B0}"/>
              </a:ext>
            </a:extLst>
          </p:cNvPr>
          <p:cNvSpPr/>
          <p:nvPr/>
        </p:nvSpPr>
        <p:spPr>
          <a:xfrm>
            <a:off x="3194005" y="5896956"/>
            <a:ext cx="663866" cy="5334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Graphic 79" descr="Link with solid fill">
            <a:extLst>
              <a:ext uri="{FF2B5EF4-FFF2-40B4-BE49-F238E27FC236}">
                <a16:creationId xmlns:a16="http://schemas.microsoft.com/office/drawing/2014/main" id="{47092ED6-097B-4E4A-B36C-F82B10371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2768" y="3078208"/>
            <a:ext cx="914400" cy="914400"/>
          </a:xfrm>
          <a:prstGeom prst="rect">
            <a:avLst/>
          </a:prstGeom>
        </p:spPr>
      </p:pic>
      <p:pic>
        <p:nvPicPr>
          <p:cNvPr id="81" name="Graphic 80" descr="Link with solid fill">
            <a:extLst>
              <a:ext uri="{FF2B5EF4-FFF2-40B4-BE49-F238E27FC236}">
                <a16:creationId xmlns:a16="http://schemas.microsoft.com/office/drawing/2014/main" id="{872F540D-24FF-4C26-9BB7-A05CDFC19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0536" y="30196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7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67200" y="6569354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98" y="72176"/>
            <a:ext cx="11386515" cy="677108"/>
          </a:xfrm>
        </p:spPr>
        <p:txBody>
          <a:bodyPr/>
          <a:lstStyle/>
          <a:p>
            <a:r>
              <a:rPr lang="en-AU" sz="4400" dirty="0"/>
              <a:t>Changes in docker-compose.yml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0F588-D662-4E53-937B-A570FCE5D4A7}"/>
              </a:ext>
            </a:extLst>
          </p:cNvPr>
          <p:cNvSpPr txBox="1"/>
          <p:nvPr/>
        </p:nvSpPr>
        <p:spPr>
          <a:xfrm>
            <a:off x="288445" y="841751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Solr-init is a new container, while amber ones accommodate the solr core prefix name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419440-B63D-4A71-901E-9B2654D7B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00485"/>
              </p:ext>
            </p:extLst>
          </p:nvPr>
        </p:nvGraphicFramePr>
        <p:xfrm>
          <a:off x="2153920" y="11808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81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01" y="1066800"/>
            <a:ext cx="11408258" cy="4031873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r>
              <a:rPr lang="en-US" sz="2000" b="1" dirty="0">
                <a:solidFill>
                  <a:schemeClr val="bg1"/>
                </a:solidFill>
                <a:hlinkClick r:id="rId2"/>
              </a:rPr>
              <a:t>https://www.linkedin.com/pulse/sitecore-cli-version-400-now-available-justin-vogt/?trk=articles_directory</a:t>
            </a:r>
          </a:p>
          <a:p>
            <a:r>
              <a:rPr lang="en-AU" dirty="0">
                <a:solidFill>
                  <a:schemeClr val="bg1"/>
                </a:solidFill>
                <a:hlinkClick r:id="rId3"/>
              </a:rPr>
              <a:t>https://dev.sitecore.net/Downloads/Sitecore%20CLI/4x/Sitecore%20CLI%20400/Release%20Notes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  <a:hlinkClick r:id="rId4"/>
              </a:rPr>
              <a:t>https://doc.sitecore.com/en/developers/101/developer-tools/upgrade-the-sitecore-command-line-interface-to-version-4.html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</TotalTime>
  <Words>254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Carlito</vt:lpstr>
      <vt:lpstr>Kievit</vt:lpstr>
      <vt:lpstr>Trebuchet MS</vt:lpstr>
      <vt:lpstr>Office Theme</vt:lpstr>
      <vt:lpstr>Sitecore Blog Diagrams SITECORE USER GROUP PPT   Sep 22, 2021 </vt:lpstr>
      <vt:lpstr>Sitecore 10.x Features</vt:lpstr>
      <vt:lpstr>XP0 Install Script / JSON Interrelationship</vt:lpstr>
      <vt:lpstr>Changes in docker-compose.yml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Sundarrajan, Navaneethakrishnan</cp:lastModifiedBy>
  <cp:revision>478</cp:revision>
  <dcterms:created xsi:type="dcterms:W3CDTF">2020-05-22T09:40:25Z</dcterms:created>
  <dcterms:modified xsi:type="dcterms:W3CDTF">2021-10-04T22:38:52Z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