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65" r:id="rId6"/>
    <p:sldId id="260" r:id="rId7"/>
    <p:sldId id="262" r:id="rId8"/>
    <p:sldId id="258" r:id="rId9"/>
    <p:sldId id="261" r:id="rId10"/>
    <p:sldId id="266" r:id="rId11"/>
    <p:sldId id="267" r:id="rId12"/>
    <p:sldId id="269" r:id="rId13"/>
    <p:sldId id="25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DE8"/>
    <a:srgbClr val="D43479"/>
    <a:srgbClr val="C0D6DC"/>
    <a:srgbClr val="B9D4E3"/>
    <a:srgbClr val="6B9B9D"/>
    <a:srgbClr val="F7A1FB"/>
    <a:srgbClr val="A2AFFA"/>
    <a:srgbClr val="DC6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eeth Sundarrajan" userId="1d9b1b4b42e54d5b" providerId="LiveId" clId="{28DBE050-CA09-429A-96DC-0A658530416B}"/>
    <pc:docChg chg="undo custSel addSld modSld sldOrd">
      <pc:chgData name="Navaneeth Sundarrajan" userId="1d9b1b4b42e54d5b" providerId="LiveId" clId="{28DBE050-CA09-429A-96DC-0A658530416B}" dt="2022-12-24T01:13:17.466" v="1073" actId="20577"/>
      <pc:docMkLst>
        <pc:docMk/>
      </pc:docMkLst>
      <pc:sldChg chg="modSp mod">
        <pc:chgData name="Navaneeth Sundarrajan" userId="1d9b1b4b42e54d5b" providerId="LiveId" clId="{28DBE050-CA09-429A-96DC-0A658530416B}" dt="2022-12-23T23:55:55.143" v="192" actId="313"/>
        <pc:sldMkLst>
          <pc:docMk/>
          <pc:sldMk cId="1379020285" sldId="256"/>
        </pc:sldMkLst>
        <pc:spChg chg="mod">
          <ac:chgData name="Navaneeth Sundarrajan" userId="1d9b1b4b42e54d5b" providerId="LiveId" clId="{28DBE050-CA09-429A-96DC-0A658530416B}" dt="2022-12-23T23:55:55.143" v="192" actId="313"/>
          <ac:spMkLst>
            <pc:docMk/>
            <pc:sldMk cId="1379020285" sldId="256"/>
            <ac:spMk id="4" creationId="{8C026C74-6E9C-A012-0A13-79B485B6C5BF}"/>
          </ac:spMkLst>
        </pc:spChg>
      </pc:sldChg>
      <pc:sldChg chg="addSp delSp modSp mod setBg">
        <pc:chgData name="Navaneeth Sundarrajan" userId="1d9b1b4b42e54d5b" providerId="LiveId" clId="{28DBE050-CA09-429A-96DC-0A658530416B}" dt="2022-12-24T00:55:43.776" v="876"/>
        <pc:sldMkLst>
          <pc:docMk/>
          <pc:sldMk cId="1592282424" sldId="257"/>
        </pc:sldMkLst>
        <pc:spChg chg="del">
          <ac:chgData name="Navaneeth Sundarrajan" userId="1d9b1b4b42e54d5b" providerId="LiveId" clId="{28DBE050-CA09-429A-96DC-0A658530416B}" dt="2022-12-24T00:35:47.839" v="737" actId="478"/>
          <ac:spMkLst>
            <pc:docMk/>
            <pc:sldMk cId="1592282424" sldId="257"/>
            <ac:spMk id="2" creationId="{E75D0674-DF68-0046-8BD0-E0D41D3B83C9}"/>
          </ac:spMkLst>
        </pc:spChg>
        <pc:spChg chg="del">
          <ac:chgData name="Navaneeth Sundarrajan" userId="1d9b1b4b42e54d5b" providerId="LiveId" clId="{28DBE050-CA09-429A-96DC-0A658530416B}" dt="2022-12-24T00:35:47.839" v="737" actId="478"/>
          <ac:spMkLst>
            <pc:docMk/>
            <pc:sldMk cId="1592282424" sldId="257"/>
            <ac:spMk id="3" creationId="{7E5B8A4F-D0D6-E645-AAA4-990556CAE330}"/>
          </ac:spMkLst>
        </pc:spChg>
        <pc:spChg chg="mod">
          <ac:chgData name="Navaneeth Sundarrajan" userId="1d9b1b4b42e54d5b" providerId="LiveId" clId="{28DBE050-CA09-429A-96DC-0A658530416B}" dt="2022-12-24T00:36:58.710" v="819" actId="20577"/>
          <ac:spMkLst>
            <pc:docMk/>
            <pc:sldMk cId="1592282424" sldId="257"/>
            <ac:spMk id="7" creationId="{442715F5-07AD-0F89-7119-FB2D636CD36F}"/>
          </ac:spMkLst>
        </pc:spChg>
        <pc:spChg chg="del">
          <ac:chgData name="Navaneeth Sundarrajan" userId="1d9b1b4b42e54d5b" providerId="LiveId" clId="{28DBE050-CA09-429A-96DC-0A658530416B}" dt="2022-12-24T00:35:47.839" v="737" actId="478"/>
          <ac:spMkLst>
            <pc:docMk/>
            <pc:sldMk cId="1592282424" sldId="257"/>
            <ac:spMk id="8" creationId="{4285C65F-EB34-2C13-9D90-65AC9AA6409A}"/>
          </ac:spMkLst>
        </pc:spChg>
        <pc:spChg chg="del mod">
          <ac:chgData name="Navaneeth Sundarrajan" userId="1d9b1b4b42e54d5b" providerId="LiveId" clId="{28DBE050-CA09-429A-96DC-0A658530416B}" dt="2022-12-24T00:35:47.839" v="737" actId="478"/>
          <ac:spMkLst>
            <pc:docMk/>
            <pc:sldMk cId="1592282424" sldId="257"/>
            <ac:spMk id="9" creationId="{7325B612-5031-DBB7-8EC0-63E5998960DD}"/>
          </ac:spMkLst>
        </pc:spChg>
        <pc:spChg chg="del mod">
          <ac:chgData name="Navaneeth Sundarrajan" userId="1d9b1b4b42e54d5b" providerId="LiveId" clId="{28DBE050-CA09-429A-96DC-0A658530416B}" dt="2022-12-24T00:35:52.129" v="738" actId="478"/>
          <ac:spMkLst>
            <pc:docMk/>
            <pc:sldMk cId="1592282424" sldId="257"/>
            <ac:spMk id="36" creationId="{D33B3FEC-B51C-529F-2187-7CD61059E91D}"/>
          </ac:spMkLst>
        </pc:spChg>
        <pc:spChg chg="add mod">
          <ac:chgData name="Navaneeth Sundarrajan" userId="1d9b1b4b42e54d5b" providerId="LiveId" clId="{28DBE050-CA09-429A-96DC-0A658530416B}" dt="2022-12-24T00:55:34.403" v="875" actId="207"/>
          <ac:spMkLst>
            <pc:docMk/>
            <pc:sldMk cId="1592282424" sldId="257"/>
            <ac:spMk id="37" creationId="{E7AAF438-8197-E89D-8C42-CA454BE09299}"/>
          </ac:spMkLst>
        </pc:spChg>
        <pc:spChg chg="add mod">
          <ac:chgData name="Navaneeth Sundarrajan" userId="1d9b1b4b42e54d5b" providerId="LiveId" clId="{28DBE050-CA09-429A-96DC-0A658530416B}" dt="2022-12-24T00:55:27.839" v="874" actId="207"/>
          <ac:spMkLst>
            <pc:docMk/>
            <pc:sldMk cId="1592282424" sldId="257"/>
            <ac:spMk id="38" creationId="{BD0964F4-0DF4-A148-3639-A10881392D7C}"/>
          </ac:spMkLst>
        </pc:spChg>
        <pc:spChg chg="add mod">
          <ac:chgData name="Navaneeth Sundarrajan" userId="1d9b1b4b42e54d5b" providerId="LiveId" clId="{28DBE050-CA09-429A-96DC-0A658530416B}" dt="2022-12-24T00:37:20.578" v="823" actId="1076"/>
          <ac:spMkLst>
            <pc:docMk/>
            <pc:sldMk cId="1592282424" sldId="257"/>
            <ac:spMk id="40" creationId="{1B47239D-09F6-6310-2BBC-2224393C1FF9}"/>
          </ac:spMkLst>
        </pc:spChg>
        <pc:spChg chg="add mod">
          <ac:chgData name="Navaneeth Sundarrajan" userId="1d9b1b4b42e54d5b" providerId="LiveId" clId="{28DBE050-CA09-429A-96DC-0A658530416B}" dt="2022-12-24T00:40:03.950" v="854" actId="1076"/>
          <ac:spMkLst>
            <pc:docMk/>
            <pc:sldMk cId="1592282424" sldId="257"/>
            <ac:spMk id="42" creationId="{FBD496FE-EB4E-A459-8826-A8BF166A3ABB}"/>
          </ac:spMkLst>
        </pc:spChg>
        <pc:spChg chg="add mod">
          <ac:chgData name="Navaneeth Sundarrajan" userId="1d9b1b4b42e54d5b" providerId="LiveId" clId="{28DBE050-CA09-429A-96DC-0A658530416B}" dt="2022-12-24T00:40:58.267" v="860" actId="207"/>
          <ac:spMkLst>
            <pc:docMk/>
            <pc:sldMk cId="1592282424" sldId="257"/>
            <ac:spMk id="43" creationId="{2C866924-7671-7C67-AC7A-D44EC2A0BC9E}"/>
          </ac:spMkLst>
        </pc:spChg>
        <pc:spChg chg="add mod">
          <ac:chgData name="Navaneeth Sundarrajan" userId="1d9b1b4b42e54d5b" providerId="LiveId" clId="{28DBE050-CA09-429A-96DC-0A658530416B}" dt="2022-12-24T00:40:50.249" v="859" actId="207"/>
          <ac:spMkLst>
            <pc:docMk/>
            <pc:sldMk cId="1592282424" sldId="257"/>
            <ac:spMk id="44" creationId="{4FA42D87-16F2-FA1D-7A67-177BC51E77D1}"/>
          </ac:spMkLst>
        </pc:spChg>
        <pc:picChg chg="del">
          <ac:chgData name="Navaneeth Sundarrajan" userId="1d9b1b4b42e54d5b" providerId="LiveId" clId="{28DBE050-CA09-429A-96DC-0A658530416B}" dt="2022-12-24T00:35:52.129" v="738" actId="478"/>
          <ac:picMkLst>
            <pc:docMk/>
            <pc:sldMk cId="1592282424" sldId="257"/>
            <ac:picMk id="24" creationId="{10B99A62-BD04-876C-F1C2-80329C5FEEDB}"/>
          </ac:picMkLst>
        </pc:picChg>
        <pc:picChg chg="add mod">
          <ac:chgData name="Navaneeth Sundarrajan" userId="1d9b1b4b42e54d5b" providerId="LiveId" clId="{28DBE050-CA09-429A-96DC-0A658530416B}" dt="2022-12-24T00:41:11.374" v="862" actId="207"/>
          <ac:picMkLst>
            <pc:docMk/>
            <pc:sldMk cId="1592282424" sldId="257"/>
            <ac:picMk id="39" creationId="{ED6F8338-FE6F-4794-3CA2-1B6606C24971}"/>
          </ac:picMkLst>
        </pc:picChg>
        <pc:picChg chg="add mod">
          <ac:chgData name="Navaneeth Sundarrajan" userId="1d9b1b4b42e54d5b" providerId="LiveId" clId="{28DBE050-CA09-429A-96DC-0A658530416B}" dt="2022-12-24T00:40:46.242" v="858" actId="207"/>
          <ac:picMkLst>
            <pc:docMk/>
            <pc:sldMk cId="1592282424" sldId="257"/>
            <ac:picMk id="41" creationId="{56D2C893-2078-DD61-D239-27E9BDF8BDC5}"/>
          </ac:picMkLst>
        </pc:picChg>
        <pc:cxnChg chg="del">
          <ac:chgData name="Navaneeth Sundarrajan" userId="1d9b1b4b42e54d5b" providerId="LiveId" clId="{28DBE050-CA09-429A-96DC-0A658530416B}" dt="2022-12-24T00:35:47.839" v="737" actId="478"/>
          <ac:cxnSpMkLst>
            <pc:docMk/>
            <pc:sldMk cId="1592282424" sldId="257"/>
            <ac:cxnSpMk id="14" creationId="{135652F4-FAE1-5325-9D17-F4D86E12C2B3}"/>
          </ac:cxnSpMkLst>
        </pc:cxnChg>
        <pc:cxnChg chg="del mod">
          <ac:chgData name="Navaneeth Sundarrajan" userId="1d9b1b4b42e54d5b" providerId="LiveId" clId="{28DBE050-CA09-429A-96DC-0A658530416B}" dt="2022-12-24T00:35:47.839" v="737" actId="478"/>
          <ac:cxnSpMkLst>
            <pc:docMk/>
            <pc:sldMk cId="1592282424" sldId="257"/>
            <ac:cxnSpMk id="17" creationId="{E738EA9C-88E1-9A31-2912-94BDAB3CE4B0}"/>
          </ac:cxnSpMkLst>
        </pc:cxnChg>
        <pc:cxnChg chg="del">
          <ac:chgData name="Navaneeth Sundarrajan" userId="1d9b1b4b42e54d5b" providerId="LiveId" clId="{28DBE050-CA09-429A-96DC-0A658530416B}" dt="2022-12-24T00:35:47.839" v="737" actId="478"/>
          <ac:cxnSpMkLst>
            <pc:docMk/>
            <pc:sldMk cId="1592282424" sldId="257"/>
            <ac:cxnSpMk id="21" creationId="{DA5846CE-260B-CCAE-615C-B31ED11D8E33}"/>
          </ac:cxnSpMkLst>
        </pc:cxnChg>
        <pc:cxnChg chg="del">
          <ac:chgData name="Navaneeth Sundarrajan" userId="1d9b1b4b42e54d5b" providerId="LiveId" clId="{28DBE050-CA09-429A-96DC-0A658530416B}" dt="2022-12-24T00:35:47.839" v="737" actId="478"/>
          <ac:cxnSpMkLst>
            <pc:docMk/>
            <pc:sldMk cId="1592282424" sldId="257"/>
            <ac:cxnSpMk id="22" creationId="{9F46BDC8-BF26-C7B8-90BD-08FCFAA301F3}"/>
          </ac:cxnSpMkLst>
        </pc:cxnChg>
        <pc:cxnChg chg="del">
          <ac:chgData name="Navaneeth Sundarrajan" userId="1d9b1b4b42e54d5b" providerId="LiveId" clId="{28DBE050-CA09-429A-96DC-0A658530416B}" dt="2022-12-24T00:35:47.839" v="737" actId="478"/>
          <ac:cxnSpMkLst>
            <pc:docMk/>
            <pc:sldMk cId="1592282424" sldId="257"/>
            <ac:cxnSpMk id="26" creationId="{D698A036-AFB1-3535-07EB-C6A69804E218}"/>
          </ac:cxnSpMkLst>
        </pc:cxnChg>
        <pc:cxnChg chg="del mod">
          <ac:chgData name="Navaneeth Sundarrajan" userId="1d9b1b4b42e54d5b" providerId="LiveId" clId="{28DBE050-CA09-429A-96DC-0A658530416B}" dt="2022-12-24T00:35:47.839" v="737" actId="478"/>
          <ac:cxnSpMkLst>
            <pc:docMk/>
            <pc:sldMk cId="1592282424" sldId="257"/>
            <ac:cxnSpMk id="28" creationId="{8A300D52-1035-D4F6-6ADF-991300B4ACCA}"/>
          </ac:cxnSpMkLst>
        </pc:cxnChg>
        <pc:cxnChg chg="del">
          <ac:chgData name="Navaneeth Sundarrajan" userId="1d9b1b4b42e54d5b" providerId="LiveId" clId="{28DBE050-CA09-429A-96DC-0A658530416B}" dt="2022-12-24T00:35:47.839" v="737" actId="478"/>
          <ac:cxnSpMkLst>
            <pc:docMk/>
            <pc:sldMk cId="1592282424" sldId="257"/>
            <ac:cxnSpMk id="31" creationId="{DE656CB5-ACC9-A700-B0AF-ADDBDDB579E6}"/>
          </ac:cxnSpMkLst>
        </pc:cxnChg>
        <pc:cxnChg chg="del mod">
          <ac:chgData name="Navaneeth Sundarrajan" userId="1d9b1b4b42e54d5b" providerId="LiveId" clId="{28DBE050-CA09-429A-96DC-0A658530416B}" dt="2022-12-24T00:35:47.839" v="737" actId="478"/>
          <ac:cxnSpMkLst>
            <pc:docMk/>
            <pc:sldMk cId="1592282424" sldId="257"/>
            <ac:cxnSpMk id="33" creationId="{0A6D8EE4-11F4-975A-6D5B-BEA0AFE3BCBC}"/>
          </ac:cxnSpMkLst>
        </pc:cxnChg>
      </pc:sldChg>
      <pc:sldChg chg="modSp mod">
        <pc:chgData name="Navaneeth Sundarrajan" userId="1d9b1b4b42e54d5b" providerId="LiveId" clId="{28DBE050-CA09-429A-96DC-0A658530416B}" dt="2022-12-23T23:55:05.596" v="191" actId="20577"/>
        <pc:sldMkLst>
          <pc:docMk/>
          <pc:sldMk cId="416427674" sldId="260"/>
        </pc:sldMkLst>
        <pc:spChg chg="mod">
          <ac:chgData name="Navaneeth Sundarrajan" userId="1d9b1b4b42e54d5b" providerId="LiveId" clId="{28DBE050-CA09-429A-96DC-0A658530416B}" dt="2022-12-23T23:55:05.596" v="191" actId="20577"/>
          <ac:spMkLst>
            <pc:docMk/>
            <pc:sldMk cId="416427674" sldId="260"/>
            <ac:spMk id="7" creationId="{442715F5-07AD-0F89-7119-FB2D636CD36F}"/>
          </ac:spMkLst>
        </pc:spChg>
        <pc:graphicFrameChg chg="modGraphic">
          <ac:chgData name="Navaneeth Sundarrajan" userId="1d9b1b4b42e54d5b" providerId="LiveId" clId="{28DBE050-CA09-429A-96DC-0A658530416B}" dt="2022-12-23T23:53:34.023" v="171"/>
          <ac:graphicFrameMkLst>
            <pc:docMk/>
            <pc:sldMk cId="416427674" sldId="260"/>
            <ac:graphicFrameMk id="2" creationId="{C5FC87F7-9AB6-9791-032D-38E06192580A}"/>
          </ac:graphicFrameMkLst>
        </pc:graphicFrameChg>
      </pc:sldChg>
      <pc:sldChg chg="modSp mod">
        <pc:chgData name="Navaneeth Sundarrajan" userId="1d9b1b4b42e54d5b" providerId="LiveId" clId="{28DBE050-CA09-429A-96DC-0A658530416B}" dt="2022-12-23T23:29:03.378" v="2" actId="207"/>
        <pc:sldMkLst>
          <pc:docMk/>
          <pc:sldMk cId="2395487606" sldId="261"/>
        </pc:sldMkLst>
        <pc:spChg chg="mod">
          <ac:chgData name="Navaneeth Sundarrajan" userId="1d9b1b4b42e54d5b" providerId="LiveId" clId="{28DBE050-CA09-429A-96DC-0A658530416B}" dt="2022-12-23T23:28:44.881" v="0" actId="207"/>
          <ac:spMkLst>
            <pc:docMk/>
            <pc:sldMk cId="2395487606" sldId="261"/>
            <ac:spMk id="2" creationId="{85A209D6-2E2C-5E14-FE73-1520D67F1E03}"/>
          </ac:spMkLst>
        </pc:spChg>
        <pc:spChg chg="mod">
          <ac:chgData name="Navaneeth Sundarrajan" userId="1d9b1b4b42e54d5b" providerId="LiveId" clId="{28DBE050-CA09-429A-96DC-0A658530416B}" dt="2022-12-23T23:29:03.378" v="2" actId="207"/>
          <ac:spMkLst>
            <pc:docMk/>
            <pc:sldMk cId="2395487606" sldId="261"/>
            <ac:spMk id="13" creationId="{836B4522-3E11-049A-BA20-B6B088D05A52}"/>
          </ac:spMkLst>
        </pc:spChg>
        <pc:spChg chg="mod">
          <ac:chgData name="Navaneeth Sundarrajan" userId="1d9b1b4b42e54d5b" providerId="LiveId" clId="{28DBE050-CA09-429A-96DC-0A658530416B}" dt="2022-12-23T23:28:54.159" v="1" actId="207"/>
          <ac:spMkLst>
            <pc:docMk/>
            <pc:sldMk cId="2395487606" sldId="261"/>
            <ac:spMk id="14" creationId="{A920AD8A-3E77-2602-6B30-396F77D8F2A1}"/>
          </ac:spMkLst>
        </pc:spChg>
      </pc:sldChg>
      <pc:sldChg chg="modSp mod">
        <pc:chgData name="Navaneeth Sundarrajan" userId="1d9b1b4b42e54d5b" providerId="LiveId" clId="{28DBE050-CA09-429A-96DC-0A658530416B}" dt="2022-12-24T00:41:57.357" v="864" actId="20577"/>
        <pc:sldMkLst>
          <pc:docMk/>
          <pc:sldMk cId="1855332856" sldId="262"/>
        </pc:sldMkLst>
        <pc:spChg chg="mod">
          <ac:chgData name="Navaneeth Sundarrajan" userId="1d9b1b4b42e54d5b" providerId="LiveId" clId="{28DBE050-CA09-429A-96DC-0A658530416B}" dt="2022-12-24T00:41:57.357" v="864" actId="20577"/>
          <ac:spMkLst>
            <pc:docMk/>
            <pc:sldMk cId="1855332856" sldId="262"/>
            <ac:spMk id="7" creationId="{442715F5-07AD-0F89-7119-FB2D636CD36F}"/>
          </ac:spMkLst>
        </pc:spChg>
      </pc:sldChg>
      <pc:sldChg chg="addSp delSp modSp add mod">
        <pc:chgData name="Navaneeth Sundarrajan" userId="1d9b1b4b42e54d5b" providerId="LiveId" clId="{28DBE050-CA09-429A-96DC-0A658530416B}" dt="2022-12-23T23:33:01.321" v="31" actId="1076"/>
        <pc:sldMkLst>
          <pc:docMk/>
          <pc:sldMk cId="876950582" sldId="263"/>
        </pc:sldMkLst>
        <pc:spChg chg="mod">
          <ac:chgData name="Navaneeth Sundarrajan" userId="1d9b1b4b42e54d5b" providerId="LiveId" clId="{28DBE050-CA09-429A-96DC-0A658530416B}" dt="2022-12-23T23:33:01.321" v="31" actId="1076"/>
          <ac:spMkLst>
            <pc:docMk/>
            <pc:sldMk cId="876950582" sldId="263"/>
            <ac:spMk id="7" creationId="{442715F5-07AD-0F89-7119-FB2D636CD36F}"/>
          </ac:spMkLst>
        </pc:spChg>
        <pc:picChg chg="add mod">
          <ac:chgData name="Navaneeth Sundarrajan" userId="1d9b1b4b42e54d5b" providerId="LiveId" clId="{28DBE050-CA09-429A-96DC-0A658530416B}" dt="2022-12-23T23:32:03.809" v="9" actId="1076"/>
          <ac:picMkLst>
            <pc:docMk/>
            <pc:sldMk cId="876950582" sldId="263"/>
            <ac:picMk id="3" creationId="{60CC68E7-1F4C-191D-AC84-5C7E7BE2248B}"/>
          </ac:picMkLst>
        </pc:picChg>
        <pc:picChg chg="del">
          <ac:chgData name="Navaneeth Sundarrajan" userId="1d9b1b4b42e54d5b" providerId="LiveId" clId="{28DBE050-CA09-429A-96DC-0A658530416B}" dt="2022-12-23T23:31:43.885" v="5" actId="478"/>
          <ac:picMkLst>
            <pc:docMk/>
            <pc:sldMk cId="876950582" sldId="263"/>
            <ac:picMk id="4" creationId="{C49B7E0B-B0CC-71A2-DF90-3D952822EA94}"/>
          </ac:picMkLst>
        </pc:picChg>
      </pc:sldChg>
      <pc:sldChg chg="addSp delSp modSp add mod">
        <pc:chgData name="Navaneeth Sundarrajan" userId="1d9b1b4b42e54d5b" providerId="LiveId" clId="{28DBE050-CA09-429A-96DC-0A658530416B}" dt="2022-12-23T23:51:37.447" v="134" actId="207"/>
        <pc:sldMkLst>
          <pc:docMk/>
          <pc:sldMk cId="3760103599" sldId="264"/>
        </pc:sldMkLst>
        <pc:spChg chg="mod">
          <ac:chgData name="Navaneeth Sundarrajan" userId="1d9b1b4b42e54d5b" providerId="LiveId" clId="{28DBE050-CA09-429A-96DC-0A658530416B}" dt="2022-12-23T23:48:45.373" v="74" actId="207"/>
          <ac:spMkLst>
            <pc:docMk/>
            <pc:sldMk cId="3760103599" sldId="264"/>
            <ac:spMk id="2" creationId="{E75D0674-DF68-0046-8BD0-E0D41D3B83C9}"/>
          </ac:spMkLst>
        </pc:spChg>
        <pc:spChg chg="mod">
          <ac:chgData name="Navaneeth Sundarrajan" userId="1d9b1b4b42e54d5b" providerId="LiveId" clId="{28DBE050-CA09-429A-96DC-0A658530416B}" dt="2022-12-23T23:48:19.777" v="60" actId="1076"/>
          <ac:spMkLst>
            <pc:docMk/>
            <pc:sldMk cId="3760103599" sldId="264"/>
            <ac:spMk id="3" creationId="{7E5B8A4F-D0D6-E645-AAA4-990556CAE330}"/>
          </ac:spMkLst>
        </pc:spChg>
        <pc:spChg chg="mod">
          <ac:chgData name="Navaneeth Sundarrajan" userId="1d9b1b4b42e54d5b" providerId="LiveId" clId="{28DBE050-CA09-429A-96DC-0A658530416B}" dt="2022-12-23T23:48:52.170" v="76" actId="20577"/>
          <ac:spMkLst>
            <pc:docMk/>
            <pc:sldMk cId="3760103599" sldId="264"/>
            <ac:spMk id="7" creationId="{442715F5-07AD-0F89-7119-FB2D636CD36F}"/>
          </ac:spMkLst>
        </pc:spChg>
        <pc:spChg chg="del">
          <ac:chgData name="Navaneeth Sundarrajan" userId="1d9b1b4b42e54d5b" providerId="LiveId" clId="{28DBE050-CA09-429A-96DC-0A658530416B}" dt="2022-12-23T23:47:10.443" v="36" actId="478"/>
          <ac:spMkLst>
            <pc:docMk/>
            <pc:sldMk cId="3760103599" sldId="264"/>
            <ac:spMk id="8" creationId="{4285C65F-EB34-2C13-9D90-65AC9AA6409A}"/>
          </ac:spMkLst>
        </pc:spChg>
        <pc:spChg chg="del">
          <ac:chgData name="Navaneeth Sundarrajan" userId="1d9b1b4b42e54d5b" providerId="LiveId" clId="{28DBE050-CA09-429A-96DC-0A658530416B}" dt="2022-12-23T23:47:13.355" v="37" actId="478"/>
          <ac:spMkLst>
            <pc:docMk/>
            <pc:sldMk cId="3760103599" sldId="264"/>
            <ac:spMk id="9" creationId="{7325B612-5031-DBB7-8EC0-63E5998960DD}"/>
          </ac:spMkLst>
        </pc:spChg>
        <pc:spChg chg="add mod">
          <ac:chgData name="Navaneeth Sundarrajan" userId="1d9b1b4b42e54d5b" providerId="LiveId" clId="{28DBE050-CA09-429A-96DC-0A658530416B}" dt="2022-12-23T23:51:37.447" v="134" actId="207"/>
          <ac:spMkLst>
            <pc:docMk/>
            <pc:sldMk cId="3760103599" sldId="264"/>
            <ac:spMk id="11" creationId="{FC6ED4FC-04AA-B7A0-FECC-A86E70180D8D}"/>
          </ac:spMkLst>
        </pc:spChg>
        <pc:spChg chg="del">
          <ac:chgData name="Navaneeth Sundarrajan" userId="1d9b1b4b42e54d5b" providerId="LiveId" clId="{28DBE050-CA09-429A-96DC-0A658530416B}" dt="2022-12-23T23:48:25.116" v="62" actId="478"/>
          <ac:spMkLst>
            <pc:docMk/>
            <pc:sldMk cId="3760103599" sldId="264"/>
            <ac:spMk id="36" creationId="{D33B3FEC-B51C-529F-2187-7CD61059E91D}"/>
          </ac:spMkLst>
        </pc:spChg>
        <pc:picChg chg="del">
          <ac:chgData name="Navaneeth Sundarrajan" userId="1d9b1b4b42e54d5b" providerId="LiveId" clId="{28DBE050-CA09-429A-96DC-0A658530416B}" dt="2022-12-23T23:48:21.507" v="61" actId="478"/>
          <ac:picMkLst>
            <pc:docMk/>
            <pc:sldMk cId="3760103599" sldId="264"/>
            <ac:picMk id="24" creationId="{10B99A62-BD04-876C-F1C2-80329C5FEEDB}"/>
          </ac:picMkLst>
        </pc:picChg>
        <pc:cxnChg chg="del">
          <ac:chgData name="Navaneeth Sundarrajan" userId="1d9b1b4b42e54d5b" providerId="LiveId" clId="{28DBE050-CA09-429A-96DC-0A658530416B}" dt="2022-12-23T23:47:17.497" v="38" actId="478"/>
          <ac:cxnSpMkLst>
            <pc:docMk/>
            <pc:sldMk cId="3760103599" sldId="264"/>
            <ac:cxnSpMk id="14" creationId="{135652F4-FAE1-5325-9D17-F4D86E12C2B3}"/>
          </ac:cxnSpMkLst>
        </pc:cxnChg>
        <pc:cxnChg chg="del mod">
          <ac:chgData name="Navaneeth Sundarrajan" userId="1d9b1b4b42e54d5b" providerId="LiveId" clId="{28DBE050-CA09-429A-96DC-0A658530416B}" dt="2022-12-23T23:47:26.123" v="39" actId="478"/>
          <ac:cxnSpMkLst>
            <pc:docMk/>
            <pc:sldMk cId="3760103599" sldId="264"/>
            <ac:cxnSpMk id="17" creationId="{E738EA9C-88E1-9A31-2912-94BDAB3CE4B0}"/>
          </ac:cxnSpMkLst>
        </pc:cxnChg>
        <pc:cxnChg chg="mod">
          <ac:chgData name="Navaneeth Sundarrajan" userId="1d9b1b4b42e54d5b" providerId="LiveId" clId="{28DBE050-CA09-429A-96DC-0A658530416B}" dt="2022-12-23T23:48:19.777" v="60" actId="1076"/>
          <ac:cxnSpMkLst>
            <pc:docMk/>
            <pc:sldMk cId="3760103599" sldId="264"/>
            <ac:cxnSpMk id="21" creationId="{DA5846CE-260B-CCAE-615C-B31ED11D8E33}"/>
          </ac:cxnSpMkLst>
        </pc:cxnChg>
        <pc:cxnChg chg="mod">
          <ac:chgData name="Navaneeth Sundarrajan" userId="1d9b1b4b42e54d5b" providerId="LiveId" clId="{28DBE050-CA09-429A-96DC-0A658530416B}" dt="2022-12-23T23:48:19.777" v="60" actId="1076"/>
          <ac:cxnSpMkLst>
            <pc:docMk/>
            <pc:sldMk cId="3760103599" sldId="264"/>
            <ac:cxnSpMk id="22" creationId="{9F46BDC8-BF26-C7B8-90BD-08FCFAA301F3}"/>
          </ac:cxnSpMkLst>
        </pc:cxnChg>
        <pc:cxnChg chg="del">
          <ac:chgData name="Navaneeth Sundarrajan" userId="1d9b1b4b42e54d5b" providerId="LiveId" clId="{28DBE050-CA09-429A-96DC-0A658530416B}" dt="2022-12-23T23:47:17.497" v="38" actId="478"/>
          <ac:cxnSpMkLst>
            <pc:docMk/>
            <pc:sldMk cId="3760103599" sldId="264"/>
            <ac:cxnSpMk id="26" creationId="{D698A036-AFB1-3535-07EB-C6A69804E218}"/>
          </ac:cxnSpMkLst>
        </pc:cxnChg>
        <pc:cxnChg chg="del mod">
          <ac:chgData name="Navaneeth Sundarrajan" userId="1d9b1b4b42e54d5b" providerId="LiveId" clId="{28DBE050-CA09-429A-96DC-0A658530416B}" dt="2022-12-23T23:47:03.488" v="33" actId="478"/>
          <ac:cxnSpMkLst>
            <pc:docMk/>
            <pc:sldMk cId="3760103599" sldId="264"/>
            <ac:cxnSpMk id="28" creationId="{8A300D52-1035-D4F6-6ADF-991300B4ACCA}"/>
          </ac:cxnSpMkLst>
        </pc:cxnChg>
        <pc:cxnChg chg="del">
          <ac:chgData name="Navaneeth Sundarrajan" userId="1d9b1b4b42e54d5b" providerId="LiveId" clId="{28DBE050-CA09-429A-96DC-0A658530416B}" dt="2022-12-23T23:47:08.076" v="35" actId="478"/>
          <ac:cxnSpMkLst>
            <pc:docMk/>
            <pc:sldMk cId="3760103599" sldId="264"/>
            <ac:cxnSpMk id="31" creationId="{DE656CB5-ACC9-A700-B0AF-ADDBDDB579E6}"/>
          </ac:cxnSpMkLst>
        </pc:cxnChg>
        <pc:cxnChg chg="del mod">
          <ac:chgData name="Navaneeth Sundarrajan" userId="1d9b1b4b42e54d5b" providerId="LiveId" clId="{28DBE050-CA09-429A-96DC-0A658530416B}" dt="2022-12-23T23:47:05.912" v="34" actId="478"/>
          <ac:cxnSpMkLst>
            <pc:docMk/>
            <pc:sldMk cId="3760103599" sldId="264"/>
            <ac:cxnSpMk id="33" creationId="{0A6D8EE4-11F4-975A-6D5B-BEA0AFE3BCBC}"/>
          </ac:cxnSpMkLst>
        </pc:cxnChg>
      </pc:sldChg>
      <pc:sldChg chg="addSp delSp modSp add mod ord">
        <pc:chgData name="Navaneeth Sundarrajan" userId="1d9b1b4b42e54d5b" providerId="LiveId" clId="{28DBE050-CA09-429A-96DC-0A658530416B}" dt="2022-12-23T23:51:53.288" v="149" actId="20577"/>
        <pc:sldMkLst>
          <pc:docMk/>
          <pc:sldMk cId="4056677182" sldId="265"/>
        </pc:sldMkLst>
        <pc:spChg chg="mod">
          <ac:chgData name="Navaneeth Sundarrajan" userId="1d9b1b4b42e54d5b" providerId="LiveId" clId="{28DBE050-CA09-429A-96DC-0A658530416B}" dt="2022-12-23T23:51:24.131" v="133" actId="207"/>
          <ac:spMkLst>
            <pc:docMk/>
            <pc:sldMk cId="4056677182" sldId="265"/>
            <ac:spMk id="2" creationId="{E75D0674-DF68-0046-8BD0-E0D41D3B83C9}"/>
          </ac:spMkLst>
        </pc:spChg>
        <pc:spChg chg="del">
          <ac:chgData name="Navaneeth Sundarrajan" userId="1d9b1b4b42e54d5b" providerId="LiveId" clId="{28DBE050-CA09-429A-96DC-0A658530416B}" dt="2022-12-23T23:50:03.691" v="97" actId="478"/>
          <ac:spMkLst>
            <pc:docMk/>
            <pc:sldMk cId="4056677182" sldId="265"/>
            <ac:spMk id="3" creationId="{7E5B8A4F-D0D6-E645-AAA4-990556CAE330}"/>
          </ac:spMkLst>
        </pc:spChg>
        <pc:spChg chg="mod">
          <ac:chgData name="Navaneeth Sundarrajan" userId="1d9b1b4b42e54d5b" providerId="LiveId" clId="{28DBE050-CA09-429A-96DC-0A658530416B}" dt="2022-12-23T23:51:53.288" v="149" actId="20577"/>
          <ac:spMkLst>
            <pc:docMk/>
            <pc:sldMk cId="4056677182" sldId="265"/>
            <ac:spMk id="7" creationId="{442715F5-07AD-0F89-7119-FB2D636CD36F}"/>
          </ac:spMkLst>
        </pc:spChg>
        <pc:spChg chg="del">
          <ac:chgData name="Navaneeth Sundarrajan" userId="1d9b1b4b42e54d5b" providerId="LiveId" clId="{28DBE050-CA09-429A-96DC-0A658530416B}" dt="2022-12-23T23:50:05.578" v="98" actId="478"/>
          <ac:spMkLst>
            <pc:docMk/>
            <pc:sldMk cId="4056677182" sldId="265"/>
            <ac:spMk id="9" creationId="{7325B612-5031-DBB7-8EC0-63E5998960DD}"/>
          </ac:spMkLst>
        </pc:spChg>
        <pc:spChg chg="add mod">
          <ac:chgData name="Navaneeth Sundarrajan" userId="1d9b1b4b42e54d5b" providerId="LiveId" clId="{28DBE050-CA09-429A-96DC-0A658530416B}" dt="2022-12-23T23:50:51.627" v="128" actId="20577"/>
          <ac:spMkLst>
            <pc:docMk/>
            <pc:sldMk cId="4056677182" sldId="265"/>
            <ac:spMk id="11" creationId="{F5673EA2-6DA1-BC3A-B482-D404CB01C06E}"/>
          </ac:spMkLst>
        </pc:spChg>
        <pc:spChg chg="del">
          <ac:chgData name="Navaneeth Sundarrajan" userId="1d9b1b4b42e54d5b" providerId="LiveId" clId="{28DBE050-CA09-429A-96DC-0A658530416B}" dt="2022-12-23T23:50:59.342" v="130" actId="478"/>
          <ac:spMkLst>
            <pc:docMk/>
            <pc:sldMk cId="4056677182" sldId="265"/>
            <ac:spMk id="36" creationId="{D33B3FEC-B51C-529F-2187-7CD61059E91D}"/>
          </ac:spMkLst>
        </pc:spChg>
        <pc:picChg chg="del">
          <ac:chgData name="Navaneeth Sundarrajan" userId="1d9b1b4b42e54d5b" providerId="LiveId" clId="{28DBE050-CA09-429A-96DC-0A658530416B}" dt="2022-12-23T23:50:01.337" v="96" actId="478"/>
          <ac:picMkLst>
            <pc:docMk/>
            <pc:sldMk cId="4056677182" sldId="265"/>
            <ac:picMk id="24" creationId="{10B99A62-BD04-876C-F1C2-80329C5FEEDB}"/>
          </ac:picMkLst>
        </pc:picChg>
        <pc:cxnChg chg="add mod">
          <ac:chgData name="Navaneeth Sundarrajan" userId="1d9b1b4b42e54d5b" providerId="LiveId" clId="{28DBE050-CA09-429A-96DC-0A658530416B}" dt="2022-12-23T23:50:34.489" v="107" actId="14100"/>
          <ac:cxnSpMkLst>
            <pc:docMk/>
            <pc:sldMk cId="4056677182" sldId="265"/>
            <ac:cxnSpMk id="5" creationId="{50F894FF-2EE4-B1B2-44FF-E96255F126F2}"/>
          </ac:cxnSpMkLst>
        </pc:cxnChg>
        <pc:cxnChg chg="del">
          <ac:chgData name="Navaneeth Sundarrajan" userId="1d9b1b4b42e54d5b" providerId="LiveId" clId="{28DBE050-CA09-429A-96DC-0A658530416B}" dt="2022-12-23T23:50:08.347" v="99" actId="478"/>
          <ac:cxnSpMkLst>
            <pc:docMk/>
            <pc:sldMk cId="4056677182" sldId="265"/>
            <ac:cxnSpMk id="14" creationId="{135652F4-FAE1-5325-9D17-F4D86E12C2B3}"/>
          </ac:cxnSpMkLst>
        </pc:cxnChg>
        <pc:cxnChg chg="del mod">
          <ac:chgData name="Navaneeth Sundarrajan" userId="1d9b1b4b42e54d5b" providerId="LiveId" clId="{28DBE050-CA09-429A-96DC-0A658530416B}" dt="2022-12-23T23:50:16.087" v="101" actId="478"/>
          <ac:cxnSpMkLst>
            <pc:docMk/>
            <pc:sldMk cId="4056677182" sldId="265"/>
            <ac:cxnSpMk id="17" creationId="{E738EA9C-88E1-9A31-2912-94BDAB3CE4B0}"/>
          </ac:cxnSpMkLst>
        </pc:cxnChg>
        <pc:cxnChg chg="mod">
          <ac:chgData name="Navaneeth Sundarrajan" userId="1d9b1b4b42e54d5b" providerId="LiveId" clId="{28DBE050-CA09-429A-96DC-0A658530416B}" dt="2022-12-23T23:50:22.944" v="103" actId="1076"/>
          <ac:cxnSpMkLst>
            <pc:docMk/>
            <pc:sldMk cId="4056677182" sldId="265"/>
            <ac:cxnSpMk id="21" creationId="{DA5846CE-260B-CCAE-615C-B31ED11D8E33}"/>
          </ac:cxnSpMkLst>
        </pc:cxnChg>
        <pc:cxnChg chg="del">
          <ac:chgData name="Navaneeth Sundarrajan" userId="1d9b1b4b42e54d5b" providerId="LiveId" clId="{28DBE050-CA09-429A-96DC-0A658530416B}" dt="2022-12-23T23:50:55.296" v="129" actId="478"/>
          <ac:cxnSpMkLst>
            <pc:docMk/>
            <pc:sldMk cId="4056677182" sldId="265"/>
            <ac:cxnSpMk id="22" creationId="{9F46BDC8-BF26-C7B8-90BD-08FCFAA301F3}"/>
          </ac:cxnSpMkLst>
        </pc:cxnChg>
        <pc:cxnChg chg="del">
          <ac:chgData name="Navaneeth Sundarrajan" userId="1d9b1b4b42e54d5b" providerId="LiveId" clId="{28DBE050-CA09-429A-96DC-0A658530416B}" dt="2022-12-23T23:50:13.171" v="100" actId="478"/>
          <ac:cxnSpMkLst>
            <pc:docMk/>
            <pc:sldMk cId="4056677182" sldId="265"/>
            <ac:cxnSpMk id="26" creationId="{D698A036-AFB1-3535-07EB-C6A69804E218}"/>
          </ac:cxnSpMkLst>
        </pc:cxnChg>
        <pc:cxnChg chg="del mod">
          <ac:chgData name="Navaneeth Sundarrajan" userId="1d9b1b4b42e54d5b" providerId="LiveId" clId="{28DBE050-CA09-429A-96DC-0A658530416B}" dt="2022-12-23T23:50:01.337" v="96" actId="478"/>
          <ac:cxnSpMkLst>
            <pc:docMk/>
            <pc:sldMk cId="4056677182" sldId="265"/>
            <ac:cxnSpMk id="28" creationId="{8A300D52-1035-D4F6-6ADF-991300B4ACCA}"/>
          </ac:cxnSpMkLst>
        </pc:cxnChg>
        <pc:cxnChg chg="del">
          <ac:chgData name="Navaneeth Sundarrajan" userId="1d9b1b4b42e54d5b" providerId="LiveId" clId="{28DBE050-CA09-429A-96DC-0A658530416B}" dt="2022-12-23T23:50:01.337" v="96" actId="478"/>
          <ac:cxnSpMkLst>
            <pc:docMk/>
            <pc:sldMk cId="4056677182" sldId="265"/>
            <ac:cxnSpMk id="31" creationId="{DE656CB5-ACC9-A700-B0AF-ADDBDDB579E6}"/>
          </ac:cxnSpMkLst>
        </pc:cxnChg>
        <pc:cxnChg chg="del mod">
          <ac:chgData name="Navaneeth Sundarrajan" userId="1d9b1b4b42e54d5b" providerId="LiveId" clId="{28DBE050-CA09-429A-96DC-0A658530416B}" dt="2022-12-23T23:50:01.337" v="96" actId="478"/>
          <ac:cxnSpMkLst>
            <pc:docMk/>
            <pc:sldMk cId="4056677182" sldId="265"/>
            <ac:cxnSpMk id="33" creationId="{0A6D8EE4-11F4-975A-6D5B-BEA0AFE3BCBC}"/>
          </ac:cxnSpMkLst>
        </pc:cxnChg>
      </pc:sldChg>
      <pc:sldChg chg="addSp delSp modSp add mod setBg">
        <pc:chgData name="Navaneeth Sundarrajan" userId="1d9b1b4b42e54d5b" providerId="LiveId" clId="{28DBE050-CA09-429A-96DC-0A658530416B}" dt="2022-12-24T00:17:07.599" v="409" actId="207"/>
        <pc:sldMkLst>
          <pc:docMk/>
          <pc:sldMk cId="2668435307" sldId="266"/>
        </pc:sldMkLst>
        <pc:spChg chg="del">
          <ac:chgData name="Navaneeth Sundarrajan" userId="1d9b1b4b42e54d5b" providerId="LiveId" clId="{28DBE050-CA09-429A-96DC-0A658530416B}" dt="2022-12-23T23:59:18.386" v="216" actId="478"/>
          <ac:spMkLst>
            <pc:docMk/>
            <pc:sldMk cId="2668435307" sldId="266"/>
            <ac:spMk id="2" creationId="{85A209D6-2E2C-5E14-FE73-1520D67F1E03}"/>
          </ac:spMkLst>
        </pc:spChg>
        <pc:spChg chg="add del mod">
          <ac:chgData name="Navaneeth Sundarrajan" userId="1d9b1b4b42e54d5b" providerId="LiveId" clId="{28DBE050-CA09-429A-96DC-0A658530416B}" dt="2022-12-24T00:11:03.536" v="360" actId="1076"/>
          <ac:spMkLst>
            <pc:docMk/>
            <pc:sldMk cId="2668435307" sldId="266"/>
            <ac:spMk id="3" creationId="{1E6441B6-EF04-A8A5-62B6-FE5C71C516B6}"/>
          </ac:spMkLst>
        </pc:spChg>
        <pc:spChg chg="add mod">
          <ac:chgData name="Navaneeth Sundarrajan" userId="1d9b1b4b42e54d5b" providerId="LiveId" clId="{28DBE050-CA09-429A-96DC-0A658530416B}" dt="2022-12-24T00:11:00.044" v="359" actId="1076"/>
          <ac:spMkLst>
            <pc:docMk/>
            <pc:sldMk cId="2668435307" sldId="266"/>
            <ac:spMk id="4" creationId="{8DCCB2CC-63DE-2F85-92C5-439FE4FDEDA3}"/>
          </ac:spMkLst>
        </pc:spChg>
        <pc:spChg chg="add mod">
          <ac:chgData name="Navaneeth Sundarrajan" userId="1d9b1b4b42e54d5b" providerId="LiveId" clId="{28DBE050-CA09-429A-96DC-0A658530416B}" dt="2022-12-24T00:17:07.599" v="409" actId="207"/>
          <ac:spMkLst>
            <pc:docMk/>
            <pc:sldMk cId="2668435307" sldId="266"/>
            <ac:spMk id="5" creationId="{D0987C64-D2D3-705C-8586-57A4FF3A9A85}"/>
          </ac:spMkLst>
        </pc:spChg>
        <pc:spChg chg="add mod">
          <ac:chgData name="Navaneeth Sundarrajan" userId="1d9b1b4b42e54d5b" providerId="LiveId" clId="{28DBE050-CA09-429A-96DC-0A658530416B}" dt="2022-12-24T00:11:00.044" v="359" actId="1076"/>
          <ac:spMkLst>
            <pc:docMk/>
            <pc:sldMk cId="2668435307" sldId="266"/>
            <ac:spMk id="7" creationId="{99351F1E-5CAB-A63E-3552-206BE22FFBE4}"/>
          </ac:spMkLst>
        </pc:spChg>
        <pc:spChg chg="add mod">
          <ac:chgData name="Navaneeth Sundarrajan" userId="1d9b1b4b42e54d5b" providerId="LiveId" clId="{28DBE050-CA09-429A-96DC-0A658530416B}" dt="2022-12-24T00:11:00.044" v="359" actId="1076"/>
          <ac:spMkLst>
            <pc:docMk/>
            <pc:sldMk cId="2668435307" sldId="266"/>
            <ac:spMk id="8" creationId="{34EE590C-3D9F-9B4D-44B9-9CC8FF82F212}"/>
          </ac:spMkLst>
        </pc:spChg>
        <pc:spChg chg="add del mod">
          <ac:chgData name="Navaneeth Sundarrajan" userId="1d9b1b4b42e54d5b" providerId="LiveId" clId="{28DBE050-CA09-429A-96DC-0A658530416B}" dt="2022-12-24T00:03:10.773" v="281" actId="11529"/>
          <ac:spMkLst>
            <pc:docMk/>
            <pc:sldMk cId="2668435307" sldId="266"/>
            <ac:spMk id="9" creationId="{D7C46BB5-F37B-C529-419F-9F73EB950F85}"/>
          </ac:spMkLst>
        </pc:spChg>
        <pc:spChg chg="add mod">
          <ac:chgData name="Navaneeth Sundarrajan" userId="1d9b1b4b42e54d5b" providerId="LiveId" clId="{28DBE050-CA09-429A-96DC-0A658530416B}" dt="2022-12-24T00:11:00.044" v="359" actId="1076"/>
          <ac:spMkLst>
            <pc:docMk/>
            <pc:sldMk cId="2668435307" sldId="266"/>
            <ac:spMk id="10" creationId="{6119B070-9713-8ADE-623C-16C1FD554E90}"/>
          </ac:spMkLst>
        </pc:spChg>
        <pc:spChg chg="del">
          <ac:chgData name="Navaneeth Sundarrajan" userId="1d9b1b4b42e54d5b" providerId="LiveId" clId="{28DBE050-CA09-429A-96DC-0A658530416B}" dt="2022-12-23T23:59:20.420" v="217" actId="478"/>
          <ac:spMkLst>
            <pc:docMk/>
            <pc:sldMk cId="2668435307" sldId="266"/>
            <ac:spMk id="13" creationId="{836B4522-3E11-049A-BA20-B6B088D05A52}"/>
          </ac:spMkLst>
        </pc:spChg>
        <pc:spChg chg="del">
          <ac:chgData name="Navaneeth Sundarrajan" userId="1d9b1b4b42e54d5b" providerId="LiveId" clId="{28DBE050-CA09-429A-96DC-0A658530416B}" dt="2022-12-23T23:59:18.386" v="216" actId="478"/>
          <ac:spMkLst>
            <pc:docMk/>
            <pc:sldMk cId="2668435307" sldId="266"/>
            <ac:spMk id="14" creationId="{A920AD8A-3E77-2602-6B30-396F77D8F2A1}"/>
          </ac:spMkLst>
        </pc:spChg>
        <pc:spChg chg="del">
          <ac:chgData name="Navaneeth Sundarrajan" userId="1d9b1b4b42e54d5b" providerId="LiveId" clId="{28DBE050-CA09-429A-96DC-0A658530416B}" dt="2022-12-23T23:59:18.386" v="216" actId="478"/>
          <ac:spMkLst>
            <pc:docMk/>
            <pc:sldMk cId="2668435307" sldId="266"/>
            <ac:spMk id="15" creationId="{C5DB614E-036D-1E5F-C728-556DC4D38612}"/>
          </ac:spMkLst>
        </pc:spChg>
        <pc:spChg chg="del">
          <ac:chgData name="Navaneeth Sundarrajan" userId="1d9b1b4b42e54d5b" providerId="LiveId" clId="{28DBE050-CA09-429A-96DC-0A658530416B}" dt="2022-12-23T23:59:18.386" v="216" actId="478"/>
          <ac:spMkLst>
            <pc:docMk/>
            <pc:sldMk cId="2668435307" sldId="266"/>
            <ac:spMk id="16" creationId="{5A585812-5455-1458-AE9D-1A2A004F82B0}"/>
          </ac:spMkLst>
        </pc:spChg>
        <pc:spChg chg="del">
          <ac:chgData name="Navaneeth Sundarrajan" userId="1d9b1b4b42e54d5b" providerId="LiveId" clId="{28DBE050-CA09-429A-96DC-0A658530416B}" dt="2022-12-23T23:59:18.386" v="216" actId="478"/>
          <ac:spMkLst>
            <pc:docMk/>
            <pc:sldMk cId="2668435307" sldId="266"/>
            <ac:spMk id="17" creationId="{45C03EF8-3F52-C791-8F50-76F6F0EB220F}"/>
          </ac:spMkLst>
        </pc:spChg>
        <pc:spChg chg="add mod">
          <ac:chgData name="Navaneeth Sundarrajan" userId="1d9b1b4b42e54d5b" providerId="LiveId" clId="{28DBE050-CA09-429A-96DC-0A658530416B}" dt="2022-12-24T00:11:00.044" v="359" actId="1076"/>
          <ac:spMkLst>
            <pc:docMk/>
            <pc:sldMk cId="2668435307" sldId="266"/>
            <ac:spMk id="18" creationId="{7DEB913E-BE21-BD94-5A26-9567B1829774}"/>
          </ac:spMkLst>
        </pc:spChg>
        <pc:spChg chg="add mod">
          <ac:chgData name="Navaneeth Sundarrajan" userId="1d9b1b4b42e54d5b" providerId="LiveId" clId="{28DBE050-CA09-429A-96DC-0A658530416B}" dt="2022-12-24T00:11:00.044" v="359" actId="1076"/>
          <ac:spMkLst>
            <pc:docMk/>
            <pc:sldMk cId="2668435307" sldId="266"/>
            <ac:spMk id="20" creationId="{83518568-F33F-C48C-0847-5569C0096EC2}"/>
          </ac:spMkLst>
        </pc:spChg>
        <pc:spChg chg="add mod">
          <ac:chgData name="Navaneeth Sundarrajan" userId="1d9b1b4b42e54d5b" providerId="LiveId" clId="{28DBE050-CA09-429A-96DC-0A658530416B}" dt="2022-12-24T00:11:00.044" v="359" actId="1076"/>
          <ac:spMkLst>
            <pc:docMk/>
            <pc:sldMk cId="2668435307" sldId="266"/>
            <ac:spMk id="23" creationId="{967C605D-7B1E-3F5C-5648-611106C9D5F7}"/>
          </ac:spMkLst>
        </pc:spChg>
        <pc:spChg chg="add mod">
          <ac:chgData name="Navaneeth Sundarrajan" userId="1d9b1b4b42e54d5b" providerId="LiveId" clId="{28DBE050-CA09-429A-96DC-0A658530416B}" dt="2022-12-24T00:11:26.065" v="364" actId="207"/>
          <ac:spMkLst>
            <pc:docMk/>
            <pc:sldMk cId="2668435307" sldId="266"/>
            <ac:spMk id="24" creationId="{345CA83D-8568-1200-F183-13F90A703DF5}"/>
          </ac:spMkLst>
        </pc:spChg>
        <pc:spChg chg="mod">
          <ac:chgData name="Navaneeth Sundarrajan" userId="1d9b1b4b42e54d5b" providerId="LiveId" clId="{28DBE050-CA09-429A-96DC-0A658530416B}" dt="2022-12-24T00:13:34.557" v="383" actId="14100"/>
          <ac:spMkLst>
            <pc:docMk/>
            <pc:sldMk cId="2668435307" sldId="266"/>
            <ac:spMk id="29" creationId="{E28A6739-0462-4F69-8D57-FEEDCF5D88EE}"/>
          </ac:spMkLst>
        </pc:spChg>
        <pc:picChg chg="del">
          <ac:chgData name="Navaneeth Sundarrajan" userId="1d9b1b4b42e54d5b" providerId="LiveId" clId="{28DBE050-CA09-429A-96DC-0A658530416B}" dt="2022-12-23T23:59:22.443" v="218" actId="478"/>
          <ac:picMkLst>
            <pc:docMk/>
            <pc:sldMk cId="2668435307" sldId="266"/>
            <ac:picMk id="6" creationId="{687C5EA2-58B1-558A-FE04-AF8FA11B4993}"/>
          </ac:picMkLst>
        </pc:picChg>
        <pc:picChg chg="del">
          <ac:chgData name="Navaneeth Sundarrajan" userId="1d9b1b4b42e54d5b" providerId="LiveId" clId="{28DBE050-CA09-429A-96DC-0A658530416B}" dt="2022-12-23T23:59:18.386" v="216" actId="478"/>
          <ac:picMkLst>
            <pc:docMk/>
            <pc:sldMk cId="2668435307" sldId="266"/>
            <ac:picMk id="11" creationId="{512D9649-B4A4-72C8-3ABC-EC5270E03E4C}"/>
          </ac:picMkLst>
        </pc:picChg>
        <pc:picChg chg="del">
          <ac:chgData name="Navaneeth Sundarrajan" userId="1d9b1b4b42e54d5b" providerId="LiveId" clId="{28DBE050-CA09-429A-96DC-0A658530416B}" dt="2022-12-23T23:59:24.539" v="219" actId="478"/>
          <ac:picMkLst>
            <pc:docMk/>
            <pc:sldMk cId="2668435307" sldId="266"/>
            <ac:picMk id="12" creationId="{4EA390D3-2AEC-BCB7-15D1-3CC2389B57D8}"/>
          </ac:picMkLst>
        </pc:picChg>
        <pc:picChg chg="del">
          <ac:chgData name="Navaneeth Sundarrajan" userId="1d9b1b4b42e54d5b" providerId="LiveId" clId="{28DBE050-CA09-429A-96DC-0A658530416B}" dt="2022-12-23T23:59:18.386" v="216" actId="478"/>
          <ac:picMkLst>
            <pc:docMk/>
            <pc:sldMk cId="2668435307" sldId="266"/>
            <ac:picMk id="19" creationId="{08973CFF-0E6D-61BF-A53E-3376C45A1A03}"/>
          </ac:picMkLst>
        </pc:picChg>
        <pc:cxnChg chg="del mod">
          <ac:chgData name="Navaneeth Sundarrajan" userId="1d9b1b4b42e54d5b" providerId="LiveId" clId="{28DBE050-CA09-429A-96DC-0A658530416B}" dt="2022-12-23T23:59:18.386" v="216" actId="478"/>
          <ac:cxnSpMkLst>
            <pc:docMk/>
            <pc:sldMk cId="2668435307" sldId="266"/>
            <ac:cxnSpMk id="21" creationId="{BACA126A-8468-97B8-9989-0D05D453B2BB}"/>
          </ac:cxnSpMkLst>
        </pc:cxnChg>
        <pc:cxnChg chg="del mod">
          <ac:chgData name="Navaneeth Sundarrajan" userId="1d9b1b4b42e54d5b" providerId="LiveId" clId="{28DBE050-CA09-429A-96DC-0A658530416B}" dt="2022-12-23T23:59:18.386" v="216" actId="478"/>
          <ac:cxnSpMkLst>
            <pc:docMk/>
            <pc:sldMk cId="2668435307" sldId="266"/>
            <ac:cxnSpMk id="22" creationId="{C377B8DA-F41B-80BB-BFF6-7BC4864CC4D2}"/>
          </ac:cxnSpMkLst>
        </pc:cxnChg>
        <pc:cxnChg chg="del">
          <ac:chgData name="Navaneeth Sundarrajan" userId="1d9b1b4b42e54d5b" providerId="LiveId" clId="{28DBE050-CA09-429A-96DC-0A658530416B}" dt="2022-12-23T23:59:18.386" v="216" actId="478"/>
          <ac:cxnSpMkLst>
            <pc:docMk/>
            <pc:sldMk cId="2668435307" sldId="266"/>
            <ac:cxnSpMk id="27" creationId="{4454FCD4-68DA-6B04-F2B0-FB9B59B234B1}"/>
          </ac:cxnSpMkLst>
        </pc:cxnChg>
      </pc:sldChg>
      <pc:sldChg chg="addSp delSp modSp add mod setBg">
        <pc:chgData name="Navaneeth Sundarrajan" userId="1d9b1b4b42e54d5b" providerId="LiveId" clId="{28DBE050-CA09-429A-96DC-0A658530416B}" dt="2022-12-24T00:31:06.564" v="670" actId="20577"/>
        <pc:sldMkLst>
          <pc:docMk/>
          <pc:sldMk cId="481054366" sldId="267"/>
        </pc:sldMkLst>
        <pc:spChg chg="add mod">
          <ac:chgData name="Navaneeth Sundarrajan" userId="1d9b1b4b42e54d5b" providerId="LiveId" clId="{28DBE050-CA09-429A-96DC-0A658530416B}" dt="2022-12-24T00:25:47.182" v="503" actId="1076"/>
          <ac:spMkLst>
            <pc:docMk/>
            <pc:sldMk cId="481054366" sldId="267"/>
            <ac:spMk id="2" creationId="{6E521EE1-A8F9-3FDE-4E50-2631C36F79AE}"/>
          </ac:spMkLst>
        </pc:spChg>
        <pc:spChg chg="del">
          <ac:chgData name="Navaneeth Sundarrajan" userId="1d9b1b4b42e54d5b" providerId="LiveId" clId="{28DBE050-CA09-429A-96DC-0A658530416B}" dt="2022-12-24T00:16:41.500" v="407" actId="478"/>
          <ac:spMkLst>
            <pc:docMk/>
            <pc:sldMk cId="481054366" sldId="267"/>
            <ac:spMk id="3" creationId="{1E6441B6-EF04-A8A5-62B6-FE5C71C516B6}"/>
          </ac:spMkLst>
        </pc:spChg>
        <pc:spChg chg="del">
          <ac:chgData name="Navaneeth Sundarrajan" userId="1d9b1b4b42e54d5b" providerId="LiveId" clId="{28DBE050-CA09-429A-96DC-0A658530416B}" dt="2022-12-24T00:16:34.411" v="404" actId="478"/>
          <ac:spMkLst>
            <pc:docMk/>
            <pc:sldMk cId="481054366" sldId="267"/>
            <ac:spMk id="4" creationId="{8DCCB2CC-63DE-2F85-92C5-439FE4FDEDA3}"/>
          </ac:spMkLst>
        </pc:spChg>
        <pc:spChg chg="del">
          <ac:chgData name="Navaneeth Sundarrajan" userId="1d9b1b4b42e54d5b" providerId="LiveId" clId="{28DBE050-CA09-429A-96DC-0A658530416B}" dt="2022-12-24T00:16:34.411" v="404" actId="478"/>
          <ac:spMkLst>
            <pc:docMk/>
            <pc:sldMk cId="481054366" sldId="267"/>
            <ac:spMk id="5" creationId="{D0987C64-D2D3-705C-8586-57A4FF3A9A85}"/>
          </ac:spMkLst>
        </pc:spChg>
        <pc:spChg chg="add mod">
          <ac:chgData name="Navaneeth Sundarrajan" userId="1d9b1b4b42e54d5b" providerId="LiveId" clId="{28DBE050-CA09-429A-96DC-0A658530416B}" dt="2022-12-24T00:25:47.182" v="503" actId="1076"/>
          <ac:spMkLst>
            <pc:docMk/>
            <pc:sldMk cId="481054366" sldId="267"/>
            <ac:spMk id="6" creationId="{6EB8AA19-CC70-0034-7266-3F9A257EFB0C}"/>
          </ac:spMkLst>
        </pc:spChg>
        <pc:spChg chg="del">
          <ac:chgData name="Navaneeth Sundarrajan" userId="1d9b1b4b42e54d5b" providerId="LiveId" clId="{28DBE050-CA09-429A-96DC-0A658530416B}" dt="2022-12-24T00:16:37.020" v="405" actId="478"/>
          <ac:spMkLst>
            <pc:docMk/>
            <pc:sldMk cId="481054366" sldId="267"/>
            <ac:spMk id="7" creationId="{99351F1E-5CAB-A63E-3552-206BE22FFBE4}"/>
          </ac:spMkLst>
        </pc:spChg>
        <pc:spChg chg="del">
          <ac:chgData name="Navaneeth Sundarrajan" userId="1d9b1b4b42e54d5b" providerId="LiveId" clId="{28DBE050-CA09-429A-96DC-0A658530416B}" dt="2022-12-24T00:16:34.411" v="404" actId="478"/>
          <ac:spMkLst>
            <pc:docMk/>
            <pc:sldMk cId="481054366" sldId="267"/>
            <ac:spMk id="8" creationId="{34EE590C-3D9F-9B4D-44B9-9CC8FF82F212}"/>
          </ac:spMkLst>
        </pc:spChg>
        <pc:spChg chg="del">
          <ac:chgData name="Navaneeth Sundarrajan" userId="1d9b1b4b42e54d5b" providerId="LiveId" clId="{28DBE050-CA09-429A-96DC-0A658530416B}" dt="2022-12-24T00:16:34.411" v="404" actId="478"/>
          <ac:spMkLst>
            <pc:docMk/>
            <pc:sldMk cId="481054366" sldId="267"/>
            <ac:spMk id="10" creationId="{6119B070-9713-8ADE-623C-16C1FD554E90}"/>
          </ac:spMkLst>
        </pc:spChg>
        <pc:spChg chg="add mod">
          <ac:chgData name="Navaneeth Sundarrajan" userId="1d9b1b4b42e54d5b" providerId="LiveId" clId="{28DBE050-CA09-429A-96DC-0A658530416B}" dt="2022-12-24T00:25:47.182" v="503" actId="1076"/>
          <ac:spMkLst>
            <pc:docMk/>
            <pc:sldMk cId="481054366" sldId="267"/>
            <ac:spMk id="12" creationId="{2BB64009-CEA7-53FD-06D4-716A95E386B5}"/>
          </ac:spMkLst>
        </pc:spChg>
        <pc:spChg chg="add mod">
          <ac:chgData name="Navaneeth Sundarrajan" userId="1d9b1b4b42e54d5b" providerId="LiveId" clId="{28DBE050-CA09-429A-96DC-0A658530416B}" dt="2022-12-24T00:25:47.182" v="503" actId="1076"/>
          <ac:spMkLst>
            <pc:docMk/>
            <pc:sldMk cId="481054366" sldId="267"/>
            <ac:spMk id="13" creationId="{D5DDC9DA-C319-BDC7-8116-F3BFB937DE11}"/>
          </ac:spMkLst>
        </pc:spChg>
        <pc:spChg chg="add mod">
          <ac:chgData name="Navaneeth Sundarrajan" userId="1d9b1b4b42e54d5b" providerId="LiveId" clId="{28DBE050-CA09-429A-96DC-0A658530416B}" dt="2022-12-24T00:25:47.182" v="503" actId="1076"/>
          <ac:spMkLst>
            <pc:docMk/>
            <pc:sldMk cId="481054366" sldId="267"/>
            <ac:spMk id="15" creationId="{05DB5B9E-79EC-32A1-472D-7650B316D159}"/>
          </ac:spMkLst>
        </pc:spChg>
        <pc:spChg chg="add mod">
          <ac:chgData name="Navaneeth Sundarrajan" userId="1d9b1b4b42e54d5b" providerId="LiveId" clId="{28DBE050-CA09-429A-96DC-0A658530416B}" dt="2022-12-24T00:25:47.182" v="503" actId="1076"/>
          <ac:spMkLst>
            <pc:docMk/>
            <pc:sldMk cId="481054366" sldId="267"/>
            <ac:spMk id="16" creationId="{FF12CD92-B31E-17B1-8AF6-E01B4C67453C}"/>
          </ac:spMkLst>
        </pc:spChg>
        <pc:spChg chg="del">
          <ac:chgData name="Navaneeth Sundarrajan" userId="1d9b1b4b42e54d5b" providerId="LiveId" clId="{28DBE050-CA09-429A-96DC-0A658530416B}" dt="2022-12-24T00:16:34.411" v="404" actId="478"/>
          <ac:spMkLst>
            <pc:docMk/>
            <pc:sldMk cId="481054366" sldId="267"/>
            <ac:spMk id="18" creationId="{7DEB913E-BE21-BD94-5A26-9567B1829774}"/>
          </ac:spMkLst>
        </pc:spChg>
        <pc:spChg chg="add mod">
          <ac:chgData name="Navaneeth Sundarrajan" userId="1d9b1b4b42e54d5b" providerId="LiveId" clId="{28DBE050-CA09-429A-96DC-0A658530416B}" dt="2022-12-24T00:28:15.737" v="589" actId="1076"/>
          <ac:spMkLst>
            <pc:docMk/>
            <pc:sldMk cId="481054366" sldId="267"/>
            <ac:spMk id="19" creationId="{AF2FF762-46EA-E39A-C939-9D84628AB2C8}"/>
          </ac:spMkLst>
        </pc:spChg>
        <pc:spChg chg="del">
          <ac:chgData name="Navaneeth Sundarrajan" userId="1d9b1b4b42e54d5b" providerId="LiveId" clId="{28DBE050-CA09-429A-96DC-0A658530416B}" dt="2022-12-24T00:16:34.411" v="404" actId="478"/>
          <ac:spMkLst>
            <pc:docMk/>
            <pc:sldMk cId="481054366" sldId="267"/>
            <ac:spMk id="20" creationId="{83518568-F33F-C48C-0847-5569C0096EC2}"/>
          </ac:spMkLst>
        </pc:spChg>
        <pc:spChg chg="add mod">
          <ac:chgData name="Navaneeth Sundarrajan" userId="1d9b1b4b42e54d5b" providerId="LiveId" clId="{28DBE050-CA09-429A-96DC-0A658530416B}" dt="2022-12-24T00:28:15.737" v="589" actId="1076"/>
          <ac:spMkLst>
            <pc:docMk/>
            <pc:sldMk cId="481054366" sldId="267"/>
            <ac:spMk id="21" creationId="{83ECA7CE-7C67-1E53-D0E2-EDD50387506D}"/>
          </ac:spMkLst>
        </pc:spChg>
        <pc:spChg chg="add mod">
          <ac:chgData name="Navaneeth Sundarrajan" userId="1d9b1b4b42e54d5b" providerId="LiveId" clId="{28DBE050-CA09-429A-96DC-0A658530416B}" dt="2022-12-24T00:28:15.737" v="589" actId="1076"/>
          <ac:spMkLst>
            <pc:docMk/>
            <pc:sldMk cId="481054366" sldId="267"/>
            <ac:spMk id="22" creationId="{9733136A-3BB5-2301-304E-7A632782C05F}"/>
          </ac:spMkLst>
        </pc:spChg>
        <pc:spChg chg="del">
          <ac:chgData name="Navaneeth Sundarrajan" userId="1d9b1b4b42e54d5b" providerId="LiveId" clId="{28DBE050-CA09-429A-96DC-0A658530416B}" dt="2022-12-24T00:16:43.987" v="408" actId="478"/>
          <ac:spMkLst>
            <pc:docMk/>
            <pc:sldMk cId="481054366" sldId="267"/>
            <ac:spMk id="23" creationId="{967C605D-7B1E-3F5C-5648-611106C9D5F7}"/>
          </ac:spMkLst>
        </pc:spChg>
        <pc:spChg chg="del">
          <ac:chgData name="Navaneeth Sundarrajan" userId="1d9b1b4b42e54d5b" providerId="LiveId" clId="{28DBE050-CA09-429A-96DC-0A658530416B}" dt="2022-12-24T00:16:39.233" v="406" actId="478"/>
          <ac:spMkLst>
            <pc:docMk/>
            <pc:sldMk cId="481054366" sldId="267"/>
            <ac:spMk id="24" creationId="{345CA83D-8568-1200-F183-13F90A703DF5}"/>
          </ac:spMkLst>
        </pc:spChg>
        <pc:spChg chg="add mod">
          <ac:chgData name="Navaneeth Sundarrajan" userId="1d9b1b4b42e54d5b" providerId="LiveId" clId="{28DBE050-CA09-429A-96DC-0A658530416B}" dt="2022-12-24T00:28:15.737" v="589" actId="1076"/>
          <ac:spMkLst>
            <pc:docMk/>
            <pc:sldMk cId="481054366" sldId="267"/>
            <ac:spMk id="25" creationId="{A1030DA8-CD8E-2F0F-7E66-9FD5110031C1}"/>
          </ac:spMkLst>
        </pc:spChg>
        <pc:spChg chg="add">
          <ac:chgData name="Navaneeth Sundarrajan" userId="1d9b1b4b42e54d5b" providerId="LiveId" clId="{28DBE050-CA09-429A-96DC-0A658530416B}" dt="2022-12-24T00:28:34.690" v="590" actId="11529"/>
          <ac:spMkLst>
            <pc:docMk/>
            <pc:sldMk cId="481054366" sldId="267"/>
            <ac:spMk id="26" creationId="{B3461FC2-8B88-66A7-FF3C-22A1CDFA4369}"/>
          </ac:spMkLst>
        </pc:spChg>
        <pc:spChg chg="add mod">
          <ac:chgData name="Navaneeth Sundarrajan" userId="1d9b1b4b42e54d5b" providerId="LiveId" clId="{28DBE050-CA09-429A-96DC-0A658530416B}" dt="2022-12-24T00:28:44.469" v="592" actId="1076"/>
          <ac:spMkLst>
            <pc:docMk/>
            <pc:sldMk cId="481054366" sldId="267"/>
            <ac:spMk id="27" creationId="{F04971D7-A6A2-10DF-970A-DCFBB1E87929}"/>
          </ac:spMkLst>
        </pc:spChg>
        <pc:spChg chg="add mod">
          <ac:chgData name="Navaneeth Sundarrajan" userId="1d9b1b4b42e54d5b" providerId="LiveId" clId="{28DBE050-CA09-429A-96DC-0A658530416B}" dt="2022-12-24T00:28:50.031" v="594" actId="1076"/>
          <ac:spMkLst>
            <pc:docMk/>
            <pc:sldMk cId="481054366" sldId="267"/>
            <ac:spMk id="28" creationId="{44F416C7-9602-A6AD-3199-397E55EB4D5F}"/>
          </ac:spMkLst>
        </pc:spChg>
        <pc:spChg chg="mod">
          <ac:chgData name="Navaneeth Sundarrajan" userId="1d9b1b4b42e54d5b" providerId="LiveId" clId="{28DBE050-CA09-429A-96DC-0A658530416B}" dt="2022-12-24T00:29:51.048" v="633" actId="20577"/>
          <ac:spMkLst>
            <pc:docMk/>
            <pc:sldMk cId="481054366" sldId="267"/>
            <ac:spMk id="29" creationId="{E28A6739-0462-4F69-8D57-FEEDCF5D88EE}"/>
          </ac:spMkLst>
        </pc:spChg>
        <pc:spChg chg="add mod">
          <ac:chgData name="Navaneeth Sundarrajan" userId="1d9b1b4b42e54d5b" providerId="LiveId" clId="{28DBE050-CA09-429A-96DC-0A658530416B}" dt="2022-12-24T00:31:06.564" v="670" actId="20577"/>
          <ac:spMkLst>
            <pc:docMk/>
            <pc:sldMk cId="481054366" sldId="267"/>
            <ac:spMk id="30" creationId="{959DFA6F-E778-97F9-1C92-E9F6F5867066}"/>
          </ac:spMkLst>
        </pc:spChg>
        <pc:cxnChg chg="add mod">
          <ac:chgData name="Navaneeth Sundarrajan" userId="1d9b1b4b42e54d5b" providerId="LiveId" clId="{28DBE050-CA09-429A-96DC-0A658530416B}" dt="2022-12-24T00:25:47.182" v="503" actId="1076"/>
          <ac:cxnSpMkLst>
            <pc:docMk/>
            <pc:sldMk cId="481054366" sldId="267"/>
            <ac:cxnSpMk id="11" creationId="{2E1B92B3-C11B-7541-F719-5DC49B9DBFDB}"/>
          </ac:cxnSpMkLst>
        </pc:cxnChg>
        <pc:cxnChg chg="add mod">
          <ac:chgData name="Navaneeth Sundarrajan" userId="1d9b1b4b42e54d5b" providerId="LiveId" clId="{28DBE050-CA09-429A-96DC-0A658530416B}" dt="2022-12-24T00:25:47.182" v="503" actId="1076"/>
          <ac:cxnSpMkLst>
            <pc:docMk/>
            <pc:sldMk cId="481054366" sldId="267"/>
            <ac:cxnSpMk id="14" creationId="{21EE4B0E-FCEC-E1F7-B44C-B19D3A0D7F21}"/>
          </ac:cxnSpMkLst>
        </pc:cxnChg>
        <pc:cxnChg chg="add mod">
          <ac:chgData name="Navaneeth Sundarrajan" userId="1d9b1b4b42e54d5b" providerId="LiveId" clId="{28DBE050-CA09-429A-96DC-0A658530416B}" dt="2022-12-24T00:25:47.182" v="503" actId="1076"/>
          <ac:cxnSpMkLst>
            <pc:docMk/>
            <pc:sldMk cId="481054366" sldId="267"/>
            <ac:cxnSpMk id="17" creationId="{A558AFDE-9E26-7EE4-7E6D-65909D33CE84}"/>
          </ac:cxnSpMkLst>
        </pc:cxnChg>
        <pc:cxnChg chg="add mod">
          <ac:chgData name="Navaneeth Sundarrajan" userId="1d9b1b4b42e54d5b" providerId="LiveId" clId="{28DBE050-CA09-429A-96DC-0A658530416B}" dt="2022-12-24T00:30:26.628" v="636" actId="1076"/>
          <ac:cxnSpMkLst>
            <pc:docMk/>
            <pc:sldMk cId="481054366" sldId="267"/>
            <ac:cxnSpMk id="32" creationId="{3146EB4C-50D9-E0D5-BB42-C0C3501CB7C3}"/>
          </ac:cxnSpMkLst>
        </pc:cxnChg>
      </pc:sldChg>
      <pc:sldChg chg="add">
        <pc:chgData name="Navaneeth Sundarrajan" userId="1d9b1b4b42e54d5b" providerId="LiveId" clId="{28DBE050-CA09-429A-96DC-0A658530416B}" dt="2022-12-24T00:35:41.934" v="736" actId="2890"/>
        <pc:sldMkLst>
          <pc:docMk/>
          <pc:sldMk cId="1231709191" sldId="268"/>
        </pc:sldMkLst>
      </pc:sldChg>
      <pc:sldChg chg="addSp delSp modSp add mod">
        <pc:chgData name="Navaneeth Sundarrajan" userId="1d9b1b4b42e54d5b" providerId="LiveId" clId="{28DBE050-CA09-429A-96DC-0A658530416B}" dt="2022-12-24T01:13:17.466" v="1073" actId="20577"/>
        <pc:sldMkLst>
          <pc:docMk/>
          <pc:sldMk cId="2314049187" sldId="269"/>
        </pc:sldMkLst>
        <pc:spChg chg="del">
          <ac:chgData name="Navaneeth Sundarrajan" userId="1d9b1b4b42e54d5b" providerId="LiveId" clId="{28DBE050-CA09-429A-96DC-0A658530416B}" dt="2022-12-24T01:06:23.700" v="901" actId="478"/>
          <ac:spMkLst>
            <pc:docMk/>
            <pc:sldMk cId="2314049187" sldId="269"/>
            <ac:spMk id="2" creationId="{6E521EE1-A8F9-3FDE-4E50-2631C36F79AE}"/>
          </ac:spMkLst>
        </pc:spChg>
        <pc:spChg chg="add mod ord">
          <ac:chgData name="Navaneeth Sundarrajan" userId="1d9b1b4b42e54d5b" providerId="LiveId" clId="{28DBE050-CA09-429A-96DC-0A658530416B}" dt="2022-12-24T01:12:19.257" v="1050" actId="1076"/>
          <ac:spMkLst>
            <pc:docMk/>
            <pc:sldMk cId="2314049187" sldId="269"/>
            <ac:spMk id="3" creationId="{94EFE8D7-ED2B-A4B8-2F48-1436FF5EB375}"/>
          </ac:spMkLst>
        </pc:spChg>
        <pc:spChg chg="add mod ord">
          <ac:chgData name="Navaneeth Sundarrajan" userId="1d9b1b4b42e54d5b" providerId="LiveId" clId="{28DBE050-CA09-429A-96DC-0A658530416B}" dt="2022-12-24T01:11:30.745" v="1025" actId="167"/>
          <ac:spMkLst>
            <pc:docMk/>
            <pc:sldMk cId="2314049187" sldId="269"/>
            <ac:spMk id="4" creationId="{77CABDD6-2EF3-CCBC-F213-AB283FDF2E57}"/>
          </ac:spMkLst>
        </pc:spChg>
        <pc:spChg chg="add mod ord">
          <ac:chgData name="Navaneeth Sundarrajan" userId="1d9b1b4b42e54d5b" providerId="LiveId" clId="{28DBE050-CA09-429A-96DC-0A658530416B}" dt="2022-12-24T01:11:54.365" v="1029" actId="167"/>
          <ac:spMkLst>
            <pc:docMk/>
            <pc:sldMk cId="2314049187" sldId="269"/>
            <ac:spMk id="5" creationId="{A7839F74-492C-8A3B-3576-69A153450A22}"/>
          </ac:spMkLst>
        </pc:spChg>
        <pc:spChg chg="del">
          <ac:chgData name="Navaneeth Sundarrajan" userId="1d9b1b4b42e54d5b" providerId="LiveId" clId="{28DBE050-CA09-429A-96DC-0A658530416B}" dt="2022-12-24T01:06:23.700" v="901" actId="478"/>
          <ac:spMkLst>
            <pc:docMk/>
            <pc:sldMk cId="2314049187" sldId="269"/>
            <ac:spMk id="6" creationId="{6EB8AA19-CC70-0034-7266-3F9A257EFB0C}"/>
          </ac:spMkLst>
        </pc:spChg>
        <pc:spChg chg="add mod">
          <ac:chgData name="Navaneeth Sundarrajan" userId="1d9b1b4b42e54d5b" providerId="LiveId" clId="{28DBE050-CA09-429A-96DC-0A658530416B}" dt="2022-12-24T01:13:17.466" v="1073" actId="20577"/>
          <ac:spMkLst>
            <pc:docMk/>
            <pc:sldMk cId="2314049187" sldId="269"/>
            <ac:spMk id="7" creationId="{3794B64B-10CB-68EA-EE60-E1C8C801960B}"/>
          </ac:spMkLst>
        </pc:spChg>
        <pc:spChg chg="add mod">
          <ac:chgData name="Navaneeth Sundarrajan" userId="1d9b1b4b42e54d5b" providerId="LiveId" clId="{28DBE050-CA09-429A-96DC-0A658530416B}" dt="2022-12-24T01:12:34.588" v="1062" actId="20577"/>
          <ac:spMkLst>
            <pc:docMk/>
            <pc:sldMk cId="2314049187" sldId="269"/>
            <ac:spMk id="8" creationId="{565A8B73-F82C-5D52-3256-FC115D0ADF41}"/>
          </ac:spMkLst>
        </pc:spChg>
        <pc:spChg chg="add mod">
          <ac:chgData name="Navaneeth Sundarrajan" userId="1d9b1b4b42e54d5b" providerId="LiveId" clId="{28DBE050-CA09-429A-96DC-0A658530416B}" dt="2022-12-24T01:12:48.281" v="1072" actId="20577"/>
          <ac:spMkLst>
            <pc:docMk/>
            <pc:sldMk cId="2314049187" sldId="269"/>
            <ac:spMk id="9" creationId="{B5874E97-BD04-9DAF-671A-4024ED20207D}"/>
          </ac:spMkLst>
        </pc:spChg>
        <pc:spChg chg="del">
          <ac:chgData name="Navaneeth Sundarrajan" userId="1d9b1b4b42e54d5b" providerId="LiveId" clId="{28DBE050-CA09-429A-96DC-0A658530416B}" dt="2022-12-24T01:06:23.700" v="901" actId="478"/>
          <ac:spMkLst>
            <pc:docMk/>
            <pc:sldMk cId="2314049187" sldId="269"/>
            <ac:spMk id="12" creationId="{2BB64009-CEA7-53FD-06D4-716A95E386B5}"/>
          </ac:spMkLst>
        </pc:spChg>
        <pc:spChg chg="del">
          <ac:chgData name="Navaneeth Sundarrajan" userId="1d9b1b4b42e54d5b" providerId="LiveId" clId="{28DBE050-CA09-429A-96DC-0A658530416B}" dt="2022-12-24T01:06:23.700" v="901" actId="478"/>
          <ac:spMkLst>
            <pc:docMk/>
            <pc:sldMk cId="2314049187" sldId="269"/>
            <ac:spMk id="13" creationId="{D5DDC9DA-C319-BDC7-8116-F3BFB937DE11}"/>
          </ac:spMkLst>
        </pc:spChg>
        <pc:spChg chg="del">
          <ac:chgData name="Navaneeth Sundarrajan" userId="1d9b1b4b42e54d5b" providerId="LiveId" clId="{28DBE050-CA09-429A-96DC-0A658530416B}" dt="2022-12-24T01:06:23.700" v="901" actId="478"/>
          <ac:spMkLst>
            <pc:docMk/>
            <pc:sldMk cId="2314049187" sldId="269"/>
            <ac:spMk id="15" creationId="{05DB5B9E-79EC-32A1-472D-7650B316D159}"/>
          </ac:spMkLst>
        </pc:spChg>
        <pc:spChg chg="del">
          <ac:chgData name="Navaneeth Sundarrajan" userId="1d9b1b4b42e54d5b" providerId="LiveId" clId="{28DBE050-CA09-429A-96DC-0A658530416B}" dt="2022-12-24T01:06:23.700" v="901" actId="478"/>
          <ac:spMkLst>
            <pc:docMk/>
            <pc:sldMk cId="2314049187" sldId="269"/>
            <ac:spMk id="16" creationId="{FF12CD92-B31E-17B1-8AF6-E01B4C67453C}"/>
          </ac:spMkLst>
        </pc:spChg>
        <pc:spChg chg="mod">
          <ac:chgData name="Navaneeth Sundarrajan" userId="1d9b1b4b42e54d5b" providerId="LiveId" clId="{28DBE050-CA09-429A-96DC-0A658530416B}" dt="2022-12-24T01:10:31.849" v="1014" actId="1076"/>
          <ac:spMkLst>
            <pc:docMk/>
            <pc:sldMk cId="2314049187" sldId="269"/>
            <ac:spMk id="19" creationId="{AF2FF762-46EA-E39A-C939-9D84628AB2C8}"/>
          </ac:spMkLst>
        </pc:spChg>
        <pc:spChg chg="mod">
          <ac:chgData name="Navaneeth Sundarrajan" userId="1d9b1b4b42e54d5b" providerId="LiveId" clId="{28DBE050-CA09-429A-96DC-0A658530416B}" dt="2022-12-24T01:11:35.095" v="1026" actId="1076"/>
          <ac:spMkLst>
            <pc:docMk/>
            <pc:sldMk cId="2314049187" sldId="269"/>
            <ac:spMk id="21" creationId="{83ECA7CE-7C67-1E53-D0E2-EDD50387506D}"/>
          </ac:spMkLst>
        </pc:spChg>
        <pc:spChg chg="mod">
          <ac:chgData name="Navaneeth Sundarrajan" userId="1d9b1b4b42e54d5b" providerId="LiveId" clId="{28DBE050-CA09-429A-96DC-0A658530416B}" dt="2022-12-24T01:09:55.809" v="997" actId="1076"/>
          <ac:spMkLst>
            <pc:docMk/>
            <pc:sldMk cId="2314049187" sldId="269"/>
            <ac:spMk id="22" creationId="{9733136A-3BB5-2301-304E-7A632782C05F}"/>
          </ac:spMkLst>
        </pc:spChg>
        <pc:spChg chg="mod">
          <ac:chgData name="Navaneeth Sundarrajan" userId="1d9b1b4b42e54d5b" providerId="LiveId" clId="{28DBE050-CA09-429A-96DC-0A658530416B}" dt="2022-12-24T01:11:58.681" v="1030" actId="1076"/>
          <ac:spMkLst>
            <pc:docMk/>
            <pc:sldMk cId="2314049187" sldId="269"/>
            <ac:spMk id="25" creationId="{A1030DA8-CD8E-2F0F-7E66-9FD5110031C1}"/>
          </ac:spMkLst>
        </pc:spChg>
        <pc:spChg chg="mod">
          <ac:chgData name="Navaneeth Sundarrajan" userId="1d9b1b4b42e54d5b" providerId="LiveId" clId="{28DBE050-CA09-429A-96DC-0A658530416B}" dt="2022-12-24T01:09:55.809" v="997" actId="1076"/>
          <ac:spMkLst>
            <pc:docMk/>
            <pc:sldMk cId="2314049187" sldId="269"/>
            <ac:spMk id="26" creationId="{B3461FC2-8B88-66A7-FF3C-22A1CDFA4369}"/>
          </ac:spMkLst>
        </pc:spChg>
        <pc:spChg chg="mod">
          <ac:chgData name="Navaneeth Sundarrajan" userId="1d9b1b4b42e54d5b" providerId="LiveId" clId="{28DBE050-CA09-429A-96DC-0A658530416B}" dt="2022-12-24T01:09:55.809" v="997" actId="1076"/>
          <ac:spMkLst>
            <pc:docMk/>
            <pc:sldMk cId="2314049187" sldId="269"/>
            <ac:spMk id="27" creationId="{F04971D7-A6A2-10DF-970A-DCFBB1E87929}"/>
          </ac:spMkLst>
        </pc:spChg>
        <pc:spChg chg="mod">
          <ac:chgData name="Navaneeth Sundarrajan" userId="1d9b1b4b42e54d5b" providerId="LiveId" clId="{28DBE050-CA09-429A-96DC-0A658530416B}" dt="2022-12-24T01:09:55.809" v="997" actId="1076"/>
          <ac:spMkLst>
            <pc:docMk/>
            <pc:sldMk cId="2314049187" sldId="269"/>
            <ac:spMk id="28" creationId="{44F416C7-9602-A6AD-3199-397E55EB4D5F}"/>
          </ac:spMkLst>
        </pc:spChg>
        <pc:spChg chg="mod">
          <ac:chgData name="Navaneeth Sundarrajan" userId="1d9b1b4b42e54d5b" providerId="LiveId" clId="{28DBE050-CA09-429A-96DC-0A658530416B}" dt="2022-12-24T01:10:02.132" v="1010" actId="20577"/>
          <ac:spMkLst>
            <pc:docMk/>
            <pc:sldMk cId="2314049187" sldId="269"/>
            <ac:spMk id="29" creationId="{E28A6739-0462-4F69-8D57-FEEDCF5D88EE}"/>
          </ac:spMkLst>
        </pc:spChg>
        <pc:spChg chg="del">
          <ac:chgData name="Navaneeth Sundarrajan" userId="1d9b1b4b42e54d5b" providerId="LiveId" clId="{28DBE050-CA09-429A-96DC-0A658530416B}" dt="2022-12-24T01:06:23.700" v="901" actId="478"/>
          <ac:spMkLst>
            <pc:docMk/>
            <pc:sldMk cId="2314049187" sldId="269"/>
            <ac:spMk id="30" creationId="{959DFA6F-E778-97F9-1C92-E9F6F5867066}"/>
          </ac:spMkLst>
        </pc:spChg>
        <pc:cxnChg chg="del mod">
          <ac:chgData name="Navaneeth Sundarrajan" userId="1d9b1b4b42e54d5b" providerId="LiveId" clId="{28DBE050-CA09-429A-96DC-0A658530416B}" dt="2022-12-24T01:06:23.700" v="901" actId="478"/>
          <ac:cxnSpMkLst>
            <pc:docMk/>
            <pc:sldMk cId="2314049187" sldId="269"/>
            <ac:cxnSpMk id="11" creationId="{2E1B92B3-C11B-7541-F719-5DC49B9DBFDB}"/>
          </ac:cxnSpMkLst>
        </pc:cxnChg>
        <pc:cxnChg chg="del mod">
          <ac:chgData name="Navaneeth Sundarrajan" userId="1d9b1b4b42e54d5b" providerId="LiveId" clId="{28DBE050-CA09-429A-96DC-0A658530416B}" dt="2022-12-24T01:06:23.700" v="901" actId="478"/>
          <ac:cxnSpMkLst>
            <pc:docMk/>
            <pc:sldMk cId="2314049187" sldId="269"/>
            <ac:cxnSpMk id="14" creationId="{21EE4B0E-FCEC-E1F7-B44C-B19D3A0D7F21}"/>
          </ac:cxnSpMkLst>
        </pc:cxnChg>
        <pc:cxnChg chg="del mod">
          <ac:chgData name="Navaneeth Sundarrajan" userId="1d9b1b4b42e54d5b" providerId="LiveId" clId="{28DBE050-CA09-429A-96DC-0A658530416B}" dt="2022-12-24T01:06:23.700" v="901" actId="478"/>
          <ac:cxnSpMkLst>
            <pc:docMk/>
            <pc:sldMk cId="2314049187" sldId="269"/>
            <ac:cxnSpMk id="17" creationId="{A558AFDE-9E26-7EE4-7E6D-65909D33CE84}"/>
          </ac:cxnSpMkLst>
        </pc:cxnChg>
        <pc:cxnChg chg="del">
          <ac:chgData name="Navaneeth Sundarrajan" userId="1d9b1b4b42e54d5b" providerId="LiveId" clId="{28DBE050-CA09-429A-96DC-0A658530416B}" dt="2022-12-24T01:06:26.984" v="902" actId="478"/>
          <ac:cxnSpMkLst>
            <pc:docMk/>
            <pc:sldMk cId="2314049187" sldId="269"/>
            <ac:cxnSpMk id="32" creationId="{3146EB4C-50D9-E0D5-BB42-C0C3501CB7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B9DB-35DC-C7E6-71D5-E3A0DD60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6AAE5-18FA-7A65-1EFC-298ACE614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B9AA-95F8-3FF7-D675-9EDB7C2E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9FBE-7E3A-0DC3-6684-A52103CF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2E62-5FDD-B5AB-1286-186A779C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8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47B1-4DBD-8E99-498C-40EF27A9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873BD-5054-AD03-C719-CD60D58BE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1442-A739-B176-4883-5675BCA7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1801C-4F0F-E83B-978E-DB3C249F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684-24AF-51B0-05F6-8BDEDC1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BB748-FB60-EE0E-182F-F1C2DF3F7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3AD41-E86A-3C15-168E-03EF0F03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65AE-970B-88DF-DE27-7B624C99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BB83-8C27-B719-24A9-BA2B51DA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4318-6754-31CC-3E16-4E18B6E3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84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AE5D-ED80-0CF9-E3D5-ACEBC605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D1DF-9B4D-4661-EDB4-C9CC2295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ECFF-33B1-BF83-9A6A-2C2FC318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50AD-A847-4132-201D-DD1CAC83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1E14-09E8-38E3-A5FE-2271AB4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4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5228-F158-553F-FC7A-B4E7B89D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D03C-295C-4006-5204-67DE0B59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73F5-6A57-AA07-4C93-35DA8FF4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EAF9-25CB-04F4-25E9-82689331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4EFE-A99D-5F81-F8C3-24B19D45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7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B60D-2B06-CB05-5B51-2F5DCB0E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C845-9970-7095-F962-BA04C865E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89602-C9B3-021C-47EC-7659B24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F484C-BB28-E0AE-DA3D-CD11ACAF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5CAF-19A4-18C6-3147-CE6FF387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A8680-794E-B447-FC47-6BEE27BB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6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34A-3893-1A06-261A-5DF49712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41DD-3A3D-C3FF-CC4D-56EADBC02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90D9C-5A58-3E92-CBD6-99147F8F9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99F25-822C-DA61-A933-38EEE532D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631A2-2843-CF4F-A442-4B026FD6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31BB3-5EE4-61A7-EE43-95D57CA7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D1FA0-C24B-9683-75DF-7C21E309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F9867-5211-AEAE-BDA4-CA2EEC0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5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3A45-A6FE-5A60-4941-AB24CF1E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535A9-BE35-4E9D-6CB2-5FAFC5C8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4BD52-726C-8E20-2F10-C1109BF7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A3CBA-B589-2851-2CA8-192D98D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7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2C59F-8B23-CFA0-EEDC-067F2926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ADDD1-DE66-B33B-EB8F-2FA4BE85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408D-9A31-EBFA-EFF6-5BE3A573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13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E9C6-E5F0-930A-71E1-E153EFF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ADFD-6349-EC49-D7A3-E06BB9775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4305-88B6-10C9-36D6-C164655A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A86E4-D3D1-CD39-82DF-39E96766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366A-E902-A929-061A-9CE87585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3CA91-7948-A43A-D2FD-D3F6049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04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8F75-0B2F-8DCF-7F42-689CE12C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36405-5C2E-DCF4-8E2F-B49AC58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D4E82-402F-0243-5068-6E271B8D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5AA73-2E6E-AB07-671A-0928F157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432-EC9A-3D8F-38A7-3E42FFFB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B7413-60A9-62DF-E13F-35C70D72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22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23E87-FFCD-48AC-C052-94ACBC79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B000-3047-6786-756D-7B086C8F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0AD67-C707-63D7-AE16-994E0020E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B279-9619-440E-833E-2F3F3E240513}" type="datetimeFigureOut">
              <a:rPr lang="en-AU" smtClean="0"/>
              <a:t>24/12/2022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26C7-6A38-6F19-51C2-0B24D40B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9678-7E65-5144-1F70-A34EEAE13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18B6-CC5E-4CE1-8A4C-B4D31CA5F7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8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026C74-6E9C-A012-0A13-79B485B6C5BF}"/>
              </a:ext>
            </a:extLst>
          </p:cNvPr>
          <p:cNvSpPr/>
          <p:nvPr/>
        </p:nvSpPr>
        <p:spPr>
          <a:xfrm>
            <a:off x="1091381" y="2176862"/>
            <a:ext cx="2377440" cy="230074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 Modelling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4F219F-B87B-51A9-F2A6-F890C9F0CBB9}"/>
              </a:ext>
            </a:extLst>
          </p:cNvPr>
          <p:cNvSpPr/>
          <p:nvPr/>
        </p:nvSpPr>
        <p:spPr>
          <a:xfrm>
            <a:off x="4907280" y="2176862"/>
            <a:ext cx="2377440" cy="23007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 Authoring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9D9268-E51A-6363-4D65-A0D9C32BBB05}"/>
              </a:ext>
            </a:extLst>
          </p:cNvPr>
          <p:cNvSpPr/>
          <p:nvPr/>
        </p:nvSpPr>
        <p:spPr>
          <a:xfrm>
            <a:off x="8817569" y="2176862"/>
            <a:ext cx="2377440" cy="23007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 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436552" y="560439"/>
            <a:ext cx="33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Features</a:t>
            </a:r>
          </a:p>
        </p:txBody>
      </p:sp>
    </p:spTree>
    <p:extLst>
      <p:ext uri="{BB962C8B-B14F-4D97-AF65-F5344CB8AC3E}">
        <p14:creationId xmlns:p14="http://schemas.microsoft.com/office/powerpoint/2010/main" val="137902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40000"/>
                <a:lumOff val="6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28A6739-0462-4F69-8D57-FEEDCF5D88EE}"/>
              </a:ext>
            </a:extLst>
          </p:cNvPr>
          <p:cNvSpPr txBox="1"/>
          <p:nvPr/>
        </p:nvSpPr>
        <p:spPr>
          <a:xfrm>
            <a:off x="238430" y="107007"/>
            <a:ext cx="573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Management API Swagger REST Endpoints: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6441B6-EF04-A8A5-62B6-FE5C71C516B6}"/>
              </a:ext>
            </a:extLst>
          </p:cNvPr>
          <p:cNvSpPr/>
          <p:nvPr/>
        </p:nvSpPr>
        <p:spPr>
          <a:xfrm>
            <a:off x="238430" y="3643757"/>
            <a:ext cx="2536722" cy="10795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CB2CC-63DE-2F85-92C5-439FE4FDEDA3}"/>
              </a:ext>
            </a:extLst>
          </p:cNvPr>
          <p:cNvSpPr/>
          <p:nvPr/>
        </p:nvSpPr>
        <p:spPr>
          <a:xfrm>
            <a:off x="3365094" y="3634806"/>
            <a:ext cx="2536722" cy="1079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87C64-D2D3-705C-8586-57A4FF3A9A85}"/>
              </a:ext>
            </a:extLst>
          </p:cNvPr>
          <p:cNvSpPr/>
          <p:nvPr/>
        </p:nvSpPr>
        <p:spPr>
          <a:xfrm>
            <a:off x="6462256" y="3634806"/>
            <a:ext cx="2536722" cy="107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ContentItems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51F1E-5CAB-A63E-3552-206BE22FFBE4}"/>
              </a:ext>
            </a:extLst>
          </p:cNvPr>
          <p:cNvSpPr/>
          <p:nvPr/>
        </p:nvSpPr>
        <p:spPr>
          <a:xfrm>
            <a:off x="9416848" y="3634806"/>
            <a:ext cx="2536722" cy="10795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Media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EE590C-3D9F-9B4D-44B9-9CC8FF82F212}"/>
              </a:ext>
            </a:extLst>
          </p:cNvPr>
          <p:cNvSpPr/>
          <p:nvPr/>
        </p:nvSpPr>
        <p:spPr>
          <a:xfrm>
            <a:off x="5182590" y="5405105"/>
            <a:ext cx="2536722" cy="10795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19B070-9713-8ADE-623C-16C1FD554E90}"/>
              </a:ext>
            </a:extLst>
          </p:cNvPr>
          <p:cNvSpPr/>
          <p:nvPr/>
        </p:nvSpPr>
        <p:spPr>
          <a:xfrm>
            <a:off x="1112035" y="2061461"/>
            <a:ext cx="1315556" cy="1238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EB913E-BE21-BD94-5A26-9567B1829774}"/>
              </a:ext>
            </a:extLst>
          </p:cNvPr>
          <p:cNvSpPr/>
          <p:nvPr/>
        </p:nvSpPr>
        <p:spPr>
          <a:xfrm>
            <a:off x="3870965" y="2039701"/>
            <a:ext cx="1315556" cy="1238865"/>
          </a:xfrm>
          <a:prstGeom prst="ellipse">
            <a:avLst/>
          </a:prstGeom>
          <a:solidFill>
            <a:srgbClr val="DC66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518568-F33F-C48C-0847-5569C0096EC2}"/>
              </a:ext>
            </a:extLst>
          </p:cNvPr>
          <p:cNvSpPr/>
          <p:nvPr/>
        </p:nvSpPr>
        <p:spPr>
          <a:xfrm>
            <a:off x="6660377" y="2039702"/>
            <a:ext cx="1315556" cy="1238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C605D-7B1E-3F5C-5648-611106C9D5F7}"/>
              </a:ext>
            </a:extLst>
          </p:cNvPr>
          <p:cNvSpPr/>
          <p:nvPr/>
        </p:nvSpPr>
        <p:spPr>
          <a:xfrm>
            <a:off x="9567776" y="2061461"/>
            <a:ext cx="1315556" cy="12388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5CA83D-8568-1200-F183-13F90A703DF5}"/>
              </a:ext>
            </a:extLst>
          </p:cNvPr>
          <p:cNvSpPr/>
          <p:nvPr/>
        </p:nvSpPr>
        <p:spPr>
          <a:xfrm>
            <a:off x="184846" y="838323"/>
            <a:ext cx="11822307" cy="8886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266843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28A6739-0462-4F69-8D57-FEEDCF5D88EE}"/>
              </a:ext>
            </a:extLst>
          </p:cNvPr>
          <p:cNvSpPr txBox="1"/>
          <p:nvPr/>
        </p:nvSpPr>
        <p:spPr>
          <a:xfrm>
            <a:off x="238430" y="107007"/>
            <a:ext cx="573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CLI Custom Plugin Development Process: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521EE1-A8F9-3FDE-4E50-2631C36F79AE}"/>
              </a:ext>
            </a:extLst>
          </p:cNvPr>
          <p:cNvSpPr/>
          <p:nvPr/>
        </p:nvSpPr>
        <p:spPr>
          <a:xfrm>
            <a:off x="8836251" y="3150256"/>
            <a:ext cx="2707804" cy="914400"/>
          </a:xfrm>
          <a:prstGeom prst="rect">
            <a:avLst/>
          </a:prstGeom>
          <a:solidFill>
            <a:srgbClr val="A2AF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IPlugin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8AA19-CC70-0034-7266-3F9A257EFB0C}"/>
              </a:ext>
            </a:extLst>
          </p:cNvPr>
          <p:cNvSpPr/>
          <p:nvPr/>
        </p:nvSpPr>
        <p:spPr>
          <a:xfrm>
            <a:off x="8836251" y="5434781"/>
            <a:ext cx="2707804" cy="914400"/>
          </a:xfrm>
          <a:prstGeom prst="rect">
            <a:avLst/>
          </a:prstGeom>
          <a:solidFill>
            <a:srgbClr val="20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Plugin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B92B3-C11B-7541-F719-5DC49B9DBFDB}"/>
              </a:ext>
            </a:extLst>
          </p:cNvPr>
          <p:cNvCxnSpPr>
            <a:stCxn id="6" idx="0"/>
          </p:cNvCxnSpPr>
          <p:nvPr/>
        </p:nvCxnSpPr>
        <p:spPr>
          <a:xfrm flipV="1">
            <a:off x="10190153" y="4064656"/>
            <a:ext cx="3933" cy="137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64009-CEA7-53FD-06D4-716A95E386B5}"/>
              </a:ext>
            </a:extLst>
          </p:cNvPr>
          <p:cNvSpPr/>
          <p:nvPr/>
        </p:nvSpPr>
        <p:spPr>
          <a:xfrm>
            <a:off x="4564135" y="3150256"/>
            <a:ext cx="2707804" cy="914400"/>
          </a:xfrm>
          <a:prstGeom prst="rect">
            <a:avLst/>
          </a:prstGeom>
          <a:solidFill>
            <a:srgbClr val="F7A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BaseCommand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DDC9DA-C319-BDC7-8116-F3BFB937DE11}"/>
              </a:ext>
            </a:extLst>
          </p:cNvPr>
          <p:cNvSpPr/>
          <p:nvPr/>
        </p:nvSpPr>
        <p:spPr>
          <a:xfrm>
            <a:off x="4564135" y="5434781"/>
            <a:ext cx="2707804" cy="914400"/>
          </a:xfrm>
          <a:prstGeom prst="rect">
            <a:avLst/>
          </a:prstGeom>
          <a:solidFill>
            <a:srgbClr val="D43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Command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EE4B0E-FCEC-E1F7-B44C-B19D3A0D7F21}"/>
              </a:ext>
            </a:extLst>
          </p:cNvPr>
          <p:cNvCxnSpPr>
            <a:stCxn id="13" idx="0"/>
          </p:cNvCxnSpPr>
          <p:nvPr/>
        </p:nvCxnSpPr>
        <p:spPr>
          <a:xfrm flipV="1">
            <a:off x="5918037" y="4064656"/>
            <a:ext cx="3933" cy="137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DB5B9E-79EC-32A1-472D-7650B316D159}"/>
              </a:ext>
            </a:extLst>
          </p:cNvPr>
          <p:cNvSpPr/>
          <p:nvPr/>
        </p:nvSpPr>
        <p:spPr>
          <a:xfrm>
            <a:off x="728076" y="3150256"/>
            <a:ext cx="2707804" cy="914400"/>
          </a:xfrm>
          <a:prstGeom prst="rect">
            <a:avLst/>
          </a:prstGeom>
          <a:solidFill>
            <a:srgbClr val="C0D6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BaseCommandHandler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2CD92-B31E-17B1-8AF6-E01B4C67453C}"/>
              </a:ext>
            </a:extLst>
          </p:cNvPr>
          <p:cNvSpPr/>
          <p:nvPr/>
        </p:nvSpPr>
        <p:spPr>
          <a:xfrm>
            <a:off x="728076" y="5434781"/>
            <a:ext cx="2707804" cy="914400"/>
          </a:xfrm>
          <a:prstGeom prst="rect">
            <a:avLst/>
          </a:prstGeom>
          <a:solidFill>
            <a:srgbClr val="6B9B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CommandHandler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58AFDE-9E26-7EE4-7E6D-65909D33CE84}"/>
              </a:ext>
            </a:extLst>
          </p:cNvPr>
          <p:cNvCxnSpPr>
            <a:stCxn id="16" idx="0"/>
          </p:cNvCxnSpPr>
          <p:nvPr/>
        </p:nvCxnSpPr>
        <p:spPr>
          <a:xfrm flipV="1">
            <a:off x="2081978" y="4064656"/>
            <a:ext cx="3933" cy="137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F2FF762-46EA-E39A-C939-9D84628AB2C8}"/>
              </a:ext>
            </a:extLst>
          </p:cNvPr>
          <p:cNvSpPr/>
          <p:nvPr/>
        </p:nvSpPr>
        <p:spPr>
          <a:xfrm>
            <a:off x="527499" y="1126777"/>
            <a:ext cx="2192104" cy="8023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 a Project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ECA7CE-7C67-1E53-D0E2-EDD50387506D}"/>
              </a:ext>
            </a:extLst>
          </p:cNvPr>
          <p:cNvSpPr/>
          <p:nvPr/>
        </p:nvSpPr>
        <p:spPr>
          <a:xfrm>
            <a:off x="3354764" y="1126777"/>
            <a:ext cx="2192104" cy="802312"/>
          </a:xfrm>
          <a:prstGeom prst="ellipse">
            <a:avLst/>
          </a:prstGeom>
          <a:solidFill>
            <a:srgbClr val="20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 the plugin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33136A-3BB5-2301-304E-7A632782C05F}"/>
              </a:ext>
            </a:extLst>
          </p:cNvPr>
          <p:cNvSpPr/>
          <p:nvPr/>
        </p:nvSpPr>
        <p:spPr>
          <a:xfrm>
            <a:off x="6182029" y="1126777"/>
            <a:ext cx="2192104" cy="802312"/>
          </a:xfrm>
          <a:prstGeom prst="ellipse">
            <a:avLst/>
          </a:prstGeom>
          <a:solidFill>
            <a:srgbClr val="D43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 command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030DA8-CD8E-2F0F-7E66-9FD5110031C1}"/>
              </a:ext>
            </a:extLst>
          </p:cNvPr>
          <p:cNvSpPr/>
          <p:nvPr/>
        </p:nvSpPr>
        <p:spPr>
          <a:xfrm>
            <a:off x="9312377" y="1126777"/>
            <a:ext cx="2192104" cy="80231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Register the command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461FC2-8B88-66A7-FF3C-22A1CDFA4369}"/>
              </a:ext>
            </a:extLst>
          </p:cNvPr>
          <p:cNvSpPr/>
          <p:nvPr/>
        </p:nvSpPr>
        <p:spPr>
          <a:xfrm>
            <a:off x="2849388" y="1362751"/>
            <a:ext cx="3657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4971D7-A6A2-10DF-970A-DCFBB1E87929}"/>
              </a:ext>
            </a:extLst>
          </p:cNvPr>
          <p:cNvSpPr/>
          <p:nvPr/>
        </p:nvSpPr>
        <p:spPr>
          <a:xfrm>
            <a:off x="5716964" y="1328174"/>
            <a:ext cx="3657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4F416C7-9602-A6AD-3199-397E55EB4D5F}"/>
              </a:ext>
            </a:extLst>
          </p:cNvPr>
          <p:cNvSpPr/>
          <p:nvPr/>
        </p:nvSpPr>
        <p:spPr>
          <a:xfrm>
            <a:off x="8660375" y="1328174"/>
            <a:ext cx="3657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DFA6F-E778-97F9-1C92-E9F6F5867066}"/>
              </a:ext>
            </a:extLst>
          </p:cNvPr>
          <p:cNvSpPr txBox="1"/>
          <p:nvPr/>
        </p:nvSpPr>
        <p:spPr>
          <a:xfrm>
            <a:off x="238430" y="2460572"/>
            <a:ext cx="573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CLI SDK Inheritance: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46EB4C-50D9-E0D5-BB42-C0C3501CB7C3}"/>
              </a:ext>
            </a:extLst>
          </p:cNvPr>
          <p:cNvCxnSpPr/>
          <p:nvPr/>
        </p:nvCxnSpPr>
        <p:spPr>
          <a:xfrm>
            <a:off x="0" y="2277151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05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839F74-492C-8A3B-3576-69A153450A22}"/>
              </a:ext>
            </a:extLst>
          </p:cNvPr>
          <p:cNvSpPr/>
          <p:nvPr/>
        </p:nvSpPr>
        <p:spPr>
          <a:xfrm>
            <a:off x="9377604" y="1523818"/>
            <a:ext cx="2676861" cy="362810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ABDD6-2EF3-CCBC-F213-AB283FDF2E57}"/>
              </a:ext>
            </a:extLst>
          </p:cNvPr>
          <p:cNvSpPr/>
          <p:nvPr/>
        </p:nvSpPr>
        <p:spPr>
          <a:xfrm>
            <a:off x="3476224" y="1516133"/>
            <a:ext cx="5239552" cy="362810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FE8D7-ED2B-A4B8-2F48-1436FF5EB375}"/>
              </a:ext>
            </a:extLst>
          </p:cNvPr>
          <p:cNvSpPr/>
          <p:nvPr/>
        </p:nvSpPr>
        <p:spPr>
          <a:xfrm>
            <a:off x="183603" y="1523817"/>
            <a:ext cx="2676861" cy="362810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A6739-0462-4F69-8D57-FEEDCF5D88EE}"/>
              </a:ext>
            </a:extLst>
          </p:cNvPr>
          <p:cNvSpPr txBox="1"/>
          <p:nvPr/>
        </p:nvSpPr>
        <p:spPr>
          <a:xfrm>
            <a:off x="238430" y="107007"/>
            <a:ext cx="573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in a nutshell: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2FF762-46EA-E39A-C939-9D84628AB2C8}"/>
              </a:ext>
            </a:extLst>
          </p:cNvPr>
          <p:cNvSpPr/>
          <p:nvPr/>
        </p:nvSpPr>
        <p:spPr>
          <a:xfrm>
            <a:off x="498002" y="2194560"/>
            <a:ext cx="2192104" cy="195858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 Content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ECA7CE-7C67-1E53-D0E2-EDD50387506D}"/>
              </a:ext>
            </a:extLst>
          </p:cNvPr>
          <p:cNvSpPr/>
          <p:nvPr/>
        </p:nvSpPr>
        <p:spPr>
          <a:xfrm>
            <a:off x="3585972" y="2194560"/>
            <a:ext cx="2192104" cy="1958586"/>
          </a:xfrm>
          <a:prstGeom prst="ellipse">
            <a:avLst/>
          </a:prstGeom>
          <a:solidFill>
            <a:srgbClr val="20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 Content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33136A-3BB5-2301-304E-7A632782C05F}"/>
              </a:ext>
            </a:extLst>
          </p:cNvPr>
          <p:cNvSpPr/>
          <p:nvPr/>
        </p:nvSpPr>
        <p:spPr>
          <a:xfrm>
            <a:off x="6434779" y="2153265"/>
            <a:ext cx="2192104" cy="1999881"/>
          </a:xfrm>
          <a:prstGeom prst="ellipse">
            <a:avLst/>
          </a:prstGeom>
          <a:solidFill>
            <a:srgbClr val="D43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Link Media to Content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030DA8-CD8E-2F0F-7E66-9FD5110031C1}"/>
              </a:ext>
            </a:extLst>
          </p:cNvPr>
          <p:cNvSpPr/>
          <p:nvPr/>
        </p:nvSpPr>
        <p:spPr>
          <a:xfrm>
            <a:off x="9619982" y="2153265"/>
            <a:ext cx="2192104" cy="19998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Deliver Content to Channel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461FC2-8B88-66A7-FF3C-22A1CDFA4369}"/>
              </a:ext>
            </a:extLst>
          </p:cNvPr>
          <p:cNvSpPr/>
          <p:nvPr/>
        </p:nvSpPr>
        <p:spPr>
          <a:xfrm>
            <a:off x="3030822" y="2968538"/>
            <a:ext cx="3657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4971D7-A6A2-10DF-970A-DCFBB1E87929}"/>
              </a:ext>
            </a:extLst>
          </p:cNvPr>
          <p:cNvSpPr/>
          <p:nvPr/>
        </p:nvSpPr>
        <p:spPr>
          <a:xfrm>
            <a:off x="5876245" y="2968538"/>
            <a:ext cx="3657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4F416C7-9602-A6AD-3199-397E55EB4D5F}"/>
              </a:ext>
            </a:extLst>
          </p:cNvPr>
          <p:cNvSpPr/>
          <p:nvPr/>
        </p:nvSpPr>
        <p:spPr>
          <a:xfrm>
            <a:off x="8881508" y="2968538"/>
            <a:ext cx="3657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4B64B-10CB-68EA-EE60-E1C8C801960B}"/>
              </a:ext>
            </a:extLst>
          </p:cNvPr>
          <p:cNvSpPr txBox="1"/>
          <p:nvPr/>
        </p:nvSpPr>
        <p:spPr>
          <a:xfrm>
            <a:off x="228970" y="1537772"/>
            <a:ext cx="24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A8B73-F82C-5D52-3256-FC115D0ADF41}"/>
              </a:ext>
            </a:extLst>
          </p:cNvPr>
          <p:cNvSpPr txBox="1"/>
          <p:nvPr/>
        </p:nvSpPr>
        <p:spPr>
          <a:xfrm>
            <a:off x="3522292" y="1546796"/>
            <a:ext cx="24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Authoring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74E97-BD04-9DAF-671A-4024ED20207D}"/>
              </a:ext>
            </a:extLst>
          </p:cNvPr>
          <p:cNvSpPr txBox="1"/>
          <p:nvPr/>
        </p:nvSpPr>
        <p:spPr>
          <a:xfrm>
            <a:off x="9485466" y="1546796"/>
            <a:ext cx="24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Delivery</a:t>
            </a:r>
          </a:p>
        </p:txBody>
      </p:sp>
    </p:spTree>
    <p:extLst>
      <p:ext uri="{BB962C8B-B14F-4D97-AF65-F5344CB8AC3E}">
        <p14:creationId xmlns:p14="http://schemas.microsoft.com/office/powerpoint/2010/main" val="231404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112088" y="471949"/>
            <a:ext cx="33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Architecture: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B7E0B-B0CC-71A2-DF90-3D952822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92" y="0"/>
            <a:ext cx="8524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324464" y="256338"/>
            <a:ext cx="474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Media Management: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C68E7-1F4C-191D-AC84-5C7E7BE2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9" y="796480"/>
            <a:ext cx="11212706" cy="59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4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371657" y="498807"/>
            <a:ext cx="49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API Broad-level Categories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7AAF438-8197-E89D-8C42-CA454BE09299}"/>
              </a:ext>
            </a:extLst>
          </p:cNvPr>
          <p:cNvSpPr/>
          <p:nvPr/>
        </p:nvSpPr>
        <p:spPr>
          <a:xfrm>
            <a:off x="2418736" y="1511711"/>
            <a:ext cx="3002772" cy="43714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 Management API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0964F4-0DF4-A148-3639-A10881392D7C}"/>
              </a:ext>
            </a:extLst>
          </p:cNvPr>
          <p:cNvSpPr/>
          <p:nvPr/>
        </p:nvSpPr>
        <p:spPr>
          <a:xfrm>
            <a:off x="6960255" y="1519085"/>
            <a:ext cx="3002772" cy="4371422"/>
          </a:xfrm>
          <a:prstGeom prst="roundRect">
            <a:avLst/>
          </a:prstGeom>
          <a:gradFill flip="none" rotWithShape="1">
            <a:gsLst>
              <a:gs pos="72700">
                <a:srgbClr val="D49F9F"/>
              </a:gs>
              <a:gs pos="0">
                <a:srgbClr val="C00000"/>
              </a:gs>
              <a:gs pos="100000">
                <a:schemeClr val="accent3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Preview and Delivery API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ED6F8338-FE6F-4794-3CA2-1B6606C2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57" y="3033743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B47239D-09F6-6310-2BBC-2224393C1FF9}"/>
              </a:ext>
            </a:extLst>
          </p:cNvPr>
          <p:cNvSpPr txBox="1"/>
          <p:nvPr/>
        </p:nvSpPr>
        <p:spPr>
          <a:xfrm>
            <a:off x="309712" y="3963497"/>
            <a:ext cx="133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Developer</a:t>
            </a:r>
          </a:p>
        </p:txBody>
      </p:sp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56D2C893-2078-DD61-D239-27E9BDF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4574" y="3140553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BD496FE-EB4E-A459-8826-A8BF166A3ABB}"/>
              </a:ext>
            </a:extLst>
          </p:cNvPr>
          <p:cNvSpPr txBox="1"/>
          <p:nvPr/>
        </p:nvSpPr>
        <p:spPr>
          <a:xfrm>
            <a:off x="10982629" y="4070307"/>
            <a:ext cx="133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End-User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C866924-7671-7C67-AC7A-D44EC2A0BC9E}"/>
              </a:ext>
            </a:extLst>
          </p:cNvPr>
          <p:cNvSpPr/>
          <p:nvPr/>
        </p:nvSpPr>
        <p:spPr>
          <a:xfrm>
            <a:off x="1475820" y="3249691"/>
            <a:ext cx="760034" cy="69612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4FA42D87-16F2-FA1D-7A67-177BC51E77D1}"/>
              </a:ext>
            </a:extLst>
          </p:cNvPr>
          <p:cNvSpPr/>
          <p:nvPr/>
        </p:nvSpPr>
        <p:spPr>
          <a:xfrm>
            <a:off x="10130176" y="3389801"/>
            <a:ext cx="713822" cy="662203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28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371657" y="498807"/>
            <a:ext cx="49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Developer Access Points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5D0674-DF68-0046-8BD0-E0D41D3B83C9}"/>
              </a:ext>
            </a:extLst>
          </p:cNvPr>
          <p:cNvSpPr/>
          <p:nvPr/>
        </p:nvSpPr>
        <p:spPr>
          <a:xfrm>
            <a:off x="7728155" y="3264933"/>
            <a:ext cx="3415726" cy="135685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B8A4F-D0D6-E645-AAA4-990556CAE330}"/>
              </a:ext>
            </a:extLst>
          </p:cNvPr>
          <p:cNvSpPr/>
          <p:nvPr/>
        </p:nvSpPr>
        <p:spPr>
          <a:xfrm>
            <a:off x="2471830" y="1787505"/>
            <a:ext cx="2819891" cy="9438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5C65F-EB34-2C13-9D90-65AC9AA6409A}"/>
              </a:ext>
            </a:extLst>
          </p:cNvPr>
          <p:cNvSpPr/>
          <p:nvPr/>
        </p:nvSpPr>
        <p:spPr>
          <a:xfrm>
            <a:off x="2471829" y="3471411"/>
            <a:ext cx="2819891" cy="943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SDK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25B612-5031-DBB7-8EC0-63E5998960DD}"/>
              </a:ext>
            </a:extLst>
          </p:cNvPr>
          <p:cNvSpPr/>
          <p:nvPr/>
        </p:nvSpPr>
        <p:spPr>
          <a:xfrm>
            <a:off x="2471830" y="5208148"/>
            <a:ext cx="2819891" cy="94389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652F4-FAE1-5325-9D17-F4D86E12C2B3}"/>
              </a:ext>
            </a:extLst>
          </p:cNvPr>
          <p:cNvCxnSpPr>
            <a:cxnSpLocks/>
          </p:cNvCxnSpPr>
          <p:nvPr/>
        </p:nvCxnSpPr>
        <p:spPr>
          <a:xfrm>
            <a:off x="6683969" y="2259453"/>
            <a:ext cx="23598" cy="3557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8EA9C-88E1-9A31-2912-94BDAB3CE4B0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291721" y="2259453"/>
            <a:ext cx="13922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5846CE-260B-CCAE-615C-B31ED11D8E33}"/>
              </a:ext>
            </a:extLst>
          </p:cNvPr>
          <p:cNvCxnSpPr>
            <a:cxnSpLocks/>
          </p:cNvCxnSpPr>
          <p:nvPr/>
        </p:nvCxnSpPr>
        <p:spPr>
          <a:xfrm flipH="1">
            <a:off x="5291720" y="3943359"/>
            <a:ext cx="13922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6BDC8-BF26-C7B8-90BD-08FCFAA301F3}"/>
              </a:ext>
            </a:extLst>
          </p:cNvPr>
          <p:cNvCxnSpPr>
            <a:cxnSpLocks/>
          </p:cNvCxnSpPr>
          <p:nvPr/>
        </p:nvCxnSpPr>
        <p:spPr>
          <a:xfrm flipH="1">
            <a:off x="5291720" y="5816764"/>
            <a:ext cx="13922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10B99A62-BD04-876C-F1C2-80329C5FE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58" y="3429000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98A036-AFB1-3535-07EB-C6A69804E218}"/>
              </a:ext>
            </a:extLst>
          </p:cNvPr>
          <p:cNvCxnSpPr/>
          <p:nvPr/>
        </p:nvCxnSpPr>
        <p:spPr>
          <a:xfrm>
            <a:off x="6707567" y="3943359"/>
            <a:ext cx="943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00D52-1035-D4F6-6ADF-991300B4ACC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330303" y="2259453"/>
            <a:ext cx="1141527" cy="13450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56CB5-ACC9-A700-B0AF-ADDBDDB579E6}"/>
              </a:ext>
            </a:extLst>
          </p:cNvPr>
          <p:cNvCxnSpPr/>
          <p:nvPr/>
        </p:nvCxnSpPr>
        <p:spPr>
          <a:xfrm>
            <a:off x="1330303" y="4117750"/>
            <a:ext cx="1094332" cy="1699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6D8EE4-11F4-975A-6D5B-BEA0AFE3BCBC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1286058" y="3886200"/>
            <a:ext cx="1185771" cy="571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3B3FEC-B51C-529F-2187-7CD61059E91D}"/>
              </a:ext>
            </a:extLst>
          </p:cNvPr>
          <p:cNvSpPr txBox="1"/>
          <p:nvPr/>
        </p:nvSpPr>
        <p:spPr>
          <a:xfrm>
            <a:off x="309713" y="4358754"/>
            <a:ext cx="133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23170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371658" y="498807"/>
            <a:ext cx="33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API Types: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5D0674-DF68-0046-8BD0-E0D41D3B83C9}"/>
              </a:ext>
            </a:extLst>
          </p:cNvPr>
          <p:cNvSpPr/>
          <p:nvPr/>
        </p:nvSpPr>
        <p:spPr>
          <a:xfrm>
            <a:off x="7362395" y="4271133"/>
            <a:ext cx="3415726" cy="1356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B8A4F-D0D6-E645-AAA4-990556CAE330}"/>
              </a:ext>
            </a:extLst>
          </p:cNvPr>
          <p:cNvSpPr/>
          <p:nvPr/>
        </p:nvSpPr>
        <p:spPr>
          <a:xfrm>
            <a:off x="2436434" y="3262344"/>
            <a:ext cx="2819891" cy="9438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5846CE-260B-CCAE-615C-B31ED11D8E33}"/>
              </a:ext>
            </a:extLst>
          </p:cNvPr>
          <p:cNvCxnSpPr>
            <a:cxnSpLocks/>
          </p:cNvCxnSpPr>
          <p:nvPr/>
        </p:nvCxnSpPr>
        <p:spPr>
          <a:xfrm flipV="1">
            <a:off x="5256324" y="2666509"/>
            <a:ext cx="2106071" cy="1011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6BDC8-BF26-C7B8-90BD-08FCFAA301F3}"/>
              </a:ext>
            </a:extLst>
          </p:cNvPr>
          <p:cNvCxnSpPr>
            <a:cxnSpLocks/>
          </p:cNvCxnSpPr>
          <p:nvPr/>
        </p:nvCxnSpPr>
        <p:spPr>
          <a:xfrm>
            <a:off x="5256324" y="3981706"/>
            <a:ext cx="2106071" cy="967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C6ED4FC-04AA-B7A0-FECC-A86E70180D8D}"/>
              </a:ext>
            </a:extLst>
          </p:cNvPr>
          <p:cNvSpPr/>
          <p:nvPr/>
        </p:nvSpPr>
        <p:spPr>
          <a:xfrm>
            <a:off x="7362395" y="1957423"/>
            <a:ext cx="3415726" cy="135685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GraphQL</a:t>
            </a:r>
          </a:p>
        </p:txBody>
      </p:sp>
    </p:spTree>
    <p:extLst>
      <p:ext uri="{BB962C8B-B14F-4D97-AF65-F5344CB8AC3E}">
        <p14:creationId xmlns:p14="http://schemas.microsoft.com/office/powerpoint/2010/main" val="37601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371658" y="498807"/>
            <a:ext cx="33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SDK Support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5D0674-DF68-0046-8BD0-E0D41D3B83C9}"/>
              </a:ext>
            </a:extLst>
          </p:cNvPr>
          <p:cNvSpPr/>
          <p:nvPr/>
        </p:nvSpPr>
        <p:spPr>
          <a:xfrm>
            <a:off x="7138219" y="1958268"/>
            <a:ext cx="3415726" cy="1356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5C65F-EB34-2C13-9D90-65AC9AA6409A}"/>
              </a:ext>
            </a:extLst>
          </p:cNvPr>
          <p:cNvSpPr/>
          <p:nvPr/>
        </p:nvSpPr>
        <p:spPr>
          <a:xfrm>
            <a:off x="2471829" y="3471411"/>
            <a:ext cx="2819891" cy="943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SDK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5846CE-260B-CCAE-615C-B31ED11D8E33}"/>
              </a:ext>
            </a:extLst>
          </p:cNvPr>
          <p:cNvCxnSpPr>
            <a:cxnSpLocks/>
          </p:cNvCxnSpPr>
          <p:nvPr/>
        </p:nvCxnSpPr>
        <p:spPr>
          <a:xfrm flipV="1">
            <a:off x="5291720" y="2578018"/>
            <a:ext cx="1846499" cy="12591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894FF-2EE4-B1B2-44FF-E96255F126F2}"/>
              </a:ext>
            </a:extLst>
          </p:cNvPr>
          <p:cNvCxnSpPr>
            <a:cxnSpLocks/>
          </p:cNvCxnSpPr>
          <p:nvPr/>
        </p:nvCxnSpPr>
        <p:spPr>
          <a:xfrm>
            <a:off x="5291720" y="4180137"/>
            <a:ext cx="1982185" cy="940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5673EA2-6DA1-BC3A-B482-D404CB01C06E}"/>
              </a:ext>
            </a:extLst>
          </p:cNvPr>
          <p:cNvSpPr/>
          <p:nvPr/>
        </p:nvSpPr>
        <p:spPr>
          <a:xfrm>
            <a:off x="7273905" y="4442214"/>
            <a:ext cx="3415726" cy="135685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667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112088" y="471949"/>
            <a:ext cx="33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API Types: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5FC87F7-9AB6-9791-032D-38E06192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26455"/>
              </p:ext>
            </p:extLst>
          </p:nvPr>
        </p:nvGraphicFramePr>
        <p:xfrm>
          <a:off x="2321068" y="1260960"/>
          <a:ext cx="8128000" cy="43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43149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4880356"/>
                    </a:ext>
                  </a:extLst>
                </a:gridCol>
              </a:tblGrid>
              <a:tr h="1084020">
                <a:tc>
                  <a:txBody>
                    <a:bodyPr/>
                    <a:lstStyle/>
                    <a:p>
                      <a:r>
                        <a:rPr lang="en-AU" dirty="0"/>
                        <a:t>GraphQL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REST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92807"/>
                  </a:ext>
                </a:extLst>
              </a:tr>
              <a:tr h="1084020">
                <a:tc>
                  <a:txBody>
                    <a:bodyPr/>
                    <a:lstStyle/>
                    <a:p>
                      <a:r>
                        <a:rPr lang="en-AU" dirty="0"/>
                        <a:t>Delivery API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Content Management API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50830"/>
                  </a:ext>
                </a:extLst>
              </a:tr>
              <a:tr h="1084020">
                <a:tc>
                  <a:txBody>
                    <a:bodyPr/>
                    <a:lstStyle/>
                    <a:p>
                      <a:r>
                        <a:rPr lang="en-AU" dirty="0"/>
                        <a:t>Preview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Media Upload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90269"/>
                  </a:ext>
                </a:extLst>
              </a:tr>
              <a:tr h="108402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Media Delivery API</a:t>
                      </a:r>
                    </a:p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1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112087" y="471949"/>
            <a:ext cx="677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Content Management API Endpoint Categories: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F40171D-CEB3-5104-F3B1-FB97550CB3FC}"/>
              </a:ext>
            </a:extLst>
          </p:cNvPr>
          <p:cNvSpPr/>
          <p:nvPr/>
        </p:nvSpPr>
        <p:spPr>
          <a:xfrm>
            <a:off x="1097281" y="1722611"/>
            <a:ext cx="2401037" cy="2212258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 Types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398C5233-CB32-737C-9EA1-A658F8807726}"/>
              </a:ext>
            </a:extLst>
          </p:cNvPr>
          <p:cNvSpPr/>
          <p:nvPr/>
        </p:nvSpPr>
        <p:spPr>
          <a:xfrm>
            <a:off x="5132930" y="4100052"/>
            <a:ext cx="2401037" cy="2212258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 Items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8F35252-4BDE-B2A6-F2B6-6DF2257D8633}"/>
              </a:ext>
            </a:extLst>
          </p:cNvPr>
          <p:cNvSpPr/>
          <p:nvPr/>
        </p:nvSpPr>
        <p:spPr>
          <a:xfrm>
            <a:off x="9156782" y="1722611"/>
            <a:ext cx="2401037" cy="2212258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Media Items</a:t>
            </a:r>
          </a:p>
        </p:txBody>
      </p:sp>
    </p:spTree>
    <p:extLst>
      <p:ext uri="{BB962C8B-B14F-4D97-AF65-F5344CB8AC3E}">
        <p14:creationId xmlns:p14="http://schemas.microsoft.com/office/powerpoint/2010/main" val="185533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2715F5-07AD-0F89-7119-FB2D636CD36F}"/>
              </a:ext>
            </a:extLst>
          </p:cNvPr>
          <p:cNvSpPr txBox="1"/>
          <p:nvPr/>
        </p:nvSpPr>
        <p:spPr>
          <a:xfrm>
            <a:off x="112088" y="471949"/>
            <a:ext cx="33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APIs: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0EB82-33E9-E485-99A4-BC25D707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548"/>
            <a:ext cx="12192000" cy="59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209D6-2E2C-5E14-FE73-1520D67F1E03}"/>
              </a:ext>
            </a:extLst>
          </p:cNvPr>
          <p:cNvSpPr/>
          <p:nvPr/>
        </p:nvSpPr>
        <p:spPr>
          <a:xfrm>
            <a:off x="512752" y="2957052"/>
            <a:ext cx="2819891" cy="9438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 Hub ONE</a:t>
            </a:r>
          </a:p>
        </p:txBody>
      </p:sp>
      <p:pic>
        <p:nvPicPr>
          <p:cNvPr id="6" name="Graphic 5" descr="Calculator">
            <a:extLst>
              <a:ext uri="{FF2B5EF4-FFF2-40B4-BE49-F238E27FC236}">
                <a16:creationId xmlns:a16="http://schemas.microsoft.com/office/drawing/2014/main" id="{687C5EA2-58B1-558A-FE04-AF8FA11B4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893" y="889327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512D9649-B4A4-72C8-3ABC-EC5270E03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1786" y="4922027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4EA390D3-2AEC-BCB7-15D1-3CC2389B5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2043" y="2857500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6B4522-3E11-049A-BA20-B6B088D05A52}"/>
              </a:ext>
            </a:extLst>
          </p:cNvPr>
          <p:cNvSpPr/>
          <p:nvPr/>
        </p:nvSpPr>
        <p:spPr>
          <a:xfrm>
            <a:off x="5397910" y="831809"/>
            <a:ext cx="1221166" cy="5095568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  <a:p>
            <a:pPr algn="ctr"/>
            <a:r>
              <a:rPr lang="en-AU" dirty="0"/>
              <a:t>E</a:t>
            </a:r>
          </a:p>
          <a:p>
            <a:pPr algn="ctr"/>
            <a:r>
              <a:rPr lang="en-AU" dirty="0"/>
              <a:t>L</a:t>
            </a:r>
          </a:p>
          <a:p>
            <a:pPr algn="ctr"/>
            <a:r>
              <a:rPr lang="en-AU" dirty="0"/>
              <a:t>I</a:t>
            </a:r>
          </a:p>
          <a:p>
            <a:pPr algn="ctr"/>
            <a:r>
              <a:rPr lang="en-AU" dirty="0"/>
              <a:t>V</a:t>
            </a:r>
          </a:p>
          <a:p>
            <a:pPr algn="ctr"/>
            <a:r>
              <a:rPr lang="en-AU" dirty="0"/>
              <a:t>E</a:t>
            </a:r>
          </a:p>
          <a:p>
            <a:pPr algn="ctr"/>
            <a:r>
              <a:rPr lang="en-AU" dirty="0"/>
              <a:t>R</a:t>
            </a:r>
          </a:p>
          <a:p>
            <a:pPr algn="ctr"/>
            <a:r>
              <a:rPr lang="en-AU" dirty="0"/>
              <a:t>Y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E</a:t>
            </a:r>
          </a:p>
          <a:p>
            <a:pPr algn="ctr"/>
            <a:r>
              <a:rPr lang="en-AU" dirty="0"/>
              <a:t>D</a:t>
            </a:r>
          </a:p>
          <a:p>
            <a:pPr algn="ctr"/>
            <a:r>
              <a:rPr lang="en-AU" dirty="0"/>
              <a:t>G</a:t>
            </a:r>
          </a:p>
          <a:p>
            <a:pPr algn="ctr"/>
            <a:r>
              <a:rPr lang="en-AU" dirty="0"/>
              <a:t>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920AD8A-3E77-2602-6B30-396F77D8F2A1}"/>
              </a:ext>
            </a:extLst>
          </p:cNvPr>
          <p:cNvSpPr/>
          <p:nvPr/>
        </p:nvSpPr>
        <p:spPr>
          <a:xfrm>
            <a:off x="3757889" y="3086100"/>
            <a:ext cx="1161927" cy="6858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5DB614E-036D-1E5F-C728-556DC4D38612}"/>
              </a:ext>
            </a:extLst>
          </p:cNvPr>
          <p:cNvSpPr/>
          <p:nvPr/>
        </p:nvSpPr>
        <p:spPr>
          <a:xfrm>
            <a:off x="7176073" y="1109078"/>
            <a:ext cx="778715" cy="6489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A585812-5455-1458-AE9D-1A2A004F82B0}"/>
              </a:ext>
            </a:extLst>
          </p:cNvPr>
          <p:cNvSpPr/>
          <p:nvPr/>
        </p:nvSpPr>
        <p:spPr>
          <a:xfrm>
            <a:off x="7180498" y="2980649"/>
            <a:ext cx="778715" cy="6489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5C03EF8-3F52-C791-8F50-76F6F0EB220F}"/>
              </a:ext>
            </a:extLst>
          </p:cNvPr>
          <p:cNvSpPr/>
          <p:nvPr/>
        </p:nvSpPr>
        <p:spPr>
          <a:xfrm>
            <a:off x="7215157" y="5054763"/>
            <a:ext cx="778715" cy="6489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08973CFF-0E6D-61BF-A53E-3376C45A1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7002" y="28575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CA126A-8468-97B8-9989-0D05D453B2BB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9361293" y="1346527"/>
            <a:ext cx="1450750" cy="1610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77B8DA-F41B-80BB-BFF6-7BC4864CC4D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9426186" y="3433916"/>
            <a:ext cx="1310641" cy="1945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4FCD4-68DA-6B04-F2B0-FB9B59B234B1}"/>
              </a:ext>
            </a:extLst>
          </p:cNvPr>
          <p:cNvCxnSpPr/>
          <p:nvPr/>
        </p:nvCxnSpPr>
        <p:spPr>
          <a:xfrm flipH="1">
            <a:off x="9633646" y="3244645"/>
            <a:ext cx="10500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8A6739-0462-4F69-8D57-FEEDCF5D88EE}"/>
              </a:ext>
            </a:extLst>
          </p:cNvPr>
          <p:cNvSpPr txBox="1"/>
          <p:nvPr/>
        </p:nvSpPr>
        <p:spPr>
          <a:xfrm>
            <a:off x="238431" y="300868"/>
            <a:ext cx="33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 One Delivery:</a:t>
            </a:r>
          </a:p>
        </p:txBody>
      </p:sp>
    </p:spTree>
    <p:extLst>
      <p:ext uri="{BB962C8B-B14F-4D97-AF65-F5344CB8AC3E}">
        <p14:creationId xmlns:p14="http://schemas.microsoft.com/office/powerpoint/2010/main" val="23954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202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 Sundarrajan</dc:creator>
  <cp:lastModifiedBy>Navaneeth Sundarrajan</cp:lastModifiedBy>
  <cp:revision>1</cp:revision>
  <dcterms:created xsi:type="dcterms:W3CDTF">2022-12-23T22:33:06Z</dcterms:created>
  <dcterms:modified xsi:type="dcterms:W3CDTF">2022-12-24T01:27:41Z</dcterms:modified>
</cp:coreProperties>
</file>