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0A3D-4BBB-7A72-19E2-13FDD55ED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49E7A-EEBD-96AF-BDDF-BA96556FB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F77E-1335-507F-B5C2-094C0C47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CEFE9-1B3B-B32A-9589-ED32F656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FFA9-8E49-1EA9-BF44-DA269F1D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18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136E-06A6-539B-91BA-0B3E5085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7C1A4-B9CC-DC6D-95A4-AAAC12320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D9544-92A3-0D27-79A6-07DA162B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075-B9BF-7E5D-6FB5-B45F714B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7774-1962-3A74-8BEE-E8BDA03B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27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8DE53-F3BF-402E-7F56-E2C00E0D1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8A0B5-3312-0CED-28C2-275253374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6B0D-42C2-0B5C-A86A-B3044BF5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F833-3C17-6FD7-EBCE-86EB1952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32F33-DCA9-877C-F9CF-86BEE848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3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EAA3-A17D-E045-1AF9-D929C5D5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4AFF-0A69-E68F-378E-0CD54299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946C-EB7B-05E7-8AC1-A4FCC4B6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B7993-BA89-5245-6194-92886582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A2D5-D22F-FD44-45C0-89D6DFE7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9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6753-217A-49D9-C94C-E50293E0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1421-1516-5B31-E19E-EE4ACA62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5678-3284-9453-DF81-CC52467E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A32CA-7635-F2E1-04C6-2781A0AF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A746-B60E-A00D-DAB6-C355E289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5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BBF2-A1C0-DA1B-95BE-6EC6FAD9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72E3-B452-4B7F-249A-99BED43E0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A11C0-65E2-AA22-63FB-BCE5BD1DA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4B71-8AC1-6B7D-0561-5BB57DAE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E65D1-5A6C-4073-075D-450F1193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5503E-92D0-0433-46F5-B5499B01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CB7E-9DBD-A1D4-A318-392490EE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8E903-A902-185E-7A62-693B4DB7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B2B24-AAA7-F4FD-4E1C-F54077668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314D6-19E0-B032-3B1C-E8335BCF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B1D8A-26CC-DA39-B838-F8BF3094B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13BD9-CC6A-EA1A-D473-09C0E5C2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E6CB5-122E-9F77-1D26-FB8B0ED4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4C8EB-81C1-719C-BB25-E72265DB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75CB-BDAB-495E-E9A7-0A03BF20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B2AFA-739A-7467-E54E-CCDBC58B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F897B-45FB-2746-EDF7-EC934F74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01B7D-6127-69DE-BBE5-434B9B95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15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A7614-9F25-0D38-C802-D12E63D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8FA38-24B4-5F97-CE8D-77F50D46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ECAAD-D341-2A8F-280D-0D6113B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47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098E-1B61-C0F8-945A-46094340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A514-9F07-D4BA-9529-EB371651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B2972-9A8C-66D6-7F75-0EE02B777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790E9-B638-50D6-6003-03DE40AA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5F7D-22D4-DBE8-9A8D-57A371EB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B4D1A-855B-DA08-016E-589BFC8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61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14DF-944A-C367-CA42-965FD0FD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04E17-9F48-B8C1-E64B-9E855958F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C9B76-6F45-CCF7-69BF-D887B88B9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4A58B-C603-2C42-8358-31341482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595-7A91-A7BC-7273-A1D77AC5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DF55F-80A2-B14B-0B1E-CD1EBF48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72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09A6F-A819-A0AD-05E8-69D73286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6AD4-3F46-F572-9650-227D3776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A001-E4CB-C725-E6BE-910A7BDA4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29F4-62E9-4113-894C-B9E0C34B66DC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6CC2-82EA-E2C6-376C-9BDDEE6D5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0106-EA0A-716B-56D5-BAC0C66C9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47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BA378D30-7A68-F022-A2C7-BB227640F3E1}"/>
              </a:ext>
            </a:extLst>
          </p:cNvPr>
          <p:cNvSpPr/>
          <p:nvPr/>
        </p:nvSpPr>
        <p:spPr>
          <a:xfrm>
            <a:off x="3463856" y="1992545"/>
            <a:ext cx="1240277" cy="10019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Repo Url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8442DD-C9D2-0B8B-3C88-F0D04D119CEC}"/>
              </a:ext>
            </a:extLst>
          </p:cNvPr>
          <p:cNvSpPr/>
          <p:nvPr/>
        </p:nvSpPr>
        <p:spPr>
          <a:xfrm>
            <a:off x="7857517" y="2670243"/>
            <a:ext cx="1240277" cy="1001949"/>
          </a:xfrm>
          <a:prstGeom prst="rightArrow">
            <a:avLst/>
          </a:prstGeom>
          <a:gradFill>
            <a:gsLst>
              <a:gs pos="0">
                <a:srgbClr val="00B050"/>
              </a:gs>
              <a:gs pos="74000">
                <a:srgbClr val="7030A0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Deploy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41CD8D-B34E-AB0E-20C7-7DCE22D2DAAE}"/>
              </a:ext>
            </a:extLst>
          </p:cNvPr>
          <p:cNvSpPr/>
          <p:nvPr/>
        </p:nvSpPr>
        <p:spPr>
          <a:xfrm>
            <a:off x="3405491" y="3655980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Vercel Token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471791" y="1692613"/>
            <a:ext cx="2597286" cy="30642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Sitecore Demo Portal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B362F8-70D5-92EF-8991-4BADEDE203A0}"/>
              </a:ext>
            </a:extLst>
          </p:cNvPr>
          <p:cNvSpPr/>
          <p:nvPr/>
        </p:nvSpPr>
        <p:spPr>
          <a:xfrm>
            <a:off x="4982182" y="1686129"/>
            <a:ext cx="2597286" cy="30642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GitHub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5B8696-FE47-2891-EAD0-78F3C27E70FB}"/>
              </a:ext>
            </a:extLst>
          </p:cNvPr>
          <p:cNvSpPr/>
          <p:nvPr/>
        </p:nvSpPr>
        <p:spPr>
          <a:xfrm>
            <a:off x="9263973" y="1639112"/>
            <a:ext cx="2597286" cy="306421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Vercel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49F30-C617-0FCD-D2C9-755834012C20}"/>
              </a:ext>
            </a:extLst>
          </p:cNvPr>
          <p:cNvSpPr/>
          <p:nvPr/>
        </p:nvSpPr>
        <p:spPr>
          <a:xfrm>
            <a:off x="9604150" y="2052975"/>
            <a:ext cx="1982183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5475B9-9BB5-AF20-96F4-38846E126CD7}"/>
              </a:ext>
            </a:extLst>
          </p:cNvPr>
          <p:cNvSpPr/>
          <p:nvPr/>
        </p:nvSpPr>
        <p:spPr>
          <a:xfrm>
            <a:off x="9604149" y="2618254"/>
            <a:ext cx="1982183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Project-2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C8DDA8-2B3F-5C98-3AD8-AE2A74C27F3F}"/>
              </a:ext>
            </a:extLst>
          </p:cNvPr>
          <p:cNvSpPr/>
          <p:nvPr/>
        </p:nvSpPr>
        <p:spPr>
          <a:xfrm>
            <a:off x="9604149" y="3320353"/>
            <a:ext cx="1982183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Project-3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4B6F58-5D98-6CE9-5F71-0D039C13A335}"/>
              </a:ext>
            </a:extLst>
          </p:cNvPr>
          <p:cNvSpPr/>
          <p:nvPr/>
        </p:nvSpPr>
        <p:spPr>
          <a:xfrm>
            <a:off x="9604148" y="3931920"/>
            <a:ext cx="1982183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Project-4</a:t>
            </a:r>
          </a:p>
        </p:txBody>
      </p:sp>
    </p:spTree>
    <p:extLst>
      <p:ext uri="{BB962C8B-B14F-4D97-AF65-F5344CB8AC3E}">
        <p14:creationId xmlns:p14="http://schemas.microsoft.com/office/powerpoint/2010/main" val="207111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1371356" y="1348691"/>
            <a:ext cx="2286244" cy="32110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Sitecore Insert Options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C57EBF-8E17-8FAB-D8B1-A2D795F3A495}"/>
              </a:ext>
            </a:extLst>
          </p:cNvPr>
          <p:cNvSpPr/>
          <p:nvPr/>
        </p:nvSpPr>
        <p:spPr>
          <a:xfrm>
            <a:off x="5012359" y="1421648"/>
            <a:ext cx="2001283" cy="32110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Insert Option Rules</a:t>
            </a:r>
          </a:p>
        </p:txBody>
      </p:sp>
      <p:pic>
        <p:nvPicPr>
          <p:cNvPr id="4" name="Graphic 3" descr="Add">
            <a:extLst>
              <a:ext uri="{FF2B5EF4-FFF2-40B4-BE49-F238E27FC236}">
                <a16:creationId xmlns:a16="http://schemas.microsoft.com/office/drawing/2014/main" id="{D696F11C-BEDC-50CD-EACF-1C49F4CFA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5366" y="245811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135A4C-F893-5BE0-3A9B-FA4F5281812D}"/>
              </a:ext>
            </a:extLst>
          </p:cNvPr>
          <p:cNvSpPr txBox="1"/>
          <p:nvPr/>
        </p:nvSpPr>
        <p:spPr>
          <a:xfrm>
            <a:off x="7380051" y="2292501"/>
            <a:ext cx="780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dirty="0"/>
              <a:t>=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8DEB62-6715-47BF-37D3-F4528D42056F}"/>
              </a:ext>
            </a:extLst>
          </p:cNvPr>
          <p:cNvSpPr/>
          <p:nvPr/>
        </p:nvSpPr>
        <p:spPr>
          <a:xfrm>
            <a:off x="8598623" y="1421648"/>
            <a:ext cx="2001283" cy="3211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SPE Context menu Integration Point</a:t>
            </a:r>
          </a:p>
        </p:txBody>
      </p:sp>
    </p:spTree>
    <p:extLst>
      <p:ext uri="{BB962C8B-B14F-4D97-AF65-F5344CB8AC3E}">
        <p14:creationId xmlns:p14="http://schemas.microsoft.com/office/powerpoint/2010/main" val="201522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EFFDD8A8-2EC6-315B-5C1E-6FD8A6C97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63677"/>
              </p:ext>
            </p:extLst>
          </p:nvPr>
        </p:nvGraphicFramePr>
        <p:xfrm>
          <a:off x="899809" y="2008796"/>
          <a:ext cx="9829799" cy="445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008">
                  <a:extLst>
                    <a:ext uri="{9D8B030D-6E8A-4147-A177-3AD203B41FA5}">
                      <a16:colId xmlns:a16="http://schemas.microsoft.com/office/drawing/2014/main" val="3257279909"/>
                    </a:ext>
                  </a:extLst>
                </a:gridCol>
                <a:gridCol w="2436006">
                  <a:extLst>
                    <a:ext uri="{9D8B030D-6E8A-4147-A177-3AD203B41FA5}">
                      <a16:colId xmlns:a16="http://schemas.microsoft.com/office/drawing/2014/main" val="4091189075"/>
                    </a:ext>
                  </a:extLst>
                </a:gridCol>
                <a:gridCol w="2622377">
                  <a:extLst>
                    <a:ext uri="{9D8B030D-6E8A-4147-A177-3AD203B41FA5}">
                      <a16:colId xmlns:a16="http://schemas.microsoft.com/office/drawing/2014/main" val="1569347465"/>
                    </a:ext>
                  </a:extLst>
                </a:gridCol>
                <a:gridCol w="2271408">
                  <a:extLst>
                    <a:ext uri="{9D8B030D-6E8A-4147-A177-3AD203B41FA5}">
                      <a16:colId xmlns:a16="http://schemas.microsoft.com/office/drawing/2014/main" val="3363743027"/>
                    </a:ext>
                  </a:extLst>
                </a:gridCol>
              </a:tblGrid>
              <a:tr h="547576">
                <a:tc>
                  <a:txBody>
                    <a:bodyPr/>
                    <a:lstStyle/>
                    <a:p>
                      <a:r>
                        <a:rPr lang="en-AU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Sitecore Insert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Rule-based Insert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 Integration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87552"/>
                  </a:ext>
                </a:extLst>
              </a:tr>
              <a:tr h="483430">
                <a:tc>
                  <a:txBody>
                    <a:bodyPr/>
                    <a:lstStyle/>
                    <a:p>
                      <a:r>
                        <a:rPr lang="en-AU" dirty="0"/>
                        <a:t>SPE module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55713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en-AU" dirty="0"/>
                        <a:t>Rules by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58824"/>
                  </a:ext>
                </a:extLst>
              </a:tr>
              <a:tr h="520555">
                <a:tc>
                  <a:txBody>
                    <a:bodyPr/>
                    <a:lstStyle/>
                    <a:p>
                      <a:r>
                        <a:rPr lang="en-AU" dirty="0"/>
                        <a:t>Customizable Dialog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56473"/>
                  </a:ext>
                </a:extLst>
              </a:tr>
              <a:tr h="520555">
                <a:tc>
                  <a:txBody>
                    <a:bodyPr/>
                    <a:lstStyle/>
                    <a:p>
                      <a:r>
                        <a:rPr lang="en-AU" dirty="0"/>
                        <a:t>Sync / scattered /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59073"/>
                  </a:ext>
                </a:extLst>
              </a:tr>
              <a:tr h="520555">
                <a:tc>
                  <a:txBody>
                    <a:bodyPr/>
                    <a:lstStyle/>
                    <a:p>
                      <a:r>
                        <a:rPr lang="en-AU" dirty="0"/>
                        <a:t>Easy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52349"/>
                  </a:ext>
                </a:extLst>
              </a:tr>
              <a:tr h="520555">
                <a:tc>
                  <a:txBody>
                    <a:bodyPr/>
                    <a:lstStyle/>
                    <a:p>
                      <a:r>
                        <a:rPr lang="en-AU" dirty="0"/>
                        <a:t>Better structure /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3254"/>
                  </a:ext>
                </a:extLst>
              </a:tr>
              <a:tr h="520555">
                <a:tc>
                  <a:txBody>
                    <a:bodyPr/>
                    <a:lstStyle/>
                    <a:p>
                      <a:r>
                        <a:rPr lang="en-AU" dirty="0"/>
                        <a:t>Swiss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9689"/>
                  </a:ext>
                </a:extLst>
              </a:tr>
            </a:tbl>
          </a:graphicData>
        </a:graphic>
      </p:graphicFrame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4A6FFE3-24C4-7473-F806-E1A0D2F76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2081" y="2626968"/>
            <a:ext cx="387668" cy="387668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9F99FE87-F5B6-E8DD-FEA0-3AF9FF3C5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9831" y="2661313"/>
            <a:ext cx="457200" cy="457200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E28450CE-A967-8755-B459-B6095CB5F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1593" y="2636631"/>
            <a:ext cx="457200" cy="457200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CC59699D-71A9-8ECE-F7E1-1ECB7A555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8253" y="3130868"/>
            <a:ext cx="457200" cy="45720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31B30933-8198-BE67-4F6B-B52323738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4597" y="3178755"/>
            <a:ext cx="387668" cy="387668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B76481C8-FCE2-C7F9-4D8B-632E6EB3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2081" y="3165634"/>
            <a:ext cx="387668" cy="387668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78965AE-B698-2473-2C95-48D72FC4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2081" y="3710813"/>
            <a:ext cx="387668" cy="387668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F94C77E7-AEFF-3B36-1028-971336F76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1179" y="3686908"/>
            <a:ext cx="457200" cy="457200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58B11EAE-A8AF-9C19-12B7-0F58DDEFC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8253" y="3676047"/>
            <a:ext cx="457200" cy="4572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3EDE3FDF-4225-2E9B-A122-E0B66DADE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0603" y="4170355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A4E5501B-6624-033D-A82C-0CC487A65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97" y="4197810"/>
            <a:ext cx="457200" cy="457200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0FF43382-4549-29CD-FEF4-299E16B3A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2081" y="4205121"/>
            <a:ext cx="387668" cy="387668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2D1A29E8-7EB7-9B91-DCBB-178CDD68C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019" y="4746530"/>
            <a:ext cx="387668" cy="387668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7877E059-421D-BDA7-632D-A9A4C255B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4129" y="4746905"/>
            <a:ext cx="387668" cy="387668"/>
          </a:xfrm>
          <a:prstGeom prst="rect">
            <a:avLst/>
          </a:prstGeom>
        </p:spPr>
      </p:pic>
      <p:pic>
        <p:nvPicPr>
          <p:cNvPr id="27" name="Graphic 26" descr="Close">
            <a:extLst>
              <a:ext uri="{FF2B5EF4-FFF2-40B4-BE49-F238E27FC236}">
                <a16:creationId xmlns:a16="http://schemas.microsoft.com/office/drawing/2014/main" id="{1E242C4D-0538-9374-DDE3-165DC3D39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5239" y="4748807"/>
            <a:ext cx="457200" cy="457200"/>
          </a:xfrm>
          <a:prstGeom prst="rect">
            <a:avLst/>
          </a:prstGeom>
        </p:spPr>
      </p:pic>
      <p:pic>
        <p:nvPicPr>
          <p:cNvPr id="28" name="Graphic 27" descr="Close">
            <a:extLst>
              <a:ext uri="{FF2B5EF4-FFF2-40B4-BE49-F238E27FC236}">
                <a16:creationId xmlns:a16="http://schemas.microsoft.com/office/drawing/2014/main" id="{B7104369-851F-7D92-E836-0EE7E701A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1593" y="5290657"/>
            <a:ext cx="457200" cy="457200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851AE67E-2B5D-09B0-2143-939C744FC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4129" y="5286101"/>
            <a:ext cx="387668" cy="387668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EF4DE9CF-47FE-DCEB-4436-716B72E53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4771" y="5305654"/>
            <a:ext cx="387668" cy="387668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CBDCD19-E29A-F19E-05A3-E210612D2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3574" y="5838107"/>
            <a:ext cx="457200" cy="457200"/>
          </a:xfrm>
          <a:prstGeom prst="rect">
            <a:avLst/>
          </a:prstGeom>
        </p:spPr>
      </p:pic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4BB597D-6C6B-61D5-9954-97D881561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9363" y="5875922"/>
            <a:ext cx="457200" cy="4572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183E0B83-C1B5-8539-F0DE-902F964E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3597" y="5910688"/>
            <a:ext cx="387668" cy="3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3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BA378D30-7A68-F022-A2C7-BB227640F3E1}"/>
              </a:ext>
            </a:extLst>
          </p:cNvPr>
          <p:cNvSpPr/>
          <p:nvPr/>
        </p:nvSpPr>
        <p:spPr>
          <a:xfrm>
            <a:off x="2495954" y="1590474"/>
            <a:ext cx="1240277" cy="10019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Repo Url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8442DD-C9D2-0B8B-3C88-F0D04D119CEC}"/>
              </a:ext>
            </a:extLst>
          </p:cNvPr>
          <p:cNvSpPr/>
          <p:nvPr/>
        </p:nvSpPr>
        <p:spPr>
          <a:xfrm>
            <a:off x="5790791" y="2836530"/>
            <a:ext cx="1240277" cy="1001949"/>
          </a:xfrm>
          <a:prstGeom prst="rightArrow">
            <a:avLst/>
          </a:prstGeom>
          <a:gradFill>
            <a:gsLst>
              <a:gs pos="0">
                <a:srgbClr val="00B050"/>
              </a:gs>
              <a:gs pos="74000">
                <a:srgbClr val="7030A0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Deploy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41CD8D-B34E-AB0E-20C7-7DCE22D2DAAE}"/>
              </a:ext>
            </a:extLst>
          </p:cNvPr>
          <p:cNvSpPr/>
          <p:nvPr/>
        </p:nvSpPr>
        <p:spPr>
          <a:xfrm>
            <a:off x="2449342" y="4569166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Vercel Token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471791" y="958175"/>
            <a:ext cx="1609520" cy="51945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Sitecore Demo Portal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B362F8-70D5-92EF-8991-4BADEDE203A0}"/>
              </a:ext>
            </a:extLst>
          </p:cNvPr>
          <p:cNvSpPr/>
          <p:nvPr/>
        </p:nvSpPr>
        <p:spPr>
          <a:xfrm>
            <a:off x="3985097" y="958175"/>
            <a:ext cx="1559669" cy="5155660"/>
          </a:xfrm>
          <a:prstGeom prst="roundRect">
            <a:avLst/>
          </a:prstGeom>
          <a:solidFill>
            <a:srgbClr val="00B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GitHub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5B8696-FE47-2891-EAD0-78F3C27E70FB}"/>
              </a:ext>
            </a:extLst>
          </p:cNvPr>
          <p:cNvSpPr/>
          <p:nvPr/>
        </p:nvSpPr>
        <p:spPr>
          <a:xfrm>
            <a:off x="7148611" y="958174"/>
            <a:ext cx="1559669" cy="51945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Vercel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4B6F58-5D98-6CE9-5F71-0D039C13A335}"/>
              </a:ext>
            </a:extLst>
          </p:cNvPr>
          <p:cNvSpPr/>
          <p:nvPr/>
        </p:nvSpPr>
        <p:spPr>
          <a:xfrm>
            <a:off x="7502165" y="3838479"/>
            <a:ext cx="960900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8579AE-2183-0B8A-0DB4-373DC5D3B3DB}"/>
              </a:ext>
            </a:extLst>
          </p:cNvPr>
          <p:cNvSpPr/>
          <p:nvPr/>
        </p:nvSpPr>
        <p:spPr>
          <a:xfrm>
            <a:off x="2482173" y="2952647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Vercel Team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AE86B0-C318-059B-64E2-84AC47B1E585}"/>
              </a:ext>
            </a:extLst>
          </p:cNvPr>
          <p:cNvCxnSpPr>
            <a:stCxn id="12" idx="3"/>
          </p:cNvCxnSpPr>
          <p:nvPr/>
        </p:nvCxnSpPr>
        <p:spPr>
          <a:xfrm flipV="1">
            <a:off x="8708280" y="3555458"/>
            <a:ext cx="698367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A6E900-638F-96C7-E9E0-F6D326F1F8C5}"/>
              </a:ext>
            </a:extLst>
          </p:cNvPr>
          <p:cNvCxnSpPr/>
          <p:nvPr/>
        </p:nvCxnSpPr>
        <p:spPr>
          <a:xfrm>
            <a:off x="9406647" y="1001949"/>
            <a:ext cx="0" cy="500974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CDC71E-5C05-83D1-C591-3845BC149FD1}"/>
              </a:ext>
            </a:extLst>
          </p:cNvPr>
          <p:cNvCxnSpPr>
            <a:cxnSpLocks/>
          </p:cNvCxnSpPr>
          <p:nvPr/>
        </p:nvCxnSpPr>
        <p:spPr>
          <a:xfrm>
            <a:off x="9406647" y="997085"/>
            <a:ext cx="123541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7F5294-8E75-A779-5D94-F39A708390AF}"/>
              </a:ext>
            </a:extLst>
          </p:cNvPr>
          <p:cNvCxnSpPr>
            <a:cxnSpLocks/>
          </p:cNvCxnSpPr>
          <p:nvPr/>
        </p:nvCxnSpPr>
        <p:spPr>
          <a:xfrm>
            <a:off x="9406646" y="3555458"/>
            <a:ext cx="123541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E6F741-EDD6-76A7-31A9-B421994E4673}"/>
              </a:ext>
            </a:extLst>
          </p:cNvPr>
          <p:cNvCxnSpPr>
            <a:cxnSpLocks/>
          </p:cNvCxnSpPr>
          <p:nvPr/>
        </p:nvCxnSpPr>
        <p:spPr>
          <a:xfrm>
            <a:off x="9406646" y="6011694"/>
            <a:ext cx="117218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66056EFD-72B5-384F-7076-0D08405F9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7222" y="539885"/>
            <a:ext cx="914400" cy="914400"/>
          </a:xfrm>
          <a:prstGeom prst="rect">
            <a:avLst/>
          </a:prstGeom>
        </p:spPr>
      </p:pic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EFE3E375-E45F-6F45-ACB7-A0BAA497A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116" y="3078805"/>
            <a:ext cx="914400" cy="914400"/>
          </a:xfrm>
          <a:prstGeom prst="rect">
            <a:avLst/>
          </a:prstGeom>
        </p:spPr>
      </p:pic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16FD5BD8-B6FA-F89A-C926-F20E81CC8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116" y="555449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1839051-78B3-91BD-BB3A-6BA59A944C47}"/>
              </a:ext>
            </a:extLst>
          </p:cNvPr>
          <p:cNvSpPr txBox="1"/>
          <p:nvPr/>
        </p:nvSpPr>
        <p:spPr>
          <a:xfrm>
            <a:off x="10189723" y="6366753"/>
            <a:ext cx="177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Team Members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E5B005-6C25-1945-04C2-998C71B4EA08}"/>
              </a:ext>
            </a:extLst>
          </p:cNvPr>
          <p:cNvSpPr txBox="1"/>
          <p:nvPr/>
        </p:nvSpPr>
        <p:spPr>
          <a:xfrm>
            <a:off x="8708280" y="3186126"/>
            <a:ext cx="102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Notify</a:t>
            </a:r>
          </a:p>
        </p:txBody>
      </p:sp>
    </p:spTree>
    <p:extLst>
      <p:ext uri="{BB962C8B-B14F-4D97-AF65-F5344CB8AC3E}">
        <p14:creationId xmlns:p14="http://schemas.microsoft.com/office/powerpoint/2010/main" val="4875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998442DD-C9D2-0B8B-3C88-F0D04D119CEC}"/>
              </a:ext>
            </a:extLst>
          </p:cNvPr>
          <p:cNvSpPr/>
          <p:nvPr/>
        </p:nvSpPr>
        <p:spPr>
          <a:xfrm flipH="1">
            <a:off x="5460605" y="1819073"/>
            <a:ext cx="1877437" cy="100194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Publish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1710789" y="1668608"/>
            <a:ext cx="2597286" cy="30642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Sitecore Instance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5B8696-FE47-2891-EAD0-78F3C27E70FB}"/>
              </a:ext>
            </a:extLst>
          </p:cNvPr>
          <p:cNvSpPr/>
          <p:nvPr/>
        </p:nvSpPr>
        <p:spPr>
          <a:xfrm>
            <a:off x="8733031" y="1668607"/>
            <a:ext cx="2597286" cy="306421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Visual Studio Sln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49F30-C617-0FCD-D2C9-755834012C20}"/>
              </a:ext>
            </a:extLst>
          </p:cNvPr>
          <p:cNvSpPr/>
          <p:nvPr/>
        </p:nvSpPr>
        <p:spPr>
          <a:xfrm>
            <a:off x="9073208" y="2082470"/>
            <a:ext cx="1982183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Application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C8DDA8-2B3F-5C98-3AD8-AE2A74C27F3F}"/>
              </a:ext>
            </a:extLst>
          </p:cNvPr>
          <p:cNvSpPr/>
          <p:nvPr/>
        </p:nvSpPr>
        <p:spPr>
          <a:xfrm>
            <a:off x="9073208" y="3881648"/>
            <a:ext cx="1982183" cy="4365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Hotfix Files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93921B0-7ED9-5ED8-95E4-9025879BB1CB}"/>
              </a:ext>
            </a:extLst>
          </p:cNvPr>
          <p:cNvSpPr/>
          <p:nvPr/>
        </p:nvSpPr>
        <p:spPr>
          <a:xfrm flipH="1">
            <a:off x="5540047" y="3536004"/>
            <a:ext cx="1877437" cy="100194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67319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EF61D8-89A5-D8A7-5180-BC7637E92F22}"/>
              </a:ext>
            </a:extLst>
          </p:cNvPr>
          <p:cNvSpPr/>
          <p:nvPr/>
        </p:nvSpPr>
        <p:spPr>
          <a:xfrm>
            <a:off x="8753879" y="3513792"/>
            <a:ext cx="2597286" cy="111748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8442DD-C9D2-0B8B-3C88-F0D04D119CEC}"/>
              </a:ext>
            </a:extLst>
          </p:cNvPr>
          <p:cNvSpPr/>
          <p:nvPr/>
        </p:nvSpPr>
        <p:spPr>
          <a:xfrm flipH="1">
            <a:off x="5460605" y="1819073"/>
            <a:ext cx="1877437" cy="100194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Publish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1490342" y="1595930"/>
            <a:ext cx="2597286" cy="30642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Sitecore Instance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5B8696-FE47-2891-EAD0-78F3C27E70FB}"/>
              </a:ext>
            </a:extLst>
          </p:cNvPr>
          <p:cNvSpPr/>
          <p:nvPr/>
        </p:nvSpPr>
        <p:spPr>
          <a:xfrm>
            <a:off x="8790461" y="1732439"/>
            <a:ext cx="2597286" cy="111748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49F30-C617-0FCD-D2C9-755834012C20}"/>
              </a:ext>
            </a:extLst>
          </p:cNvPr>
          <p:cNvSpPr/>
          <p:nvPr/>
        </p:nvSpPr>
        <p:spPr>
          <a:xfrm>
            <a:off x="9098013" y="2072905"/>
            <a:ext cx="1982183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Application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C8DDA8-2B3F-5C98-3AD8-AE2A74C27F3F}"/>
              </a:ext>
            </a:extLst>
          </p:cNvPr>
          <p:cNvSpPr/>
          <p:nvPr/>
        </p:nvSpPr>
        <p:spPr>
          <a:xfrm>
            <a:off x="9098013" y="3854258"/>
            <a:ext cx="1982183" cy="4365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Hotfix Files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93921B0-7ED9-5ED8-95E4-9025879BB1CB}"/>
              </a:ext>
            </a:extLst>
          </p:cNvPr>
          <p:cNvSpPr/>
          <p:nvPr/>
        </p:nvSpPr>
        <p:spPr>
          <a:xfrm flipH="1">
            <a:off x="5540047" y="3536004"/>
            <a:ext cx="1877437" cy="10019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PS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F7056-0266-7E6B-E6EF-3D6A78193C0B}"/>
              </a:ext>
            </a:extLst>
          </p:cNvPr>
          <p:cNvSpPr txBox="1"/>
          <p:nvPr/>
        </p:nvSpPr>
        <p:spPr>
          <a:xfrm>
            <a:off x="9199023" y="2509458"/>
            <a:ext cx="17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2"/>
                </a:solidFill>
              </a:rPr>
              <a:t>Visual Studio Sln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9D4E8-64F7-955C-FF91-D7320189702D}"/>
              </a:ext>
            </a:extLst>
          </p:cNvPr>
          <p:cNvSpPr txBox="1"/>
          <p:nvPr/>
        </p:nvSpPr>
        <p:spPr>
          <a:xfrm>
            <a:off x="9453634" y="4290811"/>
            <a:ext cx="144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2"/>
                </a:solidFill>
              </a:rPr>
              <a:t>File System</a:t>
            </a:r>
          </a:p>
        </p:txBody>
      </p:sp>
    </p:spTree>
    <p:extLst>
      <p:ext uri="{BB962C8B-B14F-4D97-AF65-F5344CB8AC3E}">
        <p14:creationId xmlns:p14="http://schemas.microsoft.com/office/powerpoint/2010/main" val="327097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570041" y="1489742"/>
            <a:ext cx="2597286" cy="3211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SIF PS Script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DD09B3-218B-54D8-7972-9D8A41689D70}"/>
              </a:ext>
            </a:extLst>
          </p:cNvPr>
          <p:cNvSpPr/>
          <p:nvPr/>
        </p:nvSpPr>
        <p:spPr>
          <a:xfrm>
            <a:off x="4888239" y="1489742"/>
            <a:ext cx="2597286" cy="32110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Plumber JSON File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D7CBBB6-008C-731C-8E5A-AC8A6928164C}"/>
              </a:ext>
            </a:extLst>
          </p:cNvPr>
          <p:cNvSpPr/>
          <p:nvPr/>
        </p:nvSpPr>
        <p:spPr>
          <a:xfrm>
            <a:off x="3407644" y="2607178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Params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DE70E2-B476-6594-ACF8-20D2AD7FAB43}"/>
              </a:ext>
            </a:extLst>
          </p:cNvPr>
          <p:cNvSpPr/>
          <p:nvPr/>
        </p:nvSpPr>
        <p:spPr>
          <a:xfrm>
            <a:off x="9334285" y="1381153"/>
            <a:ext cx="2597286" cy="9761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Tasks JSON 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D5E847-FC84-1D9C-5B83-65CD58179724}"/>
              </a:ext>
            </a:extLst>
          </p:cNvPr>
          <p:cNvSpPr/>
          <p:nvPr/>
        </p:nvSpPr>
        <p:spPr>
          <a:xfrm>
            <a:off x="9370766" y="2607178"/>
            <a:ext cx="2597286" cy="9761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Tasks JSON 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B3CF05-42EB-D0DD-068C-8618CCBBC297}"/>
              </a:ext>
            </a:extLst>
          </p:cNvPr>
          <p:cNvSpPr/>
          <p:nvPr/>
        </p:nvSpPr>
        <p:spPr>
          <a:xfrm>
            <a:off x="9370766" y="3724614"/>
            <a:ext cx="2597286" cy="9761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Tasks JSON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D7882-1134-CC70-4E05-44CF8BD6C457}"/>
              </a:ext>
            </a:extLst>
          </p:cNvPr>
          <p:cNvSpPr txBox="1"/>
          <p:nvPr/>
        </p:nvSpPr>
        <p:spPr>
          <a:xfrm>
            <a:off x="4929535" y="5045092"/>
            <a:ext cx="270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(XP0-SingleDeveloper.json)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7A0D0C-3245-6F9F-6153-0668D8ED63D2}"/>
              </a:ext>
            </a:extLst>
          </p:cNvPr>
          <p:cNvSpPr txBox="1"/>
          <p:nvPr/>
        </p:nvSpPr>
        <p:spPr>
          <a:xfrm>
            <a:off x="570041" y="5058034"/>
            <a:ext cx="270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(XP0-SingleDeveloper.ps1)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4320D-76F3-C738-3CE9-DA3F01F975E1}"/>
              </a:ext>
            </a:extLst>
          </p:cNvPr>
          <p:cNvSpPr txBox="1"/>
          <p:nvPr/>
        </p:nvSpPr>
        <p:spPr>
          <a:xfrm>
            <a:off x="9289029" y="5107515"/>
            <a:ext cx="291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Individual Task list JSON File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FBC26F9-38D8-294C-83D1-DC0EA6267CCA}"/>
              </a:ext>
            </a:extLst>
          </p:cNvPr>
          <p:cNvSpPr/>
          <p:nvPr/>
        </p:nvSpPr>
        <p:spPr>
          <a:xfrm rot="20713285">
            <a:off x="7784087" y="1463614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Params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0111A3-4D27-D111-73C8-D0CBEB1C6376}"/>
              </a:ext>
            </a:extLst>
          </p:cNvPr>
          <p:cNvSpPr/>
          <p:nvPr/>
        </p:nvSpPr>
        <p:spPr>
          <a:xfrm>
            <a:off x="7948718" y="2581417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Params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2796B72-C973-1E9B-E7F6-F4CE360F1C26}"/>
              </a:ext>
            </a:extLst>
          </p:cNvPr>
          <p:cNvSpPr/>
          <p:nvPr/>
        </p:nvSpPr>
        <p:spPr>
          <a:xfrm rot="850867">
            <a:off x="7725320" y="3702673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Params</a:t>
            </a:r>
          </a:p>
        </p:txBody>
      </p:sp>
    </p:spTree>
    <p:extLst>
      <p:ext uri="{BB962C8B-B14F-4D97-AF65-F5344CB8AC3E}">
        <p14:creationId xmlns:p14="http://schemas.microsoft.com/office/powerpoint/2010/main" val="277744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BCB9BCEC-B3A8-30B0-0C62-AE745730957B}"/>
              </a:ext>
            </a:extLst>
          </p:cNvPr>
          <p:cNvSpPr/>
          <p:nvPr/>
        </p:nvSpPr>
        <p:spPr>
          <a:xfrm>
            <a:off x="4708315" y="2411907"/>
            <a:ext cx="1273496" cy="1392487"/>
          </a:xfrm>
          <a:prstGeom prst="rightArrow">
            <a:avLst/>
          </a:prstGeom>
          <a:solidFill>
            <a:srgbClr val="7030A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Update Param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B213C3-B359-D231-06BB-204F4F176176}"/>
              </a:ext>
            </a:extLst>
          </p:cNvPr>
          <p:cNvSpPr/>
          <p:nvPr/>
        </p:nvSpPr>
        <p:spPr>
          <a:xfrm rot="850867">
            <a:off x="7687540" y="4023947"/>
            <a:ext cx="1661182" cy="1530123"/>
          </a:xfrm>
          <a:prstGeom prst="rightArrow">
            <a:avLst/>
          </a:prstGeom>
          <a:solidFill>
            <a:srgbClr val="7030A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True/False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58E1021-CBD0-9FEB-3CF2-CA0A278F19EB}"/>
              </a:ext>
            </a:extLst>
          </p:cNvPr>
          <p:cNvSpPr/>
          <p:nvPr/>
        </p:nvSpPr>
        <p:spPr>
          <a:xfrm rot="20713285">
            <a:off x="7630449" y="683455"/>
            <a:ext cx="1726740" cy="1531761"/>
          </a:xfrm>
          <a:prstGeom prst="rightArrow">
            <a:avLst/>
          </a:prstGeom>
          <a:solidFill>
            <a:srgbClr val="7030A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True/False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171206" y="1489742"/>
            <a:ext cx="1584637" cy="3211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SIF PS Script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DD09B3-218B-54D8-7972-9D8A41689D70}"/>
              </a:ext>
            </a:extLst>
          </p:cNvPr>
          <p:cNvSpPr/>
          <p:nvPr/>
        </p:nvSpPr>
        <p:spPr>
          <a:xfrm>
            <a:off x="2980128" y="1489742"/>
            <a:ext cx="1631529" cy="32110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Plumber JSON File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D7CBBB6-008C-731C-8E5A-AC8A6928164C}"/>
              </a:ext>
            </a:extLst>
          </p:cNvPr>
          <p:cNvSpPr/>
          <p:nvPr/>
        </p:nvSpPr>
        <p:spPr>
          <a:xfrm>
            <a:off x="1834477" y="2607177"/>
            <a:ext cx="1131411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Params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DE70E2-B476-6594-ACF8-20D2AD7FAB43}"/>
              </a:ext>
            </a:extLst>
          </p:cNvPr>
          <p:cNvSpPr/>
          <p:nvPr/>
        </p:nvSpPr>
        <p:spPr>
          <a:xfrm>
            <a:off x="9423508" y="701166"/>
            <a:ext cx="2597286" cy="9761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Skip SetPermissions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D5E847-FC84-1D9C-5B83-65CD58179724}"/>
              </a:ext>
            </a:extLst>
          </p:cNvPr>
          <p:cNvSpPr/>
          <p:nvPr/>
        </p:nvSpPr>
        <p:spPr>
          <a:xfrm>
            <a:off x="9423508" y="2607103"/>
            <a:ext cx="2597286" cy="9761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InstallWDP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B3CF05-42EB-D0DD-068C-8618CCBBC297}"/>
              </a:ext>
            </a:extLst>
          </p:cNvPr>
          <p:cNvSpPr/>
          <p:nvPr/>
        </p:nvSpPr>
        <p:spPr>
          <a:xfrm>
            <a:off x="9439816" y="4571592"/>
            <a:ext cx="2597286" cy="9761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Skip CreateLicenseFolder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D7882-1134-CC70-4E05-44CF8BD6C457}"/>
              </a:ext>
            </a:extLst>
          </p:cNvPr>
          <p:cNvSpPr txBox="1"/>
          <p:nvPr/>
        </p:nvSpPr>
        <p:spPr>
          <a:xfrm>
            <a:off x="3064301" y="5015182"/>
            <a:ext cx="1695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(XP0-SingleDeveloper.json)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7A0D0C-3245-6F9F-6153-0668D8ED63D2}"/>
              </a:ext>
            </a:extLst>
          </p:cNvPr>
          <p:cNvSpPr txBox="1"/>
          <p:nvPr/>
        </p:nvSpPr>
        <p:spPr>
          <a:xfrm>
            <a:off x="229575" y="5045092"/>
            <a:ext cx="1695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(XP0-SingleDeveloper.ps1)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4320D-76F3-C738-3CE9-DA3F01F975E1}"/>
              </a:ext>
            </a:extLst>
          </p:cNvPr>
          <p:cNvSpPr txBox="1"/>
          <p:nvPr/>
        </p:nvSpPr>
        <p:spPr>
          <a:xfrm>
            <a:off x="9761101" y="5787502"/>
            <a:ext cx="19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Individual Tasks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FBC26F9-38D8-294C-83D1-DC0EA6267CCA}"/>
              </a:ext>
            </a:extLst>
          </p:cNvPr>
          <p:cNvSpPr/>
          <p:nvPr/>
        </p:nvSpPr>
        <p:spPr>
          <a:xfrm rot="20713285">
            <a:off x="7708416" y="961557"/>
            <a:ext cx="1460191" cy="1001949"/>
          </a:xfrm>
          <a:prstGeom prst="rightArrow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True/False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0111A3-4D27-D111-73C8-D0CBEB1C6376}"/>
              </a:ext>
            </a:extLst>
          </p:cNvPr>
          <p:cNvSpPr/>
          <p:nvPr/>
        </p:nvSpPr>
        <p:spPr>
          <a:xfrm>
            <a:off x="8072771" y="2625970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Params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2796B72-C973-1E9B-E7F6-F4CE360F1C26}"/>
              </a:ext>
            </a:extLst>
          </p:cNvPr>
          <p:cNvSpPr/>
          <p:nvPr/>
        </p:nvSpPr>
        <p:spPr>
          <a:xfrm rot="850867">
            <a:off x="7739978" y="4272044"/>
            <a:ext cx="1499983" cy="1001949"/>
          </a:xfrm>
          <a:prstGeom prst="rightArrow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True/False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E816C2-C85E-2672-58C3-86C5CC5E5463}"/>
              </a:ext>
            </a:extLst>
          </p:cNvPr>
          <p:cNvSpPr/>
          <p:nvPr/>
        </p:nvSpPr>
        <p:spPr>
          <a:xfrm>
            <a:off x="5932600" y="1476860"/>
            <a:ext cx="1631530" cy="32110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Task List JSON File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43F07B8-A5E1-F771-CE6A-A5A1E60B01F0}"/>
              </a:ext>
            </a:extLst>
          </p:cNvPr>
          <p:cNvSpPr/>
          <p:nvPr/>
        </p:nvSpPr>
        <p:spPr>
          <a:xfrm>
            <a:off x="4740716" y="2581416"/>
            <a:ext cx="1131411" cy="1001949"/>
          </a:xfrm>
          <a:prstGeom prst="rightArrow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1C58D-BFD7-5C2E-E6E9-0B136886F55A}"/>
              </a:ext>
            </a:extLst>
          </p:cNvPr>
          <p:cNvSpPr txBox="1"/>
          <p:nvPr/>
        </p:nvSpPr>
        <p:spPr>
          <a:xfrm>
            <a:off x="5981811" y="4963301"/>
            <a:ext cx="158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(IdentityServer.json) </a:t>
            </a:r>
          </a:p>
        </p:txBody>
      </p:sp>
    </p:spTree>
    <p:extLst>
      <p:ext uri="{BB962C8B-B14F-4D97-AF65-F5344CB8AC3E}">
        <p14:creationId xmlns:p14="http://schemas.microsoft.com/office/powerpoint/2010/main" val="46851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0933F7C-2E96-2C74-D0E4-8D4D11F849EF}"/>
              </a:ext>
            </a:extLst>
          </p:cNvPr>
          <p:cNvSpPr/>
          <p:nvPr/>
        </p:nvSpPr>
        <p:spPr>
          <a:xfrm>
            <a:off x="6619672" y="0"/>
            <a:ext cx="5572327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A134D2-C2B6-1F16-53E0-82003A8A1544}"/>
              </a:ext>
            </a:extLst>
          </p:cNvPr>
          <p:cNvSpPr/>
          <p:nvPr/>
        </p:nvSpPr>
        <p:spPr>
          <a:xfrm>
            <a:off x="2125494" y="1"/>
            <a:ext cx="4455268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99F75-444A-E96B-ECC2-3F1108344730}"/>
              </a:ext>
            </a:extLst>
          </p:cNvPr>
          <p:cNvSpPr/>
          <p:nvPr/>
        </p:nvSpPr>
        <p:spPr>
          <a:xfrm>
            <a:off x="0" y="0"/>
            <a:ext cx="20865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72755-4EFB-A714-9175-73344A98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7" y="116732"/>
            <a:ext cx="1810774" cy="65904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CFCDC1E-FB92-7DC4-69F9-1AD3C1C9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52" y="137178"/>
            <a:ext cx="1906387" cy="65700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DAAD998-C8EB-F01B-6431-FA3236842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345" y="306421"/>
            <a:ext cx="2905146" cy="6400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F7CB13-23A6-EBB9-F4BC-D23AF2396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39" y="314302"/>
            <a:ext cx="2295542" cy="31146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6D6BA79-D9AC-8E4F-7F3D-28115EEB3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506" y="102139"/>
            <a:ext cx="2479683" cy="66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8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A788A3-E836-BAF8-8BE6-6F1004A2F372}"/>
              </a:ext>
            </a:extLst>
          </p:cNvPr>
          <p:cNvSpPr/>
          <p:nvPr/>
        </p:nvSpPr>
        <p:spPr>
          <a:xfrm>
            <a:off x="9147366" y="4300041"/>
            <a:ext cx="3083624" cy="250830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E219D12-389E-FAB2-8AC4-9F62D469AF3E}"/>
              </a:ext>
            </a:extLst>
          </p:cNvPr>
          <p:cNvSpPr/>
          <p:nvPr/>
        </p:nvSpPr>
        <p:spPr>
          <a:xfrm>
            <a:off x="9081163" y="-16003"/>
            <a:ext cx="3083624" cy="2498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1715F4C-D077-4501-B0A3-69AF0DE0B0EA}"/>
              </a:ext>
            </a:extLst>
          </p:cNvPr>
          <p:cNvSpPr/>
          <p:nvPr/>
        </p:nvSpPr>
        <p:spPr>
          <a:xfrm>
            <a:off x="0" y="2279812"/>
            <a:ext cx="3083624" cy="24113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389748BF-885F-9454-4ADF-C5B2445B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9" y="342163"/>
            <a:ext cx="1487807" cy="16400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873275-77FC-5189-A846-FFAA24C7D096}"/>
              </a:ext>
            </a:extLst>
          </p:cNvPr>
          <p:cNvSpPr/>
          <p:nvPr/>
        </p:nvSpPr>
        <p:spPr>
          <a:xfrm>
            <a:off x="3644083" y="292019"/>
            <a:ext cx="1988083" cy="16679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Singleton Lifetime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F680E-3FEB-4B85-F8E6-892CDD7CD362}"/>
              </a:ext>
            </a:extLst>
          </p:cNvPr>
          <p:cNvSpPr txBox="1"/>
          <p:nvPr/>
        </p:nvSpPr>
        <p:spPr>
          <a:xfrm>
            <a:off x="229244" y="1797517"/>
            <a:ext cx="1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 - 1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6D98E0-2FA5-10D5-3334-E14F32C5FCF2}"/>
              </a:ext>
            </a:extLst>
          </p:cNvPr>
          <p:cNvCxnSpPr>
            <a:cxnSpLocks/>
          </p:cNvCxnSpPr>
          <p:nvPr/>
        </p:nvCxnSpPr>
        <p:spPr>
          <a:xfrm>
            <a:off x="1692623" y="511406"/>
            <a:ext cx="1974566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AC9815-1E2A-E39F-5F11-1E702862B7C7}"/>
              </a:ext>
            </a:extLst>
          </p:cNvPr>
          <p:cNvCxnSpPr>
            <a:cxnSpLocks/>
          </p:cNvCxnSpPr>
          <p:nvPr/>
        </p:nvCxnSpPr>
        <p:spPr>
          <a:xfrm flipH="1">
            <a:off x="1588096" y="935176"/>
            <a:ext cx="2032880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7E4DD83-DEA4-E7A9-8720-593DF712E2AB}"/>
              </a:ext>
            </a:extLst>
          </p:cNvPr>
          <p:cNvSpPr txBox="1"/>
          <p:nvPr/>
        </p:nvSpPr>
        <p:spPr>
          <a:xfrm>
            <a:off x="1820019" y="734029"/>
            <a:ext cx="7366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F4C875-4D64-7E45-44E8-2B3B20C68DCB}"/>
              </a:ext>
            </a:extLst>
          </p:cNvPr>
          <p:cNvSpPr txBox="1"/>
          <p:nvPr/>
        </p:nvSpPr>
        <p:spPr>
          <a:xfrm>
            <a:off x="5632166" y="254392"/>
            <a:ext cx="13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1FFBCE-8713-F145-34AD-D859AD91DF65}"/>
              </a:ext>
            </a:extLst>
          </p:cNvPr>
          <p:cNvCxnSpPr/>
          <p:nvPr/>
        </p:nvCxnSpPr>
        <p:spPr>
          <a:xfrm>
            <a:off x="1669517" y="1318867"/>
            <a:ext cx="1974566" cy="0"/>
          </a:xfrm>
          <a:prstGeom prst="straightConnector1">
            <a:avLst/>
          </a:prstGeom>
          <a:ln w="22225">
            <a:solidFill>
              <a:srgbClr val="7030A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2270B9-0AA9-B126-7B32-B7794057D3E5}"/>
              </a:ext>
            </a:extLst>
          </p:cNvPr>
          <p:cNvCxnSpPr>
            <a:cxnSpLocks/>
          </p:cNvCxnSpPr>
          <p:nvPr/>
        </p:nvCxnSpPr>
        <p:spPr>
          <a:xfrm flipH="1">
            <a:off x="1588096" y="1738393"/>
            <a:ext cx="2060420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32E496F-55A0-146E-43B4-3C4F33ED7918}"/>
              </a:ext>
            </a:extLst>
          </p:cNvPr>
          <p:cNvSpPr txBox="1"/>
          <p:nvPr/>
        </p:nvSpPr>
        <p:spPr>
          <a:xfrm>
            <a:off x="1812902" y="1553727"/>
            <a:ext cx="7366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C66775-66AA-3BBD-0748-B3B3EB0355B3}"/>
              </a:ext>
            </a:extLst>
          </p:cNvPr>
          <p:cNvSpPr txBox="1"/>
          <p:nvPr/>
        </p:nvSpPr>
        <p:spPr>
          <a:xfrm>
            <a:off x="2849455" y="956908"/>
            <a:ext cx="8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83CDB8-82CD-55E6-4DD6-E148E819A9AB}"/>
              </a:ext>
            </a:extLst>
          </p:cNvPr>
          <p:cNvCxnSpPr>
            <a:cxnSpLocks/>
          </p:cNvCxnSpPr>
          <p:nvPr/>
        </p:nvCxnSpPr>
        <p:spPr>
          <a:xfrm flipH="1">
            <a:off x="5632166" y="619161"/>
            <a:ext cx="2125866" cy="4563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C4804EE7-F863-860F-9F3D-0DB784FE6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613" y="292019"/>
            <a:ext cx="1487807" cy="164002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16FB309-94B2-E540-DAA4-5CEBE611AEF0}"/>
              </a:ext>
            </a:extLst>
          </p:cNvPr>
          <p:cNvSpPr txBox="1"/>
          <p:nvPr/>
        </p:nvSpPr>
        <p:spPr>
          <a:xfrm>
            <a:off x="2791781" y="163421"/>
            <a:ext cx="8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71FF75-C38B-6785-A24F-F5941129A839}"/>
              </a:ext>
            </a:extLst>
          </p:cNvPr>
          <p:cNvCxnSpPr>
            <a:cxnSpLocks/>
          </p:cNvCxnSpPr>
          <p:nvPr/>
        </p:nvCxnSpPr>
        <p:spPr>
          <a:xfrm>
            <a:off x="5632166" y="948782"/>
            <a:ext cx="2106969" cy="8126"/>
          </a:xfrm>
          <a:prstGeom prst="straightConnector1">
            <a:avLst/>
          </a:prstGeom>
          <a:ln w="2222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D2DD3DF-3009-3190-52D0-4C9C461807C9}"/>
              </a:ext>
            </a:extLst>
          </p:cNvPr>
          <p:cNvSpPr txBox="1"/>
          <p:nvPr/>
        </p:nvSpPr>
        <p:spPr>
          <a:xfrm>
            <a:off x="6703556" y="764206"/>
            <a:ext cx="7366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00D705-6D62-8498-ADF8-9A59E09FB926}"/>
              </a:ext>
            </a:extLst>
          </p:cNvPr>
          <p:cNvSpPr txBox="1"/>
          <p:nvPr/>
        </p:nvSpPr>
        <p:spPr>
          <a:xfrm>
            <a:off x="7773683" y="1738393"/>
            <a:ext cx="1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 - 2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4FEDE5E-6474-C4C8-33DD-0421FB28F35B}"/>
              </a:ext>
            </a:extLst>
          </p:cNvPr>
          <p:cNvCxnSpPr>
            <a:cxnSpLocks/>
          </p:cNvCxnSpPr>
          <p:nvPr/>
        </p:nvCxnSpPr>
        <p:spPr>
          <a:xfrm>
            <a:off x="5651063" y="1684087"/>
            <a:ext cx="2106969" cy="0"/>
          </a:xfrm>
          <a:prstGeom prst="straightConnector1">
            <a:avLst/>
          </a:prstGeom>
          <a:ln w="2222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6072C61-656D-D169-3EA6-2775DCD37675}"/>
              </a:ext>
            </a:extLst>
          </p:cNvPr>
          <p:cNvSpPr txBox="1"/>
          <p:nvPr/>
        </p:nvSpPr>
        <p:spPr>
          <a:xfrm>
            <a:off x="6726663" y="1510221"/>
            <a:ext cx="7366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38CC5F-60B6-A5FF-1427-6AA23EC5777A}"/>
              </a:ext>
            </a:extLst>
          </p:cNvPr>
          <p:cNvSpPr txBox="1"/>
          <p:nvPr/>
        </p:nvSpPr>
        <p:spPr>
          <a:xfrm>
            <a:off x="5617882" y="978068"/>
            <a:ext cx="13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- 4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105641-C614-C2E8-9B62-F3797AE3E29F}"/>
              </a:ext>
            </a:extLst>
          </p:cNvPr>
          <p:cNvCxnSpPr>
            <a:cxnSpLocks/>
          </p:cNvCxnSpPr>
          <p:nvPr/>
        </p:nvCxnSpPr>
        <p:spPr>
          <a:xfrm flipH="1">
            <a:off x="5617882" y="1347400"/>
            <a:ext cx="2121253" cy="0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7076F57-2205-2978-6DF2-FF3F08F91646}"/>
              </a:ext>
            </a:extLst>
          </p:cNvPr>
          <p:cNvSpPr/>
          <p:nvPr/>
        </p:nvSpPr>
        <p:spPr>
          <a:xfrm>
            <a:off x="6469305" y="2502112"/>
            <a:ext cx="1988083" cy="16302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Scoped Lifetime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874211-3AD9-58DE-6D92-B6EC0F143FE7}"/>
              </a:ext>
            </a:extLst>
          </p:cNvPr>
          <p:cNvSpPr txBox="1"/>
          <p:nvPr/>
        </p:nvSpPr>
        <p:spPr>
          <a:xfrm>
            <a:off x="3090901" y="3895485"/>
            <a:ext cx="1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 - 1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6ADBDB-F7AA-62E6-DD6B-2E1D106B87F9}"/>
              </a:ext>
            </a:extLst>
          </p:cNvPr>
          <p:cNvCxnSpPr/>
          <p:nvPr/>
        </p:nvCxnSpPr>
        <p:spPr>
          <a:xfrm>
            <a:off x="4494739" y="2792291"/>
            <a:ext cx="1974566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9D56EA1-3F7C-3826-F4A0-D510F419A28E}"/>
              </a:ext>
            </a:extLst>
          </p:cNvPr>
          <p:cNvCxnSpPr>
            <a:cxnSpLocks/>
          </p:cNvCxnSpPr>
          <p:nvPr/>
        </p:nvCxnSpPr>
        <p:spPr>
          <a:xfrm flipH="1">
            <a:off x="4413318" y="3145268"/>
            <a:ext cx="2032880" cy="6803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673756D-360B-5A70-066F-1677C3A858DC}"/>
              </a:ext>
            </a:extLst>
          </p:cNvPr>
          <p:cNvSpPr txBox="1"/>
          <p:nvPr/>
        </p:nvSpPr>
        <p:spPr>
          <a:xfrm>
            <a:off x="4658932" y="2960602"/>
            <a:ext cx="73668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3135E5-B908-6330-BCC9-BAF23EFA3735}"/>
              </a:ext>
            </a:extLst>
          </p:cNvPr>
          <p:cNvSpPr txBox="1"/>
          <p:nvPr/>
        </p:nvSpPr>
        <p:spPr>
          <a:xfrm>
            <a:off x="8457388" y="2464484"/>
            <a:ext cx="13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34F8BC3-E5B2-2436-0982-295112BFEC5A}"/>
              </a:ext>
            </a:extLst>
          </p:cNvPr>
          <p:cNvCxnSpPr/>
          <p:nvPr/>
        </p:nvCxnSpPr>
        <p:spPr>
          <a:xfrm>
            <a:off x="4494739" y="3528959"/>
            <a:ext cx="1974566" cy="0"/>
          </a:xfrm>
          <a:prstGeom prst="straightConnector1">
            <a:avLst/>
          </a:prstGeom>
          <a:ln w="22225">
            <a:solidFill>
              <a:srgbClr val="7030A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CF2DF55-0E96-BBFF-5DFC-9D62015E8EF2}"/>
              </a:ext>
            </a:extLst>
          </p:cNvPr>
          <p:cNvCxnSpPr>
            <a:cxnSpLocks/>
          </p:cNvCxnSpPr>
          <p:nvPr/>
        </p:nvCxnSpPr>
        <p:spPr>
          <a:xfrm flipH="1">
            <a:off x="4408794" y="3881936"/>
            <a:ext cx="2037404" cy="3116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B832573-2919-56A8-E420-E19825F93582}"/>
              </a:ext>
            </a:extLst>
          </p:cNvPr>
          <p:cNvSpPr txBox="1"/>
          <p:nvPr/>
        </p:nvSpPr>
        <p:spPr>
          <a:xfrm>
            <a:off x="4672141" y="3687488"/>
            <a:ext cx="73668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41A734-590B-C5F1-885B-7A04F8261A04}"/>
              </a:ext>
            </a:extLst>
          </p:cNvPr>
          <p:cNvSpPr txBox="1"/>
          <p:nvPr/>
        </p:nvSpPr>
        <p:spPr>
          <a:xfrm>
            <a:off x="5674677" y="3167000"/>
            <a:ext cx="8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678CE36-9C6C-299E-51E0-B11A54E4D95A}"/>
              </a:ext>
            </a:extLst>
          </p:cNvPr>
          <p:cNvCxnSpPr>
            <a:cxnSpLocks/>
          </p:cNvCxnSpPr>
          <p:nvPr/>
        </p:nvCxnSpPr>
        <p:spPr>
          <a:xfrm flipH="1">
            <a:off x="8457388" y="2807330"/>
            <a:ext cx="2262300" cy="26486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257597-395D-9098-44BB-7C664D53A24C}"/>
              </a:ext>
            </a:extLst>
          </p:cNvPr>
          <p:cNvSpPr txBox="1"/>
          <p:nvPr/>
        </p:nvSpPr>
        <p:spPr>
          <a:xfrm>
            <a:off x="5667649" y="2420896"/>
            <a:ext cx="8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6A2E88-6A57-0BEE-50EF-7882DC1B76A9}"/>
              </a:ext>
            </a:extLst>
          </p:cNvPr>
          <p:cNvCxnSpPr>
            <a:cxnSpLocks/>
          </p:cNvCxnSpPr>
          <p:nvPr/>
        </p:nvCxnSpPr>
        <p:spPr>
          <a:xfrm flipV="1">
            <a:off x="8457388" y="3145268"/>
            <a:ext cx="2317048" cy="13606"/>
          </a:xfrm>
          <a:prstGeom prst="straightConnector1">
            <a:avLst/>
          </a:prstGeom>
          <a:ln w="2222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97385C2-B9B4-C5B9-2047-576B95D88308}"/>
              </a:ext>
            </a:extLst>
          </p:cNvPr>
          <p:cNvSpPr txBox="1"/>
          <p:nvPr/>
        </p:nvSpPr>
        <p:spPr>
          <a:xfrm>
            <a:off x="9724428" y="2964003"/>
            <a:ext cx="73668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3BB3AF-3F3D-82C0-A470-3461BDE5B71E}"/>
              </a:ext>
            </a:extLst>
          </p:cNvPr>
          <p:cNvSpPr txBox="1"/>
          <p:nvPr/>
        </p:nvSpPr>
        <p:spPr>
          <a:xfrm>
            <a:off x="10873723" y="3850205"/>
            <a:ext cx="134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 - 2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10B1E5-E2C0-3B35-B764-C746E9C21036}"/>
              </a:ext>
            </a:extLst>
          </p:cNvPr>
          <p:cNvCxnSpPr>
            <a:cxnSpLocks/>
          </p:cNvCxnSpPr>
          <p:nvPr/>
        </p:nvCxnSpPr>
        <p:spPr>
          <a:xfrm flipV="1">
            <a:off x="8476285" y="3871735"/>
            <a:ext cx="2260411" cy="22444"/>
          </a:xfrm>
          <a:prstGeom prst="straightConnector1">
            <a:avLst/>
          </a:prstGeom>
          <a:ln w="2222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C1F1143-17AA-A434-80E9-8CDB32D34732}"/>
              </a:ext>
            </a:extLst>
          </p:cNvPr>
          <p:cNvSpPr txBox="1"/>
          <p:nvPr/>
        </p:nvSpPr>
        <p:spPr>
          <a:xfrm>
            <a:off x="9724428" y="3687488"/>
            <a:ext cx="73668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6BB127-D245-6725-EE78-4C7443DAA07C}"/>
              </a:ext>
            </a:extLst>
          </p:cNvPr>
          <p:cNvSpPr txBox="1"/>
          <p:nvPr/>
        </p:nvSpPr>
        <p:spPr>
          <a:xfrm>
            <a:off x="8443104" y="3188160"/>
            <a:ext cx="13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C86DDBD-B223-3697-B5EC-D5D9838856E2}"/>
              </a:ext>
            </a:extLst>
          </p:cNvPr>
          <p:cNvCxnSpPr>
            <a:cxnSpLocks/>
          </p:cNvCxnSpPr>
          <p:nvPr/>
        </p:nvCxnSpPr>
        <p:spPr>
          <a:xfrm flipH="1">
            <a:off x="8443104" y="3528959"/>
            <a:ext cx="2254640" cy="28533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User">
            <a:extLst>
              <a:ext uri="{FF2B5EF4-FFF2-40B4-BE49-F238E27FC236}">
                <a16:creationId xmlns:a16="http://schemas.microsoft.com/office/drawing/2014/main" id="{F490A528-2947-618A-E11D-E45BA3D2E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10" y="4919477"/>
            <a:ext cx="1487807" cy="1640020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DA14F92-0598-6104-95E9-E1A187A4254F}"/>
              </a:ext>
            </a:extLst>
          </p:cNvPr>
          <p:cNvSpPr/>
          <p:nvPr/>
        </p:nvSpPr>
        <p:spPr>
          <a:xfrm>
            <a:off x="3644083" y="4942491"/>
            <a:ext cx="1988083" cy="159399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Transient Lifetime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00FB83-0B3D-6A2C-FB91-B5FFB87EE128}"/>
              </a:ext>
            </a:extLst>
          </p:cNvPr>
          <p:cNvSpPr txBox="1"/>
          <p:nvPr/>
        </p:nvSpPr>
        <p:spPr>
          <a:xfrm>
            <a:off x="229244" y="6439014"/>
            <a:ext cx="1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 - 1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64C4782-38A8-9913-5EA5-69758AA854E9}"/>
              </a:ext>
            </a:extLst>
          </p:cNvPr>
          <p:cNvCxnSpPr/>
          <p:nvPr/>
        </p:nvCxnSpPr>
        <p:spPr>
          <a:xfrm>
            <a:off x="1669517" y="5223696"/>
            <a:ext cx="1974566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C40610-FA6F-6F08-F2B2-761B0DDD8AC8}"/>
              </a:ext>
            </a:extLst>
          </p:cNvPr>
          <p:cNvCxnSpPr>
            <a:cxnSpLocks/>
          </p:cNvCxnSpPr>
          <p:nvPr/>
        </p:nvCxnSpPr>
        <p:spPr>
          <a:xfrm flipH="1">
            <a:off x="1445342" y="5576673"/>
            <a:ext cx="2175634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F6066BF-FFFE-D99A-154C-3CD40D703396}"/>
              </a:ext>
            </a:extLst>
          </p:cNvPr>
          <p:cNvSpPr txBox="1"/>
          <p:nvPr/>
        </p:nvSpPr>
        <p:spPr>
          <a:xfrm>
            <a:off x="1692623" y="5384194"/>
            <a:ext cx="73668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53564C-85B1-C53D-018B-5CDE3FDE653A}"/>
              </a:ext>
            </a:extLst>
          </p:cNvPr>
          <p:cNvSpPr txBox="1"/>
          <p:nvPr/>
        </p:nvSpPr>
        <p:spPr>
          <a:xfrm>
            <a:off x="5632166" y="4895889"/>
            <a:ext cx="13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- 3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5BCC726-036D-7BDF-1EDE-144E767B12C0}"/>
              </a:ext>
            </a:extLst>
          </p:cNvPr>
          <p:cNvCxnSpPr/>
          <p:nvPr/>
        </p:nvCxnSpPr>
        <p:spPr>
          <a:xfrm>
            <a:off x="1669517" y="5960364"/>
            <a:ext cx="1974566" cy="0"/>
          </a:xfrm>
          <a:prstGeom prst="straightConnector1">
            <a:avLst/>
          </a:prstGeom>
          <a:ln w="22225">
            <a:solidFill>
              <a:srgbClr val="7030A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340BF7A-AEEF-EAEE-F126-86785C2EDBE1}"/>
              </a:ext>
            </a:extLst>
          </p:cNvPr>
          <p:cNvCxnSpPr>
            <a:cxnSpLocks/>
          </p:cNvCxnSpPr>
          <p:nvPr/>
        </p:nvCxnSpPr>
        <p:spPr>
          <a:xfrm flipH="1">
            <a:off x="1492537" y="6313341"/>
            <a:ext cx="2128439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E786E27-8D40-2A7A-A031-0EEEA9780CBC}"/>
              </a:ext>
            </a:extLst>
          </p:cNvPr>
          <p:cNvSpPr txBox="1"/>
          <p:nvPr/>
        </p:nvSpPr>
        <p:spPr>
          <a:xfrm>
            <a:off x="1715737" y="6137658"/>
            <a:ext cx="73668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21466B-0173-5D3F-C65E-FF09C2A20F37}"/>
              </a:ext>
            </a:extLst>
          </p:cNvPr>
          <p:cNvSpPr txBox="1"/>
          <p:nvPr/>
        </p:nvSpPr>
        <p:spPr>
          <a:xfrm>
            <a:off x="2849455" y="5598405"/>
            <a:ext cx="8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- 2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0024F4-21FD-D328-C923-9D6FFE14D60C}"/>
              </a:ext>
            </a:extLst>
          </p:cNvPr>
          <p:cNvCxnSpPr>
            <a:cxnSpLocks/>
          </p:cNvCxnSpPr>
          <p:nvPr/>
        </p:nvCxnSpPr>
        <p:spPr>
          <a:xfrm flipH="1">
            <a:off x="5632166" y="5265221"/>
            <a:ext cx="2183192" cy="0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 descr="User">
            <a:extLst>
              <a:ext uri="{FF2B5EF4-FFF2-40B4-BE49-F238E27FC236}">
                <a16:creationId xmlns:a16="http://schemas.microsoft.com/office/drawing/2014/main" id="{FFA5855D-3F93-A970-657B-94B51CDF9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5358" y="4933516"/>
            <a:ext cx="1487807" cy="164002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EC6B7C89-753D-21CA-2484-0B40337C64F5}"/>
              </a:ext>
            </a:extLst>
          </p:cNvPr>
          <p:cNvSpPr txBox="1"/>
          <p:nvPr/>
        </p:nvSpPr>
        <p:spPr>
          <a:xfrm>
            <a:off x="2842427" y="4852301"/>
            <a:ext cx="8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- 1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1F96FBB-B131-1E04-11B8-34332DABA350}"/>
              </a:ext>
            </a:extLst>
          </p:cNvPr>
          <p:cNvCxnSpPr>
            <a:cxnSpLocks/>
          </p:cNvCxnSpPr>
          <p:nvPr/>
        </p:nvCxnSpPr>
        <p:spPr>
          <a:xfrm>
            <a:off x="5632166" y="5590279"/>
            <a:ext cx="2243473" cy="0"/>
          </a:xfrm>
          <a:prstGeom prst="straightConnector1">
            <a:avLst/>
          </a:prstGeom>
          <a:ln w="2222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E053ADB-6A54-474D-EFFD-BA257D58796B}"/>
              </a:ext>
            </a:extLst>
          </p:cNvPr>
          <p:cNvSpPr txBox="1"/>
          <p:nvPr/>
        </p:nvSpPr>
        <p:spPr>
          <a:xfrm>
            <a:off x="6791305" y="5405613"/>
            <a:ext cx="73668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702103C-74E2-668D-D252-E8F6B3EDDBE0}"/>
              </a:ext>
            </a:extLst>
          </p:cNvPr>
          <p:cNvSpPr txBox="1"/>
          <p:nvPr/>
        </p:nvSpPr>
        <p:spPr>
          <a:xfrm>
            <a:off x="7949376" y="6439014"/>
            <a:ext cx="1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 - 2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82D1B49-CB75-4E6F-23AB-A957175A54EE}"/>
              </a:ext>
            </a:extLst>
          </p:cNvPr>
          <p:cNvCxnSpPr>
            <a:cxnSpLocks/>
          </p:cNvCxnSpPr>
          <p:nvPr/>
        </p:nvCxnSpPr>
        <p:spPr>
          <a:xfrm flipV="1">
            <a:off x="5651063" y="6313341"/>
            <a:ext cx="2171482" cy="12243"/>
          </a:xfrm>
          <a:prstGeom prst="straightConnector1">
            <a:avLst/>
          </a:prstGeom>
          <a:ln w="2222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5E0A5D6-68E0-047F-E8E5-472C37F01EE9}"/>
              </a:ext>
            </a:extLst>
          </p:cNvPr>
          <p:cNvSpPr txBox="1"/>
          <p:nvPr/>
        </p:nvSpPr>
        <p:spPr>
          <a:xfrm>
            <a:off x="6832666" y="6129288"/>
            <a:ext cx="73668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E1C42-1C85-AB80-091F-041212A5B8F7}"/>
              </a:ext>
            </a:extLst>
          </p:cNvPr>
          <p:cNvSpPr txBox="1"/>
          <p:nvPr/>
        </p:nvSpPr>
        <p:spPr>
          <a:xfrm>
            <a:off x="5617882" y="5619565"/>
            <a:ext cx="13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- 4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6C2492-856D-E248-82B3-414E03C5962B}"/>
              </a:ext>
            </a:extLst>
          </p:cNvPr>
          <p:cNvCxnSpPr>
            <a:cxnSpLocks/>
          </p:cNvCxnSpPr>
          <p:nvPr/>
        </p:nvCxnSpPr>
        <p:spPr>
          <a:xfrm flipH="1">
            <a:off x="5617882" y="5988897"/>
            <a:ext cx="2197476" cy="0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132" descr="User">
            <a:extLst>
              <a:ext uri="{FF2B5EF4-FFF2-40B4-BE49-F238E27FC236}">
                <a16:creationId xmlns:a16="http://schemas.microsoft.com/office/drawing/2014/main" id="{23398C80-F6D4-C331-F6F0-B8F5A4E4D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0987" y="2497242"/>
            <a:ext cx="1487807" cy="1618392"/>
          </a:xfrm>
          <a:prstGeom prst="rect">
            <a:avLst/>
          </a:prstGeom>
        </p:spPr>
      </p:pic>
      <p:pic>
        <p:nvPicPr>
          <p:cNvPr id="143" name="Graphic 142" descr="User">
            <a:extLst>
              <a:ext uri="{FF2B5EF4-FFF2-40B4-BE49-F238E27FC236}">
                <a16:creationId xmlns:a16="http://schemas.microsoft.com/office/drawing/2014/main" id="{7D876EE5-5020-8BC7-BF8B-B79B8DF23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6693" y="2556139"/>
            <a:ext cx="1487807" cy="1567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5271C-BC82-25F4-172D-0D495A5E9857}"/>
              </a:ext>
            </a:extLst>
          </p:cNvPr>
          <p:cNvSpPr txBox="1"/>
          <p:nvPr/>
        </p:nvSpPr>
        <p:spPr>
          <a:xfrm>
            <a:off x="9963836" y="160030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Global Settings</a:t>
            </a:r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49782655-F4F7-D4CF-9E87-E9CF60503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3321" y="86115"/>
            <a:ext cx="480515" cy="4432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302F4-B492-4819-19D5-D174236AA604}"/>
              </a:ext>
            </a:extLst>
          </p:cNvPr>
          <p:cNvSpPr txBox="1"/>
          <p:nvPr/>
        </p:nvSpPr>
        <p:spPr>
          <a:xfrm>
            <a:off x="9963836" y="579540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Longest lifespan</a:t>
            </a: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9AED3115-6330-EC75-0441-D390CAA7A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3321" y="505625"/>
            <a:ext cx="480515" cy="443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EB1A6F-049E-3484-91C8-DCBBF4C356B6}"/>
              </a:ext>
            </a:extLst>
          </p:cNvPr>
          <p:cNvSpPr txBox="1"/>
          <p:nvPr/>
        </p:nvSpPr>
        <p:spPr>
          <a:xfrm>
            <a:off x="9963836" y="1014698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High memory usage</a:t>
            </a:r>
          </a:p>
        </p:txBody>
      </p:sp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8BF7B232-520C-6A7C-AD0D-885566E2A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3321" y="940783"/>
            <a:ext cx="480515" cy="4432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D87772-A636-4799-9571-713E31B5623A}"/>
              </a:ext>
            </a:extLst>
          </p:cNvPr>
          <p:cNvSpPr txBox="1"/>
          <p:nvPr/>
        </p:nvSpPr>
        <p:spPr>
          <a:xfrm>
            <a:off x="9985391" y="1475856"/>
            <a:ext cx="19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Most dominant</a:t>
            </a:r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3969A8EB-1285-1B0B-BAB1-A2FFF1222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2794" y="1397196"/>
            <a:ext cx="480515" cy="4432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BB40D3-A940-3536-2330-EF0A20713BD9}"/>
              </a:ext>
            </a:extLst>
          </p:cNvPr>
          <p:cNvSpPr txBox="1"/>
          <p:nvPr/>
        </p:nvSpPr>
        <p:spPr>
          <a:xfrm>
            <a:off x="9994273" y="1915224"/>
            <a:ext cx="223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E.g. Logging, Caching</a:t>
            </a:r>
          </a:p>
        </p:txBody>
      </p:sp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C7478C06-08AC-5188-4CF2-3CC94808B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1677" y="1836564"/>
            <a:ext cx="480515" cy="4432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A441E1-F66B-EFDF-E38B-A16FF3AADBE6}"/>
              </a:ext>
            </a:extLst>
          </p:cNvPr>
          <p:cNvSpPr txBox="1"/>
          <p:nvPr/>
        </p:nvSpPr>
        <p:spPr>
          <a:xfrm>
            <a:off x="680631" y="2592594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Stateful 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895CA-67D6-4080-FAE9-7FE3F504195B}"/>
              </a:ext>
            </a:extLst>
          </p:cNvPr>
          <p:cNvSpPr txBox="1"/>
          <p:nvPr/>
        </p:nvSpPr>
        <p:spPr>
          <a:xfrm>
            <a:off x="646578" y="3042174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Request lifespan</a:t>
            </a:r>
          </a:p>
        </p:txBody>
      </p:sp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96CEADAA-8D51-2CB3-73A8-0D06D27D2E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063" y="2968259"/>
            <a:ext cx="480515" cy="4432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E5DF74-2951-0A83-331F-0B6672F7F494}"/>
              </a:ext>
            </a:extLst>
          </p:cNvPr>
          <p:cNvSpPr txBox="1"/>
          <p:nvPr/>
        </p:nvSpPr>
        <p:spPr>
          <a:xfrm>
            <a:off x="666968" y="3557130"/>
            <a:ext cx="248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Dominant than transient</a:t>
            </a:r>
          </a:p>
        </p:txBody>
      </p:sp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3145DC2A-62C0-8DCA-6FBA-37BC39C38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371" y="3478470"/>
            <a:ext cx="480515" cy="443247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1F7D3CF8-6C75-6A15-7E84-5F2C2B57B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535" y="2565393"/>
            <a:ext cx="480515" cy="4432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C0E5F8D-0797-316F-970F-51AE78703482}"/>
              </a:ext>
            </a:extLst>
          </p:cNvPr>
          <p:cNvSpPr txBox="1"/>
          <p:nvPr/>
        </p:nvSpPr>
        <p:spPr>
          <a:xfrm>
            <a:off x="666968" y="4005650"/>
            <a:ext cx="257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E.g., Shopping Cart</a:t>
            </a:r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4D7BC28F-B3DE-5896-912B-380725D40F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371" y="3926990"/>
            <a:ext cx="480515" cy="4432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DA1CAC4-E0E0-C88C-90CE-4C8128C7A72C}"/>
              </a:ext>
            </a:extLst>
          </p:cNvPr>
          <p:cNvSpPr txBox="1"/>
          <p:nvPr/>
        </p:nvSpPr>
        <p:spPr>
          <a:xfrm>
            <a:off x="9843839" y="4541112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Stateless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6DB1E-5041-5454-0367-44B4E5BC5B1D}"/>
              </a:ext>
            </a:extLst>
          </p:cNvPr>
          <p:cNvSpPr txBox="1"/>
          <p:nvPr/>
        </p:nvSpPr>
        <p:spPr>
          <a:xfrm>
            <a:off x="9809786" y="4990692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Call Lifespan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0AFEE300-053D-C749-33EC-B167D620F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9271" y="4916777"/>
            <a:ext cx="480515" cy="44324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56B255E-70D8-A166-4936-4FAB79B2CACD}"/>
              </a:ext>
            </a:extLst>
          </p:cNvPr>
          <p:cNvSpPr txBox="1"/>
          <p:nvPr/>
        </p:nvSpPr>
        <p:spPr>
          <a:xfrm>
            <a:off x="9809786" y="5425850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High CPU usage</a:t>
            </a:r>
          </a:p>
        </p:txBody>
      </p:sp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51820CF2-CFF9-6BB4-134F-E5380A779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9271" y="5351935"/>
            <a:ext cx="480515" cy="44324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28D35DB-215D-4C0A-DCA8-F9038DFC75CD}"/>
              </a:ext>
            </a:extLst>
          </p:cNvPr>
          <p:cNvSpPr txBox="1"/>
          <p:nvPr/>
        </p:nvSpPr>
        <p:spPr>
          <a:xfrm>
            <a:off x="9831341" y="5887008"/>
            <a:ext cx="257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Default</a:t>
            </a:r>
          </a:p>
        </p:txBody>
      </p:sp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1850A199-796C-556B-D5CF-2EF2F5EA3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8744" y="5808348"/>
            <a:ext cx="480515" cy="443247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95F0BAD4-640B-8756-F424-CE4745DD82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8743" y="4513911"/>
            <a:ext cx="480515" cy="4432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3322B83-6364-B554-B61F-3CA366A7AB5B}"/>
              </a:ext>
            </a:extLst>
          </p:cNvPr>
          <p:cNvSpPr txBox="1"/>
          <p:nvPr/>
        </p:nvSpPr>
        <p:spPr>
          <a:xfrm>
            <a:off x="9831341" y="6335528"/>
            <a:ext cx="257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E.g., Card Payment</a:t>
            </a:r>
          </a:p>
        </p:txBody>
      </p:sp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BA5DB5DC-E5F4-CCC4-B3FD-F514736BF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8744" y="6256868"/>
            <a:ext cx="480515" cy="4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87305" y="1348691"/>
            <a:ext cx="1203231" cy="32110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Layout 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C57EBF-8E17-8FAB-D8B1-A2D795F3A495}"/>
              </a:ext>
            </a:extLst>
          </p:cNvPr>
          <p:cNvSpPr/>
          <p:nvPr/>
        </p:nvSpPr>
        <p:spPr>
          <a:xfrm>
            <a:off x="2028195" y="1348691"/>
            <a:ext cx="2908571" cy="3211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8BD047-B07E-BDAD-9073-FEECE3D6474A}"/>
              </a:ext>
            </a:extLst>
          </p:cNvPr>
          <p:cNvSpPr/>
          <p:nvPr/>
        </p:nvSpPr>
        <p:spPr>
          <a:xfrm>
            <a:off x="5749686" y="1399758"/>
            <a:ext cx="3676416" cy="3211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EB9E10-388D-757C-974B-F0F64486B686}"/>
              </a:ext>
            </a:extLst>
          </p:cNvPr>
          <p:cNvSpPr/>
          <p:nvPr/>
        </p:nvSpPr>
        <p:spPr>
          <a:xfrm>
            <a:off x="7648692" y="2494030"/>
            <a:ext cx="1551562" cy="890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BuildDevice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6C400E-C8D3-78A8-9289-F1554F2AAF48}"/>
              </a:ext>
            </a:extLst>
          </p:cNvPr>
          <p:cNvSpPr/>
          <p:nvPr/>
        </p:nvSpPr>
        <p:spPr>
          <a:xfrm>
            <a:off x="5865768" y="2507298"/>
            <a:ext cx="1551562" cy="890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BuildGrid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8E5E6D-C4A7-23E7-E94F-D9A05C36D198}"/>
              </a:ext>
            </a:extLst>
          </p:cNvPr>
          <p:cNvSpPr/>
          <p:nvPr/>
        </p:nvSpPr>
        <p:spPr>
          <a:xfrm>
            <a:off x="2185134" y="2537809"/>
            <a:ext cx="2594692" cy="890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RenderLayoutGridBuilder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9F983-9E82-B3DE-0716-82B122BA68FC}"/>
              </a:ext>
            </a:extLst>
          </p:cNvPr>
          <p:cNvSpPr txBox="1"/>
          <p:nvPr/>
        </p:nvSpPr>
        <p:spPr>
          <a:xfrm>
            <a:off x="37654" y="4671619"/>
            <a:ext cx="130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LayoutDetails.xml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4AFBE-C2E2-12ED-E603-DA3229D7C82E}"/>
              </a:ext>
            </a:extLst>
          </p:cNvPr>
          <p:cNvSpPr/>
          <p:nvPr/>
        </p:nvSpPr>
        <p:spPr>
          <a:xfrm>
            <a:off x="10121877" y="1399758"/>
            <a:ext cx="1203231" cy="32110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Device</a:t>
            </a:r>
          </a:p>
          <a:p>
            <a:pPr algn="ctr"/>
            <a:r>
              <a:rPr lang="en-AU" dirty="0"/>
              <a:t>Field Layout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685433-E4CE-3EDF-5C85-F3F435BC07F3}"/>
              </a:ext>
            </a:extLst>
          </p:cNvPr>
          <p:cNvSpPr txBox="1"/>
          <p:nvPr/>
        </p:nvSpPr>
        <p:spPr>
          <a:xfrm>
            <a:off x="9883491" y="4758853"/>
            <a:ext cx="1648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LayoutFieldDevice.xml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F3C5EF-5D6F-6029-56FA-5B2116EA3FFE}"/>
              </a:ext>
            </a:extLst>
          </p:cNvPr>
          <p:cNvSpPr txBox="1"/>
          <p:nvPr/>
        </p:nvSpPr>
        <p:spPr>
          <a:xfrm>
            <a:off x="2719245" y="4671619"/>
            <a:ext cx="164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LayoutDetailsForm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936839-E408-576A-D72E-98E52907F1D9}"/>
              </a:ext>
            </a:extLst>
          </p:cNvPr>
          <p:cNvSpPr txBox="1"/>
          <p:nvPr/>
        </p:nvSpPr>
        <p:spPr>
          <a:xfrm>
            <a:off x="7000047" y="4721879"/>
            <a:ext cx="164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LayoutGridBuilder</a:t>
            </a:r>
          </a:p>
        </p:txBody>
      </p:sp>
    </p:spTree>
    <p:extLst>
      <p:ext uri="{BB962C8B-B14F-4D97-AF65-F5344CB8AC3E}">
        <p14:creationId xmlns:p14="http://schemas.microsoft.com/office/powerpoint/2010/main" val="109779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311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Navaneeth Sundarrajan</dc:creator>
  <cp:lastModifiedBy>Navaneeth Sundarrajan</cp:lastModifiedBy>
  <cp:revision>3</cp:revision>
  <dcterms:created xsi:type="dcterms:W3CDTF">2022-07-24T22:42:34Z</dcterms:created>
  <dcterms:modified xsi:type="dcterms:W3CDTF">2023-06-18T01:54:00Z</dcterms:modified>
</cp:coreProperties>
</file>