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28A"/>
    <a:srgbClr val="6C7E48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7F47-5EA0-602D-03C9-71187A55C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3FCE4-EB26-DA5A-DF25-27703ABB3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741E5-DDB5-38FD-96F9-012343D0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5DCA-3960-4645-86FA-194161713E1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44FAB-FEE9-DD13-D86D-E3593043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AFB86-F4A8-69BE-65A3-0BCCB22A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555F-74B2-473D-95C2-32CE7748E9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41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B2D6-94C0-1B0B-05C8-C7AF0C77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589F0-5E6F-D40D-8A48-FBDAAF223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1218-A8D3-DCCC-8531-B7E537FC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5DCA-3960-4645-86FA-194161713E1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66F6-4A27-C983-4E5B-6053F100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86DE-B7DA-1063-91C2-C922910B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555F-74B2-473D-95C2-32CE7748E9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15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95875-A8BE-F146-7A90-3C34D62FB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99136-6561-536E-3F26-AFE6E3C25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407E-3CAE-02A7-ED60-DD62284E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5DCA-3960-4645-86FA-194161713E1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C40AF-4D11-40ED-6A84-ABFE6073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BBCB-C4D0-EF48-937B-24300650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555F-74B2-473D-95C2-32CE7748E9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73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077F-534D-FBB7-6605-CC38B757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9E2F-8AB3-BF21-EEE6-68DB4204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BD8D-FF09-5D06-338D-39D0DE7D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5DCA-3960-4645-86FA-194161713E1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E5208-29AC-8BD9-8616-033E9522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7642-8B44-1C0A-56C2-19C359D5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555F-74B2-473D-95C2-32CE7748E9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7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6485-FCED-B80E-D41F-A6D423AC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C83EB-7198-43B0-B194-78008EA26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F6D3-7061-B743-2919-93313028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5DCA-3960-4645-86FA-194161713E1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AEB00-0253-5B99-3D9B-6C0E8E3F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B74E-993D-E38C-853D-1D96AE08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555F-74B2-473D-95C2-32CE7748E9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44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8377-4C52-42A2-E179-3EE5BB8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A448-D401-CF5F-DC65-1B52019CA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9CD49-78C2-59CA-0A2E-9897D912C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ED360-326A-3F84-F798-3D223313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5DCA-3960-4645-86FA-194161713E1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B1CDA-57D6-D0EA-8B37-22F19282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78FF-2C96-B71D-3965-50514066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555F-74B2-473D-95C2-32CE7748E9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0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EDB2-0DD5-EBCD-8F1E-C124D9A5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F28AA-3293-A514-CD53-CCC6A3F1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3E1C0-09B2-781E-25F7-784897125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0DAF0-8770-9213-6605-68B881D3C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55F3E-5226-2329-D718-E07B4628C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6B479-8E90-C3E8-C4FA-96A95975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5DCA-3960-4645-86FA-194161713E1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4F819-ABFB-C6AC-812C-AA49031C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33235-400F-5951-8E6D-CDD4E439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555F-74B2-473D-95C2-32CE7748E9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98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5952-00EC-DB33-01EF-C78BFC1C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B64EA-0D15-99D4-9978-E4B002A9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5DCA-3960-4645-86FA-194161713E1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A2276-6662-02B3-2804-59AB17A1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F2C9C-7826-3296-3760-581DA2A0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555F-74B2-473D-95C2-32CE7748E9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36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6C73C-53A7-B559-1730-300375C5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5DCA-3960-4645-86FA-194161713E1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78789-C6E0-2F71-3641-87E7D182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19DB7-9AAA-F96A-C8DE-9F95D130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555F-74B2-473D-95C2-32CE7748E9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57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349E-B35E-204B-DFC1-ACA9486D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6596-8C3A-1D58-75C7-DB792B95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41846-1496-A801-FFF1-437B3D00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DC742-155D-E079-E14F-4F2ACC22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5DCA-3960-4645-86FA-194161713E1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027DB-9160-25D6-DA6D-DF2C78C3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C6685-1D0A-0167-201D-08B76395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555F-74B2-473D-95C2-32CE7748E9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5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182B-A74A-6F0D-A253-C31C435E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90D74-AFEC-6C12-C181-472DBA9F8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44C7A-A8F5-ABB8-6F96-34516104C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6462-2744-1BB5-0400-1A09F1D6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5DCA-3960-4645-86FA-194161713E1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405B-6B97-BC56-B9B7-EBCEACEE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BE6A0-4E3F-AD81-A11C-2D88559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555F-74B2-473D-95C2-32CE7748E9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0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0C022-3FA5-A7A7-7688-AF272450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BABD-F441-23EF-6344-ADB23E722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A6F82-19AB-6F33-7F84-EF906FDB4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5DCA-3960-4645-86FA-194161713E1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ECB1-2AAE-6BA3-12B5-D863F7894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BC78-CF3E-5789-AD97-20CFF5BE7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555F-74B2-473D-95C2-32CE7748E9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71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3DEDC7B-4C82-A020-A6ED-A1A06CF641A2}"/>
              </a:ext>
            </a:extLst>
          </p:cNvPr>
          <p:cNvSpPr/>
          <p:nvPr/>
        </p:nvSpPr>
        <p:spPr>
          <a:xfrm>
            <a:off x="1004676" y="225688"/>
            <a:ext cx="6395395" cy="64066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FCB342-B35F-C7AE-27C8-8A71FA399EE6}"/>
              </a:ext>
            </a:extLst>
          </p:cNvPr>
          <p:cNvSpPr/>
          <p:nvPr/>
        </p:nvSpPr>
        <p:spPr>
          <a:xfrm>
            <a:off x="1535651" y="1665722"/>
            <a:ext cx="5523286" cy="313924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C83CFF-5F5B-AB98-C06D-0301DDFED061}"/>
              </a:ext>
            </a:extLst>
          </p:cNvPr>
          <p:cNvSpPr/>
          <p:nvPr/>
        </p:nvSpPr>
        <p:spPr>
          <a:xfrm>
            <a:off x="1892867" y="2224847"/>
            <a:ext cx="2172428" cy="63483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Node-1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993005-6BC8-6B17-8BD7-EF78D0DA241D}"/>
              </a:ext>
            </a:extLst>
          </p:cNvPr>
          <p:cNvSpPr/>
          <p:nvPr/>
        </p:nvSpPr>
        <p:spPr>
          <a:xfrm>
            <a:off x="4345828" y="2224847"/>
            <a:ext cx="2172428" cy="6348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Node-2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DA2285-42D6-6D50-1935-8A26D5F67903}"/>
              </a:ext>
            </a:extLst>
          </p:cNvPr>
          <p:cNvSpPr/>
          <p:nvPr/>
        </p:nvSpPr>
        <p:spPr>
          <a:xfrm>
            <a:off x="1892867" y="3406774"/>
            <a:ext cx="2172428" cy="63483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Node-3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8CEF6D-9C95-8CEB-57B4-94184CF4C925}"/>
              </a:ext>
            </a:extLst>
          </p:cNvPr>
          <p:cNvSpPr/>
          <p:nvPr/>
        </p:nvSpPr>
        <p:spPr>
          <a:xfrm>
            <a:off x="4345828" y="3429000"/>
            <a:ext cx="2172428" cy="63483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Node-4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225034-AA97-5B8F-7B13-6C23507E5810}"/>
              </a:ext>
            </a:extLst>
          </p:cNvPr>
          <p:cNvSpPr txBox="1"/>
          <p:nvPr/>
        </p:nvSpPr>
        <p:spPr>
          <a:xfrm>
            <a:off x="6051349" y="1702376"/>
            <a:ext cx="88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Cluster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33895C-81C5-0064-4779-ADEFB0A6F9E5}"/>
              </a:ext>
            </a:extLst>
          </p:cNvPr>
          <p:cNvSpPr/>
          <p:nvPr/>
        </p:nvSpPr>
        <p:spPr>
          <a:xfrm>
            <a:off x="9093524" y="358189"/>
            <a:ext cx="2997524" cy="29703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FC7DC-FE9C-D3CB-8818-E8BDD06C94B5}"/>
              </a:ext>
            </a:extLst>
          </p:cNvPr>
          <p:cNvSpPr txBox="1"/>
          <p:nvPr/>
        </p:nvSpPr>
        <p:spPr>
          <a:xfrm>
            <a:off x="10600053" y="455996"/>
            <a:ext cx="91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Pod-1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155777-B5F9-FE3E-770E-37E067D0D163}"/>
              </a:ext>
            </a:extLst>
          </p:cNvPr>
          <p:cNvSpPr/>
          <p:nvPr/>
        </p:nvSpPr>
        <p:spPr>
          <a:xfrm>
            <a:off x="9860379" y="846916"/>
            <a:ext cx="1479348" cy="55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Container-1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C7EA68-60B6-2798-C5D1-F8D38A0662AE}"/>
              </a:ext>
            </a:extLst>
          </p:cNvPr>
          <p:cNvSpPr/>
          <p:nvPr/>
        </p:nvSpPr>
        <p:spPr>
          <a:xfrm>
            <a:off x="9860379" y="1523630"/>
            <a:ext cx="1479348" cy="55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Container-2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FA96B4-C452-032E-0392-8848D9C337D1}"/>
              </a:ext>
            </a:extLst>
          </p:cNvPr>
          <p:cNvSpPr/>
          <p:nvPr/>
        </p:nvSpPr>
        <p:spPr>
          <a:xfrm>
            <a:off x="9860379" y="2209779"/>
            <a:ext cx="1479348" cy="55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Container-3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C8024D-143D-AA43-52E6-A94E1A09C653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6518256" y="1792999"/>
            <a:ext cx="2543235" cy="74926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81B5079-0887-A2F1-7EFF-755675184BF9}"/>
              </a:ext>
            </a:extLst>
          </p:cNvPr>
          <p:cNvSpPr/>
          <p:nvPr/>
        </p:nvSpPr>
        <p:spPr>
          <a:xfrm>
            <a:off x="9093524" y="3643039"/>
            <a:ext cx="2939282" cy="2970344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10230E-15AF-D063-7095-37A36DE59774}"/>
              </a:ext>
            </a:extLst>
          </p:cNvPr>
          <p:cNvSpPr txBox="1"/>
          <p:nvPr/>
        </p:nvSpPr>
        <p:spPr>
          <a:xfrm>
            <a:off x="10668973" y="3783325"/>
            <a:ext cx="84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Pod-2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C37508-29E9-573D-6949-45D898C0BC3D}"/>
              </a:ext>
            </a:extLst>
          </p:cNvPr>
          <p:cNvSpPr/>
          <p:nvPr/>
        </p:nvSpPr>
        <p:spPr>
          <a:xfrm>
            <a:off x="9799954" y="4292943"/>
            <a:ext cx="1479348" cy="55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Container-1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2CD638-050E-846D-A1D8-3BA40A3CBFCA}"/>
              </a:ext>
            </a:extLst>
          </p:cNvPr>
          <p:cNvSpPr/>
          <p:nvPr/>
        </p:nvSpPr>
        <p:spPr>
          <a:xfrm>
            <a:off x="9820824" y="4945253"/>
            <a:ext cx="1479348" cy="55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Container-2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79C315-2DC5-E3D8-EA00-3D8ECBD7A4CB}"/>
              </a:ext>
            </a:extLst>
          </p:cNvPr>
          <p:cNvSpPr/>
          <p:nvPr/>
        </p:nvSpPr>
        <p:spPr>
          <a:xfrm>
            <a:off x="9848732" y="5623773"/>
            <a:ext cx="1479348" cy="55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Container-4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9CC321-5E78-55A3-04D1-A4FD05F689A0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491078" y="3758668"/>
            <a:ext cx="2602446" cy="136954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7008BD-225B-757A-ACED-5EBD36F5206B}"/>
              </a:ext>
            </a:extLst>
          </p:cNvPr>
          <p:cNvSpPr txBox="1"/>
          <p:nvPr/>
        </p:nvSpPr>
        <p:spPr>
          <a:xfrm>
            <a:off x="7441675" y="594665"/>
            <a:ext cx="214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Deploy Replica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8E0422-CD8B-2888-76D5-112E14042F62}"/>
              </a:ext>
            </a:extLst>
          </p:cNvPr>
          <p:cNvSpPr txBox="1"/>
          <p:nvPr/>
        </p:nvSpPr>
        <p:spPr>
          <a:xfrm>
            <a:off x="7593341" y="5794566"/>
            <a:ext cx="168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Deploy Replica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0443F7-0AA6-5D90-864E-D037A79A224F}"/>
              </a:ext>
            </a:extLst>
          </p:cNvPr>
          <p:cNvSpPr txBox="1"/>
          <p:nvPr/>
        </p:nvSpPr>
        <p:spPr>
          <a:xfrm>
            <a:off x="7593342" y="4063032"/>
            <a:ext cx="168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Deploy Replica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49CEDA-44D8-4AEF-077F-98724CA72CDC}"/>
              </a:ext>
            </a:extLst>
          </p:cNvPr>
          <p:cNvSpPr txBox="1"/>
          <p:nvPr/>
        </p:nvSpPr>
        <p:spPr>
          <a:xfrm>
            <a:off x="7386410" y="1572198"/>
            <a:ext cx="168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Deploy Replica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A41A28-E3DB-E8ED-9E08-4AFCBDDB4653}"/>
              </a:ext>
            </a:extLst>
          </p:cNvPr>
          <p:cNvCxnSpPr>
            <a:cxnSpLocks/>
          </p:cNvCxnSpPr>
          <p:nvPr/>
        </p:nvCxnSpPr>
        <p:spPr>
          <a:xfrm flipH="1" flipV="1">
            <a:off x="2816007" y="4049958"/>
            <a:ext cx="6572610" cy="201485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5AF696-BBEF-FBB2-A7E1-44918EE45A03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745144" y="793186"/>
            <a:ext cx="6787357" cy="142185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2C150DB-1D21-831A-680D-8EF8EB37CD86}"/>
              </a:ext>
            </a:extLst>
          </p:cNvPr>
          <p:cNvSpPr txBox="1"/>
          <p:nvPr/>
        </p:nvSpPr>
        <p:spPr>
          <a:xfrm>
            <a:off x="1031857" y="261390"/>
            <a:ext cx="91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Ingress</a:t>
            </a:r>
          </a:p>
        </p:txBody>
      </p:sp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CA2444BA-4775-AEA6-5998-97602788A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557" y="26223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EEA0F8B-A48B-6114-58C2-16A29A657B64}"/>
              </a:ext>
            </a:extLst>
          </p:cNvPr>
          <p:cNvSpPr/>
          <p:nvPr/>
        </p:nvSpPr>
        <p:spPr>
          <a:xfrm>
            <a:off x="1502644" y="4176925"/>
            <a:ext cx="4199251" cy="150167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Kubernetes Service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ECE7D8-826A-3E00-4897-BD8367779C81}"/>
              </a:ext>
            </a:extLst>
          </p:cNvPr>
          <p:cNvSpPr/>
          <p:nvPr/>
        </p:nvSpPr>
        <p:spPr>
          <a:xfrm>
            <a:off x="7920917" y="3330473"/>
            <a:ext cx="2929575" cy="313148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BC2DE2-04CC-367B-F814-023A04C82B9D}"/>
              </a:ext>
            </a:extLst>
          </p:cNvPr>
          <p:cNvSpPr/>
          <p:nvPr/>
        </p:nvSpPr>
        <p:spPr>
          <a:xfrm>
            <a:off x="8440242" y="3809030"/>
            <a:ext cx="2003525" cy="228599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2D5A34-2AE0-2560-B119-7C0D7EBA100F}"/>
              </a:ext>
            </a:extLst>
          </p:cNvPr>
          <p:cNvSpPr/>
          <p:nvPr/>
        </p:nvSpPr>
        <p:spPr>
          <a:xfrm>
            <a:off x="1502644" y="943521"/>
            <a:ext cx="4199251" cy="143857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App Service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2A1613-15D9-BDD6-8CE8-99D4D16C931D}"/>
              </a:ext>
            </a:extLst>
          </p:cNvPr>
          <p:cNvSpPr/>
          <p:nvPr/>
        </p:nvSpPr>
        <p:spPr>
          <a:xfrm>
            <a:off x="8456744" y="716379"/>
            <a:ext cx="1828800" cy="1706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Application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A9C62B-3747-58FC-A444-4DF25A935122}"/>
              </a:ext>
            </a:extLst>
          </p:cNvPr>
          <p:cNvSpPr/>
          <p:nvPr/>
        </p:nvSpPr>
        <p:spPr>
          <a:xfrm>
            <a:off x="8527604" y="4152385"/>
            <a:ext cx="1828800" cy="1706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8831D-AD0E-34D4-5657-9738273C9579}"/>
              </a:ext>
            </a:extLst>
          </p:cNvPr>
          <p:cNvSpPr txBox="1"/>
          <p:nvPr/>
        </p:nvSpPr>
        <p:spPr>
          <a:xfrm>
            <a:off x="9074109" y="3429000"/>
            <a:ext cx="94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F997E-519D-7624-A2E7-9F0A2C69C1B1}"/>
              </a:ext>
            </a:extLst>
          </p:cNvPr>
          <p:cNvSpPr txBox="1"/>
          <p:nvPr/>
        </p:nvSpPr>
        <p:spPr>
          <a:xfrm>
            <a:off x="9345905" y="3833278"/>
            <a:ext cx="109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Container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99C755-A2A8-5E40-6E19-365E1BA41BA9}"/>
              </a:ext>
            </a:extLst>
          </p:cNvPr>
          <p:cNvSpPr/>
          <p:nvPr/>
        </p:nvSpPr>
        <p:spPr>
          <a:xfrm>
            <a:off x="2411220" y="4397274"/>
            <a:ext cx="2382100" cy="10017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8F4BA-B8DB-3418-4E42-649C6A68910C}"/>
              </a:ext>
            </a:extLst>
          </p:cNvPr>
          <p:cNvSpPr/>
          <p:nvPr/>
        </p:nvSpPr>
        <p:spPr>
          <a:xfrm>
            <a:off x="2836387" y="4711781"/>
            <a:ext cx="1566711" cy="407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16F998-B8E3-CA69-71ED-57F4AEFF4ED4}"/>
              </a:ext>
            </a:extLst>
          </p:cNvPr>
          <p:cNvSpPr txBox="1"/>
          <p:nvPr/>
        </p:nvSpPr>
        <p:spPr>
          <a:xfrm>
            <a:off x="2319006" y="3748380"/>
            <a:ext cx="262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Azure Kubernetes 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83BC58-481B-8113-90BB-61DB7B110734}"/>
              </a:ext>
            </a:extLst>
          </p:cNvPr>
          <p:cNvSpPr txBox="1"/>
          <p:nvPr/>
        </p:nvSpPr>
        <p:spPr>
          <a:xfrm>
            <a:off x="3992491" y="4338061"/>
            <a:ext cx="109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Cluster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67F4B516-0B20-9BDA-3130-065570DE7CDB}"/>
              </a:ext>
            </a:extLst>
          </p:cNvPr>
          <p:cNvSpPr/>
          <p:nvPr/>
        </p:nvSpPr>
        <p:spPr>
          <a:xfrm>
            <a:off x="6079984" y="4293409"/>
            <a:ext cx="1462844" cy="120561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Deploy</a:t>
            </a:r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5E0CC926-E5C2-2FDD-6FD5-6F80C7A9D091}"/>
              </a:ext>
            </a:extLst>
          </p:cNvPr>
          <p:cNvSpPr/>
          <p:nvPr/>
        </p:nvSpPr>
        <p:spPr>
          <a:xfrm>
            <a:off x="6195982" y="1060005"/>
            <a:ext cx="1462844" cy="120561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Deploy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9DE842-1E1E-2A34-5EA5-BA3AE55827E5}"/>
              </a:ext>
            </a:extLst>
          </p:cNvPr>
          <p:cNvSpPr txBox="1"/>
          <p:nvPr/>
        </p:nvSpPr>
        <p:spPr>
          <a:xfrm>
            <a:off x="139781" y="197052"/>
            <a:ext cx="269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Minimal Deployment</a:t>
            </a:r>
          </a:p>
        </p:txBody>
      </p:sp>
    </p:spTree>
    <p:extLst>
      <p:ext uri="{BB962C8B-B14F-4D97-AF65-F5344CB8AC3E}">
        <p14:creationId xmlns:p14="http://schemas.microsoft.com/office/powerpoint/2010/main" val="122147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68187C9-1DCD-3397-54F7-EC110EF15731}"/>
              </a:ext>
            </a:extLst>
          </p:cNvPr>
          <p:cNvSpPr/>
          <p:nvPr/>
        </p:nvSpPr>
        <p:spPr>
          <a:xfrm>
            <a:off x="902569" y="500609"/>
            <a:ext cx="4199251" cy="143857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App Service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AE3C20-3D1E-D7C7-9768-ADDCBA113425}"/>
              </a:ext>
            </a:extLst>
          </p:cNvPr>
          <p:cNvSpPr/>
          <p:nvPr/>
        </p:nvSpPr>
        <p:spPr>
          <a:xfrm>
            <a:off x="7474819" y="500609"/>
            <a:ext cx="4199251" cy="150167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Azure Kubernetes Service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1D7AEB-1CF7-FCA0-8811-AE80FF000FE3}"/>
              </a:ext>
            </a:extLst>
          </p:cNvPr>
          <p:cNvCxnSpPr>
            <a:stCxn id="5" idx="4"/>
          </p:cNvCxnSpPr>
          <p:nvPr/>
        </p:nvCxnSpPr>
        <p:spPr>
          <a:xfrm flipH="1">
            <a:off x="3000375" y="1939188"/>
            <a:ext cx="1820" cy="11135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D7DB57-D1C5-4CB0-BF62-8B14B9B8F2F7}"/>
              </a:ext>
            </a:extLst>
          </p:cNvPr>
          <p:cNvCxnSpPr/>
          <p:nvPr/>
        </p:nvCxnSpPr>
        <p:spPr>
          <a:xfrm>
            <a:off x="1198996" y="3052763"/>
            <a:ext cx="36027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0DDC68-AC0F-BE61-6735-1C4F86ED5FC4}"/>
              </a:ext>
            </a:extLst>
          </p:cNvPr>
          <p:cNvCxnSpPr/>
          <p:nvPr/>
        </p:nvCxnSpPr>
        <p:spPr>
          <a:xfrm>
            <a:off x="1190625" y="3052763"/>
            <a:ext cx="0" cy="581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DD5FA3-E864-C984-FACA-5B60BFE754B3}"/>
              </a:ext>
            </a:extLst>
          </p:cNvPr>
          <p:cNvCxnSpPr/>
          <p:nvPr/>
        </p:nvCxnSpPr>
        <p:spPr>
          <a:xfrm>
            <a:off x="4801753" y="3052763"/>
            <a:ext cx="0" cy="5715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437397C-F7FD-F86D-5DCF-2D69F27C571D}"/>
              </a:ext>
            </a:extLst>
          </p:cNvPr>
          <p:cNvSpPr/>
          <p:nvPr/>
        </p:nvSpPr>
        <p:spPr>
          <a:xfrm>
            <a:off x="377465" y="3624263"/>
            <a:ext cx="1643061" cy="15144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Web App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A71466-09BF-2924-E8FE-D898B14F1E2F}"/>
              </a:ext>
            </a:extLst>
          </p:cNvPr>
          <p:cNvSpPr/>
          <p:nvPr/>
        </p:nvSpPr>
        <p:spPr>
          <a:xfrm>
            <a:off x="3980222" y="3633788"/>
            <a:ext cx="1643061" cy="151447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Container App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DAE82D-E289-5C49-0FF2-9B0DC74F591A}"/>
              </a:ext>
            </a:extLst>
          </p:cNvPr>
          <p:cNvSpPr/>
          <p:nvPr/>
        </p:nvSpPr>
        <p:spPr>
          <a:xfrm>
            <a:off x="8752913" y="3727946"/>
            <a:ext cx="1643061" cy="151447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Container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DF681-9AB4-B395-D131-D50827C440A0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flipH="1">
            <a:off x="9574444" y="2002283"/>
            <a:ext cx="1" cy="17256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6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F3555B-AEF9-24C7-48A1-DB61FFB75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876" y="3351020"/>
            <a:ext cx="3769458" cy="2610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63DA23-8AA8-9010-DACA-EFAC54DC1777}"/>
              </a:ext>
            </a:extLst>
          </p:cNvPr>
          <p:cNvSpPr txBox="1"/>
          <p:nvPr/>
        </p:nvSpPr>
        <p:spPr>
          <a:xfrm>
            <a:off x="2341330" y="797917"/>
            <a:ext cx="102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Docker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410A1-4C28-0B75-F6F0-9466461B397D}"/>
              </a:ext>
            </a:extLst>
          </p:cNvPr>
          <p:cNvSpPr txBox="1"/>
          <p:nvPr/>
        </p:nvSpPr>
        <p:spPr>
          <a:xfrm>
            <a:off x="8935299" y="896281"/>
            <a:ext cx="145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Kubernetes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5981DB-CFB5-78DB-57F0-E07160D713A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B80F77-A246-E487-6E89-22C4C7398D24}"/>
              </a:ext>
            </a:extLst>
          </p:cNvPr>
          <p:cNvSpPr txBox="1"/>
          <p:nvPr/>
        </p:nvSpPr>
        <p:spPr>
          <a:xfrm>
            <a:off x="2216109" y="2632540"/>
            <a:ext cx="127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Local store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DB068-2CC4-ACBC-7E49-5EF36449A529}"/>
              </a:ext>
            </a:extLst>
          </p:cNvPr>
          <p:cNvSpPr txBox="1"/>
          <p:nvPr/>
        </p:nvSpPr>
        <p:spPr>
          <a:xfrm>
            <a:off x="8669778" y="2632540"/>
            <a:ext cx="198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Local Coles branch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8DED93-6AE5-CEAE-6989-B5664142E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6" y="3268173"/>
            <a:ext cx="3769459" cy="26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60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Navaneeth Sundarrajan</dc:creator>
  <cp:lastModifiedBy>Navaneeth Sundarrajan</cp:lastModifiedBy>
  <cp:revision>61</cp:revision>
  <dcterms:created xsi:type="dcterms:W3CDTF">2022-07-29T23:48:09Z</dcterms:created>
  <dcterms:modified xsi:type="dcterms:W3CDTF">2023-05-29T01:24:17Z</dcterms:modified>
</cp:coreProperties>
</file>