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2" r:id="rId2"/>
    <p:sldId id="398" r:id="rId3"/>
    <p:sldId id="323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E90A2"/>
    <a:srgbClr val="E62899"/>
    <a:srgbClr val="94A866"/>
    <a:srgbClr val="33DB67"/>
    <a:srgbClr val="076B6D"/>
    <a:srgbClr val="F77E3B"/>
    <a:srgbClr val="28C8C0"/>
    <a:srgbClr val="FE7334"/>
    <a:srgbClr val="85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send.com/" TargetMode="External"/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Sitecore Send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Oct</a:t>
            </a:r>
            <a:r>
              <a:rPr lang="en-US" sz="2000" spc="-10" dirty="0">
                <a:latin typeface="Carlito"/>
                <a:cs typeface="Carlito"/>
              </a:rPr>
              <a:t> 11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Send Features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E127A1-2D06-405A-9811-C09DF7C4B5E5}"/>
              </a:ext>
            </a:extLst>
          </p:cNvPr>
          <p:cNvSpPr/>
          <p:nvPr/>
        </p:nvSpPr>
        <p:spPr>
          <a:xfrm>
            <a:off x="886122" y="2523385"/>
            <a:ext cx="1959458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Campaign Scheduling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1741D0-2F7A-422B-8FA0-849080B0D7D7}"/>
              </a:ext>
            </a:extLst>
          </p:cNvPr>
          <p:cNvSpPr/>
          <p:nvPr/>
        </p:nvSpPr>
        <p:spPr>
          <a:xfrm>
            <a:off x="6248400" y="1231432"/>
            <a:ext cx="1959458" cy="914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Design History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65F2D0-3CDD-4DE5-8461-578F77BD60DA}"/>
              </a:ext>
            </a:extLst>
          </p:cNvPr>
          <p:cNvSpPr/>
          <p:nvPr/>
        </p:nvSpPr>
        <p:spPr>
          <a:xfrm>
            <a:off x="7696200" y="3893932"/>
            <a:ext cx="1959458" cy="914400"/>
          </a:xfrm>
          <a:prstGeom prst="roundRect">
            <a:avLst/>
          </a:prstGeom>
          <a:pattFill prst="dashDnDiag">
            <a:fgClr>
              <a:schemeClr val="accent3"/>
            </a:fgClr>
            <a:bgClr>
              <a:srgbClr val="076B6D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Send-a-Test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CDC54D-3302-4DA7-9453-400F72BE6920}"/>
              </a:ext>
            </a:extLst>
          </p:cNvPr>
          <p:cNvSpPr/>
          <p:nvPr/>
        </p:nvSpPr>
        <p:spPr>
          <a:xfrm>
            <a:off x="8991600" y="1215025"/>
            <a:ext cx="1959458" cy="914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Personalized Email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9333B3-4F81-45C9-878C-C28175F5A410}"/>
              </a:ext>
            </a:extLst>
          </p:cNvPr>
          <p:cNvSpPr/>
          <p:nvPr/>
        </p:nvSpPr>
        <p:spPr>
          <a:xfrm>
            <a:off x="3567261" y="1213240"/>
            <a:ext cx="1959458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Personal  Email Template Library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C19C1E-AA09-433F-9115-02BBF4148A2F}"/>
              </a:ext>
            </a:extLst>
          </p:cNvPr>
          <p:cNvSpPr/>
          <p:nvPr/>
        </p:nvSpPr>
        <p:spPr>
          <a:xfrm>
            <a:off x="3589631" y="2545327"/>
            <a:ext cx="1959458" cy="9144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Responsive design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5CCCD2-9DA8-4226-AE1E-629E8D2E120A}"/>
              </a:ext>
            </a:extLst>
          </p:cNvPr>
          <p:cNvSpPr/>
          <p:nvPr/>
        </p:nvSpPr>
        <p:spPr>
          <a:xfrm>
            <a:off x="6248400" y="2533975"/>
            <a:ext cx="1959458" cy="91440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Countdown timer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462131-4787-458B-983E-034791D1F715}"/>
              </a:ext>
            </a:extLst>
          </p:cNvPr>
          <p:cNvSpPr/>
          <p:nvPr/>
        </p:nvSpPr>
        <p:spPr>
          <a:xfrm>
            <a:off x="4876800" y="3877415"/>
            <a:ext cx="1959458" cy="914400"/>
          </a:xfrm>
          <a:prstGeom prst="roundRect">
            <a:avLst/>
          </a:prstGeom>
          <a:pattFill prst="ltVert">
            <a:fgClr>
              <a:schemeClr val="accent1"/>
            </a:fgClr>
            <a:bgClr>
              <a:srgbClr val="F77E3B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Custom Fonts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FB426E-FFF2-4FA9-84FD-4A05560E7175}"/>
              </a:ext>
            </a:extLst>
          </p:cNvPr>
          <p:cNvSpPr/>
          <p:nvPr/>
        </p:nvSpPr>
        <p:spPr>
          <a:xfrm>
            <a:off x="2057400" y="5155516"/>
            <a:ext cx="1959458" cy="914400"/>
          </a:xfrm>
          <a:prstGeom prst="round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rgbClr val="33DB67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Add a Video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712ECE4-2CE6-4404-BE3F-3343EA2E40DB}"/>
              </a:ext>
            </a:extLst>
          </p:cNvPr>
          <p:cNvSpPr/>
          <p:nvPr/>
        </p:nvSpPr>
        <p:spPr>
          <a:xfrm>
            <a:off x="2057400" y="3877415"/>
            <a:ext cx="1959458" cy="914400"/>
          </a:xfrm>
          <a:prstGeom prst="roundRect">
            <a:avLst/>
          </a:prstGeom>
          <a:pattFill prst="dotGrid">
            <a:fgClr>
              <a:schemeClr val="accent4">
                <a:lumMod val="75000"/>
              </a:schemeClr>
            </a:fgClr>
            <a:bgClr>
              <a:srgbClr val="28C8C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Drag and drop design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9E9010-CE21-42C2-9F1E-C1F12CBDC7D7}"/>
              </a:ext>
            </a:extLst>
          </p:cNvPr>
          <p:cNvSpPr/>
          <p:nvPr/>
        </p:nvSpPr>
        <p:spPr>
          <a:xfrm>
            <a:off x="4872606" y="5140216"/>
            <a:ext cx="1959458" cy="914400"/>
          </a:xfrm>
          <a:prstGeom prst="roundRect">
            <a:avLst/>
          </a:prstGeom>
          <a:gradFill>
            <a:gsLst>
              <a:gs pos="0">
                <a:schemeClr val="accent2"/>
              </a:gs>
              <a:gs pos="48000">
                <a:srgbClr val="94A866"/>
              </a:gs>
              <a:gs pos="100000">
                <a:srgbClr val="00B0F0"/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Image Picker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B800AA-37B4-4F58-83EB-595F98E253D9}"/>
              </a:ext>
            </a:extLst>
          </p:cNvPr>
          <p:cNvSpPr/>
          <p:nvPr/>
        </p:nvSpPr>
        <p:spPr>
          <a:xfrm>
            <a:off x="886122" y="1215025"/>
            <a:ext cx="1959458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Pre-existing Email Templates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6E12D1-AC98-419D-A984-A011E9C5CD80}"/>
              </a:ext>
            </a:extLst>
          </p:cNvPr>
          <p:cNvSpPr/>
          <p:nvPr/>
        </p:nvSpPr>
        <p:spPr>
          <a:xfrm>
            <a:off x="7696200" y="5150080"/>
            <a:ext cx="1959458" cy="914400"/>
          </a:xfrm>
          <a:prstGeom prst="roundRect">
            <a:avLst/>
          </a:prstGeom>
          <a:gradFill>
            <a:gsLst>
              <a:gs pos="0">
                <a:srgbClr val="0E90A2"/>
              </a:gs>
              <a:gs pos="48000">
                <a:srgbClr val="E62899"/>
              </a:gs>
              <a:gs pos="100000">
                <a:srgbClr val="FFFF00"/>
              </a:gs>
            </a:gsLst>
            <a:lin ang="162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 with FB / Insta / Dropbox etc.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A5E9A2-AC13-4DAB-A952-104DE55A418A}"/>
              </a:ext>
            </a:extLst>
          </p:cNvPr>
          <p:cNvSpPr/>
          <p:nvPr/>
        </p:nvSpPr>
        <p:spPr>
          <a:xfrm>
            <a:off x="8991600" y="2545327"/>
            <a:ext cx="1959458" cy="91440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Ecommerce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647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3477875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https://moosend.com/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71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Carlito</vt:lpstr>
      <vt:lpstr>Trebuchet MS</vt:lpstr>
      <vt:lpstr>Office Theme</vt:lpstr>
      <vt:lpstr>Sitecore Send SITECORE USER GROUP PPT   Oct 11, 2021 </vt:lpstr>
      <vt:lpstr>Sitecore Send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508</cp:revision>
  <dcterms:created xsi:type="dcterms:W3CDTF">2020-05-22T09:40:25Z</dcterms:created>
  <dcterms:modified xsi:type="dcterms:W3CDTF">2021-10-11T07:44:05Z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