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92" r:id="rId2"/>
    <p:sldId id="294" r:id="rId3"/>
    <p:sldId id="339" r:id="rId4"/>
    <p:sldId id="374" r:id="rId5"/>
    <p:sldId id="382" r:id="rId6"/>
    <p:sldId id="340" r:id="rId7"/>
    <p:sldId id="359" r:id="rId8"/>
    <p:sldId id="343" r:id="rId9"/>
    <p:sldId id="345" r:id="rId10"/>
    <p:sldId id="375" r:id="rId11"/>
    <p:sldId id="344" r:id="rId12"/>
    <p:sldId id="346" r:id="rId13"/>
    <p:sldId id="350" r:id="rId14"/>
    <p:sldId id="351" r:id="rId15"/>
    <p:sldId id="352" r:id="rId16"/>
    <p:sldId id="353" r:id="rId17"/>
    <p:sldId id="383" r:id="rId18"/>
    <p:sldId id="354" r:id="rId19"/>
    <p:sldId id="355" r:id="rId20"/>
    <p:sldId id="356" r:id="rId21"/>
    <p:sldId id="357" r:id="rId22"/>
    <p:sldId id="358" r:id="rId23"/>
    <p:sldId id="365" r:id="rId24"/>
    <p:sldId id="363" r:id="rId25"/>
    <p:sldId id="364" r:id="rId26"/>
    <p:sldId id="366" r:id="rId27"/>
    <p:sldId id="368" r:id="rId28"/>
    <p:sldId id="370" r:id="rId29"/>
    <p:sldId id="367" r:id="rId30"/>
    <p:sldId id="369" r:id="rId31"/>
    <p:sldId id="371" r:id="rId32"/>
    <p:sldId id="372" r:id="rId33"/>
    <p:sldId id="373" r:id="rId34"/>
    <p:sldId id="376" r:id="rId35"/>
    <p:sldId id="377" r:id="rId36"/>
    <p:sldId id="378" r:id="rId37"/>
    <p:sldId id="379" r:id="rId38"/>
    <p:sldId id="380" r:id="rId39"/>
    <p:sldId id="381" r:id="rId40"/>
    <p:sldId id="384" r:id="rId41"/>
    <p:sldId id="386" r:id="rId42"/>
    <p:sldId id="385" r:id="rId43"/>
    <p:sldId id="387" r:id="rId44"/>
    <p:sldId id="388" r:id="rId45"/>
    <p:sldId id="389" r:id="rId46"/>
    <p:sldId id="394" r:id="rId47"/>
    <p:sldId id="392" r:id="rId48"/>
    <p:sldId id="391" r:id="rId49"/>
    <p:sldId id="323" r:id="rId5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arrajan, Navaneethakrishnan" initials="SN" lastIdx="1" clrIdx="0">
    <p:extLst>
      <p:ext uri="{19B8F6BF-5375-455C-9EA6-DF929625EA0E}">
        <p15:presenceInfo xmlns:p15="http://schemas.microsoft.com/office/powerpoint/2012/main" userId="S::nsundarrajan@deloitte.com.au::1351bd95-8f4d-47f0-a23a-162b94bdd7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99FF"/>
    <a:srgbClr val="DC1CF0"/>
    <a:srgbClr val="657783"/>
    <a:srgbClr val="1EEE41"/>
    <a:srgbClr val="13C2F9"/>
    <a:srgbClr val="009999"/>
    <a:srgbClr val="F77E3B"/>
    <a:srgbClr val="999874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3842" autoAdjust="0"/>
  </p:normalViewPr>
  <p:slideViewPr>
    <p:cSldViewPr>
      <p:cViewPr varScale="1">
        <p:scale>
          <a:sx n="99" d="100"/>
          <a:sy n="99" d="100"/>
        </p:scale>
        <p:origin x="72" y="4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A0560-FE72-4206-AF35-0794C548DD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B43AFBE7-AB2E-465D-8B37-0339004647D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AU" dirty="0"/>
            <a:t>DAM</a:t>
          </a:r>
        </a:p>
      </dgm:t>
    </dgm:pt>
    <dgm:pt modelId="{63ED505D-565D-4356-B9B0-355613C9D9FD}" type="parTrans" cxnId="{6513509F-C03D-428F-81B1-BAD7BBBC656C}">
      <dgm:prSet/>
      <dgm:spPr/>
      <dgm:t>
        <a:bodyPr/>
        <a:lstStyle/>
        <a:p>
          <a:endParaRPr lang="en-AU"/>
        </a:p>
      </dgm:t>
    </dgm:pt>
    <dgm:pt modelId="{DA638C29-EA29-4D95-8827-4FEE635E1CA2}" type="sibTrans" cxnId="{6513509F-C03D-428F-81B1-BAD7BBBC656C}">
      <dgm:prSet/>
      <dgm:spPr/>
      <dgm:t>
        <a:bodyPr/>
        <a:lstStyle/>
        <a:p>
          <a:endParaRPr lang="en-AU"/>
        </a:p>
      </dgm:t>
    </dgm:pt>
    <dgm:pt modelId="{768D8662-2A15-46BC-959C-DDE42E5D0F29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AU" dirty="0"/>
            <a:t>CMP</a:t>
          </a:r>
        </a:p>
      </dgm:t>
    </dgm:pt>
    <dgm:pt modelId="{9FB43256-739D-4656-B462-54321327A515}" type="parTrans" cxnId="{7D73C2D2-2604-466A-BF2A-F6964BE64D24}">
      <dgm:prSet/>
      <dgm:spPr/>
      <dgm:t>
        <a:bodyPr/>
        <a:lstStyle/>
        <a:p>
          <a:endParaRPr lang="en-AU"/>
        </a:p>
      </dgm:t>
    </dgm:pt>
    <dgm:pt modelId="{C35A1EC1-6FD6-43D6-84FD-0C546584C203}" type="sibTrans" cxnId="{7D73C2D2-2604-466A-BF2A-F6964BE64D24}">
      <dgm:prSet/>
      <dgm:spPr/>
      <dgm:t>
        <a:bodyPr/>
        <a:lstStyle/>
        <a:p>
          <a:endParaRPr lang="en-AU"/>
        </a:p>
      </dgm:t>
    </dgm:pt>
    <dgm:pt modelId="{46F53476-F4FE-4011-A499-135AAF1D4CD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PCM</a:t>
          </a:r>
        </a:p>
      </dgm:t>
    </dgm:pt>
    <dgm:pt modelId="{34893767-8292-4BAE-971B-CAEEE95BCB17}" type="parTrans" cxnId="{2C610EC8-AA04-4051-B167-4F69604B748C}">
      <dgm:prSet/>
      <dgm:spPr/>
      <dgm:t>
        <a:bodyPr/>
        <a:lstStyle/>
        <a:p>
          <a:endParaRPr lang="en-AU"/>
        </a:p>
      </dgm:t>
    </dgm:pt>
    <dgm:pt modelId="{D06F2901-195C-4288-BFAC-263D69226F1E}" type="sibTrans" cxnId="{2C610EC8-AA04-4051-B167-4F69604B748C}">
      <dgm:prSet/>
      <dgm:spPr/>
      <dgm:t>
        <a:bodyPr/>
        <a:lstStyle/>
        <a:p>
          <a:endParaRPr lang="en-AU"/>
        </a:p>
      </dgm:t>
    </dgm:pt>
    <dgm:pt modelId="{F87F61D2-2C8A-4539-A6AC-4615386B820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AU" dirty="0"/>
            <a:t>MRM</a:t>
          </a:r>
        </a:p>
      </dgm:t>
    </dgm:pt>
    <dgm:pt modelId="{D02F4026-84B0-441F-BA88-2B9214747517}" type="parTrans" cxnId="{7B84C448-6939-4F3A-A382-16F8662EA697}">
      <dgm:prSet/>
      <dgm:spPr/>
      <dgm:t>
        <a:bodyPr/>
        <a:lstStyle/>
        <a:p>
          <a:endParaRPr lang="en-AU"/>
        </a:p>
      </dgm:t>
    </dgm:pt>
    <dgm:pt modelId="{6F50A274-F69F-4B7B-99DC-0462B710A9CE}" type="sibTrans" cxnId="{7B84C448-6939-4F3A-A382-16F8662EA697}">
      <dgm:prSet/>
      <dgm:spPr/>
      <dgm:t>
        <a:bodyPr/>
        <a:lstStyle/>
        <a:p>
          <a:endParaRPr lang="en-AU"/>
        </a:p>
      </dgm:t>
    </dgm:pt>
    <dgm:pt modelId="{56C2F71C-46AC-4B9D-B62D-021495AE26D7}" type="pres">
      <dgm:prSet presAssocID="{709A0560-FE72-4206-AF35-0794C548DD10}" presName="diagram" presStyleCnt="0">
        <dgm:presLayoutVars>
          <dgm:dir/>
          <dgm:resizeHandles val="exact"/>
        </dgm:presLayoutVars>
      </dgm:prSet>
      <dgm:spPr/>
    </dgm:pt>
    <dgm:pt modelId="{B1DDF2AC-C25D-498F-A94C-1052CA5E80EF}" type="pres">
      <dgm:prSet presAssocID="{B43AFBE7-AB2E-465D-8B37-0339004647D6}" presName="node" presStyleLbl="node1" presStyleIdx="0" presStyleCnt="4">
        <dgm:presLayoutVars>
          <dgm:bulletEnabled val="1"/>
        </dgm:presLayoutVars>
      </dgm:prSet>
      <dgm:spPr/>
    </dgm:pt>
    <dgm:pt modelId="{397405C8-E31F-4F6C-AF58-17EBC2BDF67D}" type="pres">
      <dgm:prSet presAssocID="{DA638C29-EA29-4D95-8827-4FEE635E1CA2}" presName="sibTrans" presStyleCnt="0"/>
      <dgm:spPr/>
    </dgm:pt>
    <dgm:pt modelId="{ECBA562E-64B4-4C1E-A205-7AD8450C4DB2}" type="pres">
      <dgm:prSet presAssocID="{768D8662-2A15-46BC-959C-DDE42E5D0F29}" presName="node" presStyleLbl="node1" presStyleIdx="1" presStyleCnt="4">
        <dgm:presLayoutVars>
          <dgm:bulletEnabled val="1"/>
        </dgm:presLayoutVars>
      </dgm:prSet>
      <dgm:spPr/>
    </dgm:pt>
    <dgm:pt modelId="{466409E2-9101-4FD3-A934-6B3678CBF8DA}" type="pres">
      <dgm:prSet presAssocID="{C35A1EC1-6FD6-43D6-84FD-0C546584C203}" presName="sibTrans" presStyleCnt="0"/>
      <dgm:spPr/>
    </dgm:pt>
    <dgm:pt modelId="{6AF18A3B-C8D4-4D2E-9BC1-A7D41181F52E}" type="pres">
      <dgm:prSet presAssocID="{46F53476-F4FE-4011-A499-135AAF1D4CDE}" presName="node" presStyleLbl="node1" presStyleIdx="2" presStyleCnt="4">
        <dgm:presLayoutVars>
          <dgm:bulletEnabled val="1"/>
        </dgm:presLayoutVars>
      </dgm:prSet>
      <dgm:spPr/>
    </dgm:pt>
    <dgm:pt modelId="{6E98CD3B-686C-4ACF-93E8-7C26D3981051}" type="pres">
      <dgm:prSet presAssocID="{D06F2901-195C-4288-BFAC-263D69226F1E}" presName="sibTrans" presStyleCnt="0"/>
      <dgm:spPr/>
    </dgm:pt>
    <dgm:pt modelId="{6104FC40-00C7-47E0-A624-73F7F70FA789}" type="pres">
      <dgm:prSet presAssocID="{F87F61D2-2C8A-4539-A6AC-4615386B820C}" presName="node" presStyleLbl="node1" presStyleIdx="3" presStyleCnt="4">
        <dgm:presLayoutVars>
          <dgm:bulletEnabled val="1"/>
        </dgm:presLayoutVars>
      </dgm:prSet>
      <dgm:spPr/>
    </dgm:pt>
  </dgm:ptLst>
  <dgm:cxnLst>
    <dgm:cxn modelId="{54F9DF24-A5BA-4829-BF01-6546AC976362}" type="presOf" srcId="{709A0560-FE72-4206-AF35-0794C548DD10}" destId="{56C2F71C-46AC-4B9D-B62D-021495AE26D7}" srcOrd="0" destOrd="0" presId="urn:microsoft.com/office/officeart/2005/8/layout/default"/>
    <dgm:cxn modelId="{7B84C448-6939-4F3A-A382-16F8662EA697}" srcId="{709A0560-FE72-4206-AF35-0794C548DD10}" destId="{F87F61D2-2C8A-4539-A6AC-4615386B820C}" srcOrd="3" destOrd="0" parTransId="{D02F4026-84B0-441F-BA88-2B9214747517}" sibTransId="{6F50A274-F69F-4B7B-99DC-0462B710A9CE}"/>
    <dgm:cxn modelId="{C66CDB80-1A1F-4A72-ADF5-B4680F0A82E5}" type="presOf" srcId="{768D8662-2A15-46BC-959C-DDE42E5D0F29}" destId="{ECBA562E-64B4-4C1E-A205-7AD8450C4DB2}" srcOrd="0" destOrd="0" presId="urn:microsoft.com/office/officeart/2005/8/layout/default"/>
    <dgm:cxn modelId="{F0571292-2A00-42B0-BC36-CE55D494B33A}" type="presOf" srcId="{F87F61D2-2C8A-4539-A6AC-4615386B820C}" destId="{6104FC40-00C7-47E0-A624-73F7F70FA789}" srcOrd="0" destOrd="0" presId="urn:microsoft.com/office/officeart/2005/8/layout/default"/>
    <dgm:cxn modelId="{6513509F-C03D-428F-81B1-BAD7BBBC656C}" srcId="{709A0560-FE72-4206-AF35-0794C548DD10}" destId="{B43AFBE7-AB2E-465D-8B37-0339004647D6}" srcOrd="0" destOrd="0" parTransId="{63ED505D-565D-4356-B9B0-355613C9D9FD}" sibTransId="{DA638C29-EA29-4D95-8827-4FEE635E1CA2}"/>
    <dgm:cxn modelId="{2C610EC8-AA04-4051-B167-4F69604B748C}" srcId="{709A0560-FE72-4206-AF35-0794C548DD10}" destId="{46F53476-F4FE-4011-A499-135AAF1D4CDE}" srcOrd="2" destOrd="0" parTransId="{34893767-8292-4BAE-971B-CAEEE95BCB17}" sibTransId="{D06F2901-195C-4288-BFAC-263D69226F1E}"/>
    <dgm:cxn modelId="{7D73C2D2-2604-466A-BF2A-F6964BE64D24}" srcId="{709A0560-FE72-4206-AF35-0794C548DD10}" destId="{768D8662-2A15-46BC-959C-DDE42E5D0F29}" srcOrd="1" destOrd="0" parTransId="{9FB43256-739D-4656-B462-54321327A515}" sibTransId="{C35A1EC1-6FD6-43D6-84FD-0C546584C203}"/>
    <dgm:cxn modelId="{CE270BE8-AC89-49BC-911D-41064BFF628D}" type="presOf" srcId="{46F53476-F4FE-4011-A499-135AAF1D4CDE}" destId="{6AF18A3B-C8D4-4D2E-9BC1-A7D41181F52E}" srcOrd="0" destOrd="0" presId="urn:microsoft.com/office/officeart/2005/8/layout/default"/>
    <dgm:cxn modelId="{F222B0FF-C501-4692-881E-5CC25284D439}" type="presOf" srcId="{B43AFBE7-AB2E-465D-8B37-0339004647D6}" destId="{B1DDF2AC-C25D-498F-A94C-1052CA5E80EF}" srcOrd="0" destOrd="0" presId="urn:microsoft.com/office/officeart/2005/8/layout/default"/>
    <dgm:cxn modelId="{4C4D74C6-B501-4596-A300-1AF98B716223}" type="presParOf" srcId="{56C2F71C-46AC-4B9D-B62D-021495AE26D7}" destId="{B1DDF2AC-C25D-498F-A94C-1052CA5E80EF}" srcOrd="0" destOrd="0" presId="urn:microsoft.com/office/officeart/2005/8/layout/default"/>
    <dgm:cxn modelId="{7C9D4B3E-6170-4C22-AD65-01CDC412C2B2}" type="presParOf" srcId="{56C2F71C-46AC-4B9D-B62D-021495AE26D7}" destId="{397405C8-E31F-4F6C-AF58-17EBC2BDF67D}" srcOrd="1" destOrd="0" presId="urn:microsoft.com/office/officeart/2005/8/layout/default"/>
    <dgm:cxn modelId="{CD5CBA6C-AE3F-40F9-904E-21FD75100DEE}" type="presParOf" srcId="{56C2F71C-46AC-4B9D-B62D-021495AE26D7}" destId="{ECBA562E-64B4-4C1E-A205-7AD8450C4DB2}" srcOrd="2" destOrd="0" presId="urn:microsoft.com/office/officeart/2005/8/layout/default"/>
    <dgm:cxn modelId="{F1374724-1FC5-4330-BAFE-4C4B97EE9912}" type="presParOf" srcId="{56C2F71C-46AC-4B9D-B62D-021495AE26D7}" destId="{466409E2-9101-4FD3-A934-6B3678CBF8DA}" srcOrd="3" destOrd="0" presId="urn:microsoft.com/office/officeart/2005/8/layout/default"/>
    <dgm:cxn modelId="{4A3123E9-9E40-4FC6-9F40-A28F06D102B0}" type="presParOf" srcId="{56C2F71C-46AC-4B9D-B62D-021495AE26D7}" destId="{6AF18A3B-C8D4-4D2E-9BC1-A7D41181F52E}" srcOrd="4" destOrd="0" presId="urn:microsoft.com/office/officeart/2005/8/layout/default"/>
    <dgm:cxn modelId="{EF766AC1-4A1E-417E-8C7B-BB0CC99BE5A7}" type="presParOf" srcId="{56C2F71C-46AC-4B9D-B62D-021495AE26D7}" destId="{6E98CD3B-686C-4ACF-93E8-7C26D3981051}" srcOrd="5" destOrd="0" presId="urn:microsoft.com/office/officeart/2005/8/layout/default"/>
    <dgm:cxn modelId="{61D49DC8-59AA-4662-A0ED-01399EFEF717}" type="presParOf" srcId="{56C2F71C-46AC-4B9D-B62D-021495AE26D7}" destId="{6104FC40-00C7-47E0-A624-73F7F70FA78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8859C-CA1F-46D6-ABD1-C6AF2EB28E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34ED457-CCF3-4023-BCA3-CD0DF962E021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AU" dirty="0"/>
            <a:t>Repository Model</a:t>
          </a:r>
        </a:p>
      </dgm:t>
    </dgm:pt>
    <dgm:pt modelId="{EBCB3BD5-5756-4E95-9616-DF5A1FF710F4}" type="parTrans" cxnId="{6EE5BA46-D0B7-431D-A4B8-9D6FB26759A3}">
      <dgm:prSet/>
      <dgm:spPr/>
      <dgm:t>
        <a:bodyPr/>
        <a:lstStyle/>
        <a:p>
          <a:endParaRPr lang="en-AU"/>
        </a:p>
      </dgm:t>
    </dgm:pt>
    <dgm:pt modelId="{E8575157-DE41-4042-9CE4-C9D57B12F414}" type="sibTrans" cxnId="{6EE5BA46-D0B7-431D-A4B8-9D6FB26759A3}">
      <dgm:prSet/>
      <dgm:spPr/>
      <dgm:t>
        <a:bodyPr/>
        <a:lstStyle/>
        <a:p>
          <a:endParaRPr lang="en-AU"/>
        </a:p>
      </dgm:t>
    </dgm:pt>
    <dgm:pt modelId="{7EC52335-9E2D-4259-95B9-00C5D83E93FD}">
      <dgm:prSet phldrT="[Text]"/>
      <dgm:spPr>
        <a:solidFill>
          <a:srgbClr val="00B0F0"/>
        </a:solidFill>
      </dgm:spPr>
      <dgm:t>
        <a:bodyPr/>
        <a:lstStyle/>
        <a:p>
          <a:r>
            <a:rPr lang="en-AU" dirty="0"/>
            <a:t>Domain Model</a:t>
          </a:r>
        </a:p>
      </dgm:t>
    </dgm:pt>
    <dgm:pt modelId="{446B95DE-6131-4DDA-A97E-57962585DFB6}" type="parTrans" cxnId="{1068B89F-9D0A-4594-8204-7487E600E96C}">
      <dgm:prSet/>
      <dgm:spPr/>
      <dgm:t>
        <a:bodyPr/>
        <a:lstStyle/>
        <a:p>
          <a:endParaRPr lang="en-AU"/>
        </a:p>
      </dgm:t>
    </dgm:pt>
    <dgm:pt modelId="{1672E2A6-D557-4619-BD33-9C1CD1F8CBC9}" type="sibTrans" cxnId="{1068B89F-9D0A-4594-8204-7487E600E96C}">
      <dgm:prSet/>
      <dgm:spPr/>
      <dgm:t>
        <a:bodyPr/>
        <a:lstStyle/>
        <a:p>
          <a:endParaRPr lang="en-AU"/>
        </a:p>
      </dgm:t>
    </dgm:pt>
    <dgm:pt modelId="{1F07538B-9BFF-4BD2-89F6-55C33545D11B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AU" dirty="0"/>
            <a:t>Entity Model</a:t>
          </a:r>
        </a:p>
      </dgm:t>
    </dgm:pt>
    <dgm:pt modelId="{3F7DB627-0B50-46FD-9AC8-B053532DE253}" type="parTrans" cxnId="{F4D229E1-42AA-40BA-B4E0-717E6C63FAE3}">
      <dgm:prSet/>
      <dgm:spPr/>
      <dgm:t>
        <a:bodyPr/>
        <a:lstStyle/>
        <a:p>
          <a:endParaRPr lang="en-AU"/>
        </a:p>
      </dgm:t>
    </dgm:pt>
    <dgm:pt modelId="{69574859-9AA2-427B-BDCB-7921F8B19B76}" type="sibTrans" cxnId="{F4D229E1-42AA-40BA-B4E0-717E6C63FAE3}">
      <dgm:prSet/>
      <dgm:spPr/>
      <dgm:t>
        <a:bodyPr/>
        <a:lstStyle/>
        <a:p>
          <a:endParaRPr lang="en-AU"/>
        </a:p>
      </dgm:t>
    </dgm:pt>
    <dgm:pt modelId="{E3896E5F-C1BB-488F-8F3B-3D71175671C1}">
      <dgm:prSet custT="1"/>
      <dgm:spPr/>
      <dgm:t>
        <a:bodyPr/>
        <a:lstStyle/>
        <a:p>
          <a:r>
            <a:rPr lang="en-AU" sz="1800" baseline="0" dirty="0"/>
            <a:t>Single source of truth – Upstream / downstream data – 360 degree view – Digital Assets, user and file metadata</a:t>
          </a:r>
        </a:p>
      </dgm:t>
    </dgm:pt>
    <dgm:pt modelId="{88E57AF6-1F4D-4B17-8599-7E0DAA0E9F0F}" type="parTrans" cxnId="{E278FC71-96B0-4BAB-B383-49A51335986F}">
      <dgm:prSet/>
      <dgm:spPr/>
      <dgm:t>
        <a:bodyPr/>
        <a:lstStyle/>
        <a:p>
          <a:endParaRPr lang="en-AU"/>
        </a:p>
      </dgm:t>
    </dgm:pt>
    <dgm:pt modelId="{E8F7CF86-287F-443F-89D7-0F96DAD821CE}" type="sibTrans" cxnId="{E278FC71-96B0-4BAB-B383-49A51335986F}">
      <dgm:prSet/>
      <dgm:spPr/>
      <dgm:t>
        <a:bodyPr/>
        <a:lstStyle/>
        <a:p>
          <a:endParaRPr lang="en-AU"/>
        </a:p>
      </dgm:t>
    </dgm:pt>
    <dgm:pt modelId="{5FA6D80E-4227-4215-9D44-B0A3042907B0}">
      <dgm:prSet custT="1"/>
      <dgm:spPr/>
      <dgm:t>
        <a:bodyPr/>
        <a:lstStyle/>
        <a:p>
          <a:r>
            <a:rPr lang="en-AU" sz="1800" baseline="0" dirty="0"/>
            <a:t>How items get described, structured and linked</a:t>
          </a:r>
        </a:p>
      </dgm:t>
    </dgm:pt>
    <dgm:pt modelId="{064B3BC0-35C7-40E1-8553-997C32A01246}" type="parTrans" cxnId="{71F11CC3-CB5E-4A21-8B7D-296CE204E83E}">
      <dgm:prSet/>
      <dgm:spPr/>
      <dgm:t>
        <a:bodyPr/>
        <a:lstStyle/>
        <a:p>
          <a:endParaRPr lang="en-AU"/>
        </a:p>
      </dgm:t>
    </dgm:pt>
    <dgm:pt modelId="{1A2EE948-4D55-4D8D-B1A0-E1B299012B8C}" type="sibTrans" cxnId="{71F11CC3-CB5E-4A21-8B7D-296CE204E83E}">
      <dgm:prSet/>
      <dgm:spPr/>
      <dgm:t>
        <a:bodyPr/>
        <a:lstStyle/>
        <a:p>
          <a:endParaRPr lang="en-AU"/>
        </a:p>
      </dgm:t>
    </dgm:pt>
    <dgm:pt modelId="{2A58AC0D-0434-4C9D-B4E6-9782092D41B1}">
      <dgm:prSet custT="1"/>
      <dgm:spPr/>
      <dgm:t>
        <a:bodyPr/>
        <a:lstStyle/>
        <a:p>
          <a:r>
            <a:rPr lang="en-AU" sz="1800" baseline="0" dirty="0"/>
            <a:t>Set of data that belong together – Entity and relationship go together</a:t>
          </a:r>
        </a:p>
      </dgm:t>
    </dgm:pt>
    <dgm:pt modelId="{C199E562-9621-4AB3-8173-5C6E1957ECAF}" type="parTrans" cxnId="{406166C8-9D73-4472-B0D6-F77A735A4061}">
      <dgm:prSet/>
      <dgm:spPr/>
      <dgm:t>
        <a:bodyPr/>
        <a:lstStyle/>
        <a:p>
          <a:endParaRPr lang="en-AU"/>
        </a:p>
      </dgm:t>
    </dgm:pt>
    <dgm:pt modelId="{B61ADD9C-6578-4355-8433-0DB4A1C0B23F}" type="sibTrans" cxnId="{406166C8-9D73-4472-B0D6-F77A735A4061}">
      <dgm:prSet/>
      <dgm:spPr/>
      <dgm:t>
        <a:bodyPr/>
        <a:lstStyle/>
        <a:p>
          <a:endParaRPr lang="en-AU"/>
        </a:p>
      </dgm:t>
    </dgm:pt>
    <dgm:pt modelId="{4E37B975-B7B4-4862-BE90-1578D016E7FF}" type="pres">
      <dgm:prSet presAssocID="{DEA8859C-CA1F-46D6-ABD1-C6AF2EB28E01}" presName="linear" presStyleCnt="0">
        <dgm:presLayoutVars>
          <dgm:dir/>
          <dgm:animLvl val="lvl"/>
          <dgm:resizeHandles val="exact"/>
        </dgm:presLayoutVars>
      </dgm:prSet>
      <dgm:spPr/>
    </dgm:pt>
    <dgm:pt modelId="{E11BE4C6-D2FB-48AD-B2C6-BB0E1ED4292A}" type="pres">
      <dgm:prSet presAssocID="{734ED457-CCF3-4023-BCA3-CD0DF962E021}" presName="parentLin" presStyleCnt="0"/>
      <dgm:spPr/>
    </dgm:pt>
    <dgm:pt modelId="{00088082-E5E4-4AF2-905F-2670DEE8D1C8}" type="pres">
      <dgm:prSet presAssocID="{734ED457-CCF3-4023-BCA3-CD0DF962E021}" presName="parentLeftMargin" presStyleLbl="node1" presStyleIdx="0" presStyleCnt="3"/>
      <dgm:spPr/>
    </dgm:pt>
    <dgm:pt modelId="{F3DDADCC-60C4-4B64-8DD4-AFB335D0F12C}" type="pres">
      <dgm:prSet presAssocID="{734ED457-CCF3-4023-BCA3-CD0DF962E0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6F6AC0-71FC-4871-ACC0-89D9D78B9E11}" type="pres">
      <dgm:prSet presAssocID="{734ED457-CCF3-4023-BCA3-CD0DF962E021}" presName="negativeSpace" presStyleCnt="0"/>
      <dgm:spPr/>
    </dgm:pt>
    <dgm:pt modelId="{F8E2798F-DA9B-422E-9465-2FC19C2D4184}" type="pres">
      <dgm:prSet presAssocID="{734ED457-CCF3-4023-BCA3-CD0DF962E021}" presName="childText" presStyleLbl="conFgAcc1" presStyleIdx="0" presStyleCnt="3">
        <dgm:presLayoutVars>
          <dgm:bulletEnabled val="1"/>
        </dgm:presLayoutVars>
      </dgm:prSet>
      <dgm:spPr/>
    </dgm:pt>
    <dgm:pt modelId="{80324545-C6F8-476D-88AC-6D0F8A61ED35}" type="pres">
      <dgm:prSet presAssocID="{E8575157-DE41-4042-9CE4-C9D57B12F414}" presName="spaceBetweenRectangles" presStyleCnt="0"/>
      <dgm:spPr/>
    </dgm:pt>
    <dgm:pt modelId="{A179857D-BD95-4F03-AA4D-63CC3D65AB14}" type="pres">
      <dgm:prSet presAssocID="{7EC52335-9E2D-4259-95B9-00C5D83E93FD}" presName="parentLin" presStyleCnt="0"/>
      <dgm:spPr/>
    </dgm:pt>
    <dgm:pt modelId="{6475F5EC-AF6E-4BD6-B433-31252C5A4C81}" type="pres">
      <dgm:prSet presAssocID="{7EC52335-9E2D-4259-95B9-00C5D83E93FD}" presName="parentLeftMargin" presStyleLbl="node1" presStyleIdx="0" presStyleCnt="3"/>
      <dgm:spPr/>
    </dgm:pt>
    <dgm:pt modelId="{43006ED2-57B2-454E-85AC-F7137A6275BA}" type="pres">
      <dgm:prSet presAssocID="{7EC52335-9E2D-4259-95B9-00C5D83E93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05DB60-E447-4678-AA45-BF753A5DB121}" type="pres">
      <dgm:prSet presAssocID="{7EC52335-9E2D-4259-95B9-00C5D83E93FD}" presName="negativeSpace" presStyleCnt="0"/>
      <dgm:spPr/>
    </dgm:pt>
    <dgm:pt modelId="{2C0FFC9B-1860-4BB2-835A-CED29D62B8AC}" type="pres">
      <dgm:prSet presAssocID="{7EC52335-9E2D-4259-95B9-00C5D83E93FD}" presName="childText" presStyleLbl="conFgAcc1" presStyleIdx="1" presStyleCnt="3">
        <dgm:presLayoutVars>
          <dgm:bulletEnabled val="1"/>
        </dgm:presLayoutVars>
      </dgm:prSet>
      <dgm:spPr/>
    </dgm:pt>
    <dgm:pt modelId="{283F0ED3-35FA-4424-94D1-0713A7B21D57}" type="pres">
      <dgm:prSet presAssocID="{1672E2A6-D557-4619-BD33-9C1CD1F8CBC9}" presName="spaceBetweenRectangles" presStyleCnt="0"/>
      <dgm:spPr/>
    </dgm:pt>
    <dgm:pt modelId="{5C24878B-B102-4D75-B2BF-91259F24492E}" type="pres">
      <dgm:prSet presAssocID="{1F07538B-9BFF-4BD2-89F6-55C33545D11B}" presName="parentLin" presStyleCnt="0"/>
      <dgm:spPr/>
    </dgm:pt>
    <dgm:pt modelId="{1705E738-BDBC-47DA-BB4D-FB7EF3AE59FA}" type="pres">
      <dgm:prSet presAssocID="{1F07538B-9BFF-4BD2-89F6-55C33545D11B}" presName="parentLeftMargin" presStyleLbl="node1" presStyleIdx="1" presStyleCnt="3"/>
      <dgm:spPr/>
    </dgm:pt>
    <dgm:pt modelId="{587B814B-67C4-44DF-A5FD-7B472F76052E}" type="pres">
      <dgm:prSet presAssocID="{1F07538B-9BFF-4BD2-89F6-55C33545D11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ECC9DE-400B-4192-BB1E-23270EBE9AA1}" type="pres">
      <dgm:prSet presAssocID="{1F07538B-9BFF-4BD2-89F6-55C33545D11B}" presName="negativeSpace" presStyleCnt="0"/>
      <dgm:spPr/>
    </dgm:pt>
    <dgm:pt modelId="{C324FBAA-4024-4960-98AD-E7D1BFF749EB}" type="pres">
      <dgm:prSet presAssocID="{1F07538B-9BFF-4BD2-89F6-55C33545D1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33FD35B-1EDF-48D9-82D4-6C0BA65F3B8A}" type="presOf" srcId="{DEA8859C-CA1F-46D6-ABD1-C6AF2EB28E01}" destId="{4E37B975-B7B4-4862-BE90-1578D016E7FF}" srcOrd="0" destOrd="0" presId="urn:microsoft.com/office/officeart/2005/8/layout/list1"/>
    <dgm:cxn modelId="{E4DFE95E-6B37-4F26-A112-A45F279D1912}" type="presOf" srcId="{E3896E5F-C1BB-488F-8F3B-3D71175671C1}" destId="{F8E2798F-DA9B-422E-9465-2FC19C2D4184}" srcOrd="0" destOrd="0" presId="urn:microsoft.com/office/officeart/2005/8/layout/list1"/>
    <dgm:cxn modelId="{6EE5BA46-D0B7-431D-A4B8-9D6FB26759A3}" srcId="{DEA8859C-CA1F-46D6-ABD1-C6AF2EB28E01}" destId="{734ED457-CCF3-4023-BCA3-CD0DF962E021}" srcOrd="0" destOrd="0" parTransId="{EBCB3BD5-5756-4E95-9616-DF5A1FF710F4}" sibTransId="{E8575157-DE41-4042-9CE4-C9D57B12F414}"/>
    <dgm:cxn modelId="{E278FC71-96B0-4BAB-B383-49A51335986F}" srcId="{734ED457-CCF3-4023-BCA3-CD0DF962E021}" destId="{E3896E5F-C1BB-488F-8F3B-3D71175671C1}" srcOrd="0" destOrd="0" parTransId="{88E57AF6-1F4D-4B17-8599-7E0DAA0E9F0F}" sibTransId="{E8F7CF86-287F-443F-89D7-0F96DAD821CE}"/>
    <dgm:cxn modelId="{42FC5279-2FFB-42E6-A5E3-7F5BCA16BD7A}" type="presOf" srcId="{1F07538B-9BFF-4BD2-89F6-55C33545D11B}" destId="{587B814B-67C4-44DF-A5FD-7B472F76052E}" srcOrd="1" destOrd="0" presId="urn:microsoft.com/office/officeart/2005/8/layout/list1"/>
    <dgm:cxn modelId="{2B7B1B7C-A201-4701-9A40-7E3D91C00FE6}" type="presOf" srcId="{734ED457-CCF3-4023-BCA3-CD0DF962E021}" destId="{F3DDADCC-60C4-4B64-8DD4-AFB335D0F12C}" srcOrd="1" destOrd="0" presId="urn:microsoft.com/office/officeart/2005/8/layout/list1"/>
    <dgm:cxn modelId="{D9590C88-B682-417C-8952-217E151D0CD1}" type="presOf" srcId="{7EC52335-9E2D-4259-95B9-00C5D83E93FD}" destId="{43006ED2-57B2-454E-85AC-F7137A6275BA}" srcOrd="1" destOrd="0" presId="urn:microsoft.com/office/officeart/2005/8/layout/list1"/>
    <dgm:cxn modelId="{1068B89F-9D0A-4594-8204-7487E600E96C}" srcId="{DEA8859C-CA1F-46D6-ABD1-C6AF2EB28E01}" destId="{7EC52335-9E2D-4259-95B9-00C5D83E93FD}" srcOrd="1" destOrd="0" parTransId="{446B95DE-6131-4DDA-A97E-57962585DFB6}" sibTransId="{1672E2A6-D557-4619-BD33-9C1CD1F8CBC9}"/>
    <dgm:cxn modelId="{77241AA0-B1DD-4FF8-ABE4-5E8D8943D25C}" type="presOf" srcId="{7EC52335-9E2D-4259-95B9-00C5D83E93FD}" destId="{6475F5EC-AF6E-4BD6-B433-31252C5A4C81}" srcOrd="0" destOrd="0" presId="urn:microsoft.com/office/officeart/2005/8/layout/list1"/>
    <dgm:cxn modelId="{DFA440A9-0E95-443D-9359-739FB0E3CF33}" type="presOf" srcId="{5FA6D80E-4227-4215-9D44-B0A3042907B0}" destId="{2C0FFC9B-1860-4BB2-835A-CED29D62B8AC}" srcOrd="0" destOrd="0" presId="urn:microsoft.com/office/officeart/2005/8/layout/list1"/>
    <dgm:cxn modelId="{1A1B76BC-B7A8-45C8-AA91-6F931B1F937D}" type="presOf" srcId="{2A58AC0D-0434-4C9D-B4E6-9782092D41B1}" destId="{C324FBAA-4024-4960-98AD-E7D1BFF749EB}" srcOrd="0" destOrd="0" presId="urn:microsoft.com/office/officeart/2005/8/layout/list1"/>
    <dgm:cxn modelId="{71F11CC3-CB5E-4A21-8B7D-296CE204E83E}" srcId="{7EC52335-9E2D-4259-95B9-00C5D83E93FD}" destId="{5FA6D80E-4227-4215-9D44-B0A3042907B0}" srcOrd="0" destOrd="0" parTransId="{064B3BC0-35C7-40E1-8553-997C32A01246}" sibTransId="{1A2EE948-4D55-4D8D-B1A0-E1B299012B8C}"/>
    <dgm:cxn modelId="{E93565C8-F794-4108-93C3-FCADF30FF2B0}" type="presOf" srcId="{1F07538B-9BFF-4BD2-89F6-55C33545D11B}" destId="{1705E738-BDBC-47DA-BB4D-FB7EF3AE59FA}" srcOrd="0" destOrd="0" presId="urn:microsoft.com/office/officeart/2005/8/layout/list1"/>
    <dgm:cxn modelId="{406166C8-9D73-4472-B0D6-F77A735A4061}" srcId="{1F07538B-9BFF-4BD2-89F6-55C33545D11B}" destId="{2A58AC0D-0434-4C9D-B4E6-9782092D41B1}" srcOrd="0" destOrd="0" parTransId="{C199E562-9621-4AB3-8173-5C6E1957ECAF}" sibTransId="{B61ADD9C-6578-4355-8433-0DB4A1C0B23F}"/>
    <dgm:cxn modelId="{4B7346D0-BE21-4EF1-97ED-F9F9E9FC158B}" type="presOf" srcId="{734ED457-CCF3-4023-BCA3-CD0DF962E021}" destId="{00088082-E5E4-4AF2-905F-2670DEE8D1C8}" srcOrd="0" destOrd="0" presId="urn:microsoft.com/office/officeart/2005/8/layout/list1"/>
    <dgm:cxn modelId="{F4D229E1-42AA-40BA-B4E0-717E6C63FAE3}" srcId="{DEA8859C-CA1F-46D6-ABD1-C6AF2EB28E01}" destId="{1F07538B-9BFF-4BD2-89F6-55C33545D11B}" srcOrd="2" destOrd="0" parTransId="{3F7DB627-0B50-46FD-9AC8-B053532DE253}" sibTransId="{69574859-9AA2-427B-BDCB-7921F8B19B76}"/>
    <dgm:cxn modelId="{A053A61A-9517-4C24-ABA4-7197181A069A}" type="presParOf" srcId="{4E37B975-B7B4-4862-BE90-1578D016E7FF}" destId="{E11BE4C6-D2FB-48AD-B2C6-BB0E1ED4292A}" srcOrd="0" destOrd="0" presId="urn:microsoft.com/office/officeart/2005/8/layout/list1"/>
    <dgm:cxn modelId="{D3B2CA9E-A030-4D21-AF41-E89BC6E3A333}" type="presParOf" srcId="{E11BE4C6-D2FB-48AD-B2C6-BB0E1ED4292A}" destId="{00088082-E5E4-4AF2-905F-2670DEE8D1C8}" srcOrd="0" destOrd="0" presId="urn:microsoft.com/office/officeart/2005/8/layout/list1"/>
    <dgm:cxn modelId="{3BD155B6-42C5-4600-84B7-3EA84FA0A352}" type="presParOf" srcId="{E11BE4C6-D2FB-48AD-B2C6-BB0E1ED4292A}" destId="{F3DDADCC-60C4-4B64-8DD4-AFB335D0F12C}" srcOrd="1" destOrd="0" presId="urn:microsoft.com/office/officeart/2005/8/layout/list1"/>
    <dgm:cxn modelId="{7784F463-D23C-4D00-B44D-0382A1EAC1DE}" type="presParOf" srcId="{4E37B975-B7B4-4862-BE90-1578D016E7FF}" destId="{D76F6AC0-71FC-4871-ACC0-89D9D78B9E11}" srcOrd="1" destOrd="0" presId="urn:microsoft.com/office/officeart/2005/8/layout/list1"/>
    <dgm:cxn modelId="{911636BB-DAB2-4A05-B996-F223448F162A}" type="presParOf" srcId="{4E37B975-B7B4-4862-BE90-1578D016E7FF}" destId="{F8E2798F-DA9B-422E-9465-2FC19C2D4184}" srcOrd="2" destOrd="0" presId="urn:microsoft.com/office/officeart/2005/8/layout/list1"/>
    <dgm:cxn modelId="{C3D95F6A-B267-48EC-8A2B-8662DF71A960}" type="presParOf" srcId="{4E37B975-B7B4-4862-BE90-1578D016E7FF}" destId="{80324545-C6F8-476D-88AC-6D0F8A61ED35}" srcOrd="3" destOrd="0" presId="urn:microsoft.com/office/officeart/2005/8/layout/list1"/>
    <dgm:cxn modelId="{46BF7854-71C3-42F1-AA19-EDF55ABFBA94}" type="presParOf" srcId="{4E37B975-B7B4-4862-BE90-1578D016E7FF}" destId="{A179857D-BD95-4F03-AA4D-63CC3D65AB14}" srcOrd="4" destOrd="0" presId="urn:microsoft.com/office/officeart/2005/8/layout/list1"/>
    <dgm:cxn modelId="{8852F562-B013-483D-8840-936AC8BAB5A9}" type="presParOf" srcId="{A179857D-BD95-4F03-AA4D-63CC3D65AB14}" destId="{6475F5EC-AF6E-4BD6-B433-31252C5A4C81}" srcOrd="0" destOrd="0" presId="urn:microsoft.com/office/officeart/2005/8/layout/list1"/>
    <dgm:cxn modelId="{9F15786A-38DF-40CD-A11B-226194D5229F}" type="presParOf" srcId="{A179857D-BD95-4F03-AA4D-63CC3D65AB14}" destId="{43006ED2-57B2-454E-85AC-F7137A6275BA}" srcOrd="1" destOrd="0" presId="urn:microsoft.com/office/officeart/2005/8/layout/list1"/>
    <dgm:cxn modelId="{FC610A60-1F5E-461E-A09E-BB373F4FCB45}" type="presParOf" srcId="{4E37B975-B7B4-4862-BE90-1578D016E7FF}" destId="{4C05DB60-E447-4678-AA45-BF753A5DB121}" srcOrd="5" destOrd="0" presId="urn:microsoft.com/office/officeart/2005/8/layout/list1"/>
    <dgm:cxn modelId="{F5AD129C-7D9A-4E61-815A-76322DA04704}" type="presParOf" srcId="{4E37B975-B7B4-4862-BE90-1578D016E7FF}" destId="{2C0FFC9B-1860-4BB2-835A-CED29D62B8AC}" srcOrd="6" destOrd="0" presId="urn:microsoft.com/office/officeart/2005/8/layout/list1"/>
    <dgm:cxn modelId="{68729884-487A-4D62-B781-C5E5D225C490}" type="presParOf" srcId="{4E37B975-B7B4-4862-BE90-1578D016E7FF}" destId="{283F0ED3-35FA-4424-94D1-0713A7B21D57}" srcOrd="7" destOrd="0" presId="urn:microsoft.com/office/officeart/2005/8/layout/list1"/>
    <dgm:cxn modelId="{C0E40C2D-405E-4970-BBA9-0E62CF59363E}" type="presParOf" srcId="{4E37B975-B7B4-4862-BE90-1578D016E7FF}" destId="{5C24878B-B102-4D75-B2BF-91259F24492E}" srcOrd="8" destOrd="0" presId="urn:microsoft.com/office/officeart/2005/8/layout/list1"/>
    <dgm:cxn modelId="{846A159A-D434-44C4-B5F7-CA54979CD77C}" type="presParOf" srcId="{5C24878B-B102-4D75-B2BF-91259F24492E}" destId="{1705E738-BDBC-47DA-BB4D-FB7EF3AE59FA}" srcOrd="0" destOrd="0" presId="urn:microsoft.com/office/officeart/2005/8/layout/list1"/>
    <dgm:cxn modelId="{080B05D6-7947-4AA3-BC6F-70BC6B0550EB}" type="presParOf" srcId="{5C24878B-B102-4D75-B2BF-91259F24492E}" destId="{587B814B-67C4-44DF-A5FD-7B472F76052E}" srcOrd="1" destOrd="0" presId="urn:microsoft.com/office/officeart/2005/8/layout/list1"/>
    <dgm:cxn modelId="{3E639CFB-DFB8-4E93-B9EC-67A6BEB339FA}" type="presParOf" srcId="{4E37B975-B7B4-4862-BE90-1578D016E7FF}" destId="{B1ECC9DE-400B-4192-BB1E-23270EBE9AA1}" srcOrd="9" destOrd="0" presId="urn:microsoft.com/office/officeart/2005/8/layout/list1"/>
    <dgm:cxn modelId="{AF9D02A8-2664-4A20-98C3-0E90AC9E34E4}" type="presParOf" srcId="{4E37B975-B7B4-4862-BE90-1578D016E7FF}" destId="{C324FBAA-4024-4960-98AD-E7D1BFF749E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81355-C548-4F06-AB6A-7E4EEB2D6203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E57269EA-0F25-47BE-A2F7-92BB0E6C1555}">
      <dgm:prSet phldrT="[Text]"/>
      <dgm:spPr/>
      <dgm:t>
        <a:bodyPr/>
        <a:lstStyle/>
        <a:p>
          <a:r>
            <a:rPr lang="en-AU" dirty="0"/>
            <a:t>Create</a:t>
          </a:r>
        </a:p>
      </dgm:t>
    </dgm:pt>
    <dgm:pt modelId="{EC9DAE42-76F9-4E73-ACDA-939A1C8D304C}" type="parTrans" cxnId="{871B29E4-8D3B-4589-9D42-9EEE2687BB85}">
      <dgm:prSet/>
      <dgm:spPr/>
      <dgm:t>
        <a:bodyPr/>
        <a:lstStyle/>
        <a:p>
          <a:endParaRPr lang="en-AU"/>
        </a:p>
      </dgm:t>
    </dgm:pt>
    <dgm:pt modelId="{E29FFF3F-BF39-434A-9D15-6E4C65CB9A5E}" type="sibTrans" cxnId="{871B29E4-8D3B-4589-9D42-9EEE2687BB85}">
      <dgm:prSet/>
      <dgm:spPr/>
      <dgm:t>
        <a:bodyPr/>
        <a:lstStyle/>
        <a:p>
          <a:endParaRPr lang="en-AU"/>
        </a:p>
      </dgm:t>
    </dgm:pt>
    <dgm:pt modelId="{623DBF5C-70D7-404F-9E6E-E547F49E6D34}">
      <dgm:prSet phldrT="[Text]" custT="1"/>
      <dgm:spPr/>
      <dgm:t>
        <a:bodyPr/>
        <a:lstStyle/>
        <a:p>
          <a:r>
            <a:rPr lang="en-AU" sz="3200" dirty="0"/>
            <a:t>Upload Assets</a:t>
          </a:r>
        </a:p>
      </dgm:t>
    </dgm:pt>
    <dgm:pt modelId="{9A7B1C9A-823A-43F0-8803-DA6A448C1765}" type="parTrans" cxnId="{1DB5DC82-74A9-486A-A4AA-F8A27B6C3C09}">
      <dgm:prSet/>
      <dgm:spPr/>
      <dgm:t>
        <a:bodyPr/>
        <a:lstStyle/>
        <a:p>
          <a:endParaRPr lang="en-AU"/>
        </a:p>
      </dgm:t>
    </dgm:pt>
    <dgm:pt modelId="{A14178BD-2713-4D81-92C3-3419856FAF0E}" type="sibTrans" cxnId="{1DB5DC82-74A9-486A-A4AA-F8A27B6C3C09}">
      <dgm:prSet/>
      <dgm:spPr/>
      <dgm:t>
        <a:bodyPr/>
        <a:lstStyle/>
        <a:p>
          <a:endParaRPr lang="en-AU"/>
        </a:p>
      </dgm:t>
    </dgm:pt>
    <dgm:pt modelId="{5004E220-8936-40E6-A237-B6157F2CB0FA}">
      <dgm:prSet phldrT="[Text]"/>
      <dgm:spPr/>
      <dgm:t>
        <a:bodyPr/>
        <a:lstStyle/>
        <a:p>
          <a:r>
            <a:rPr lang="en-AU" dirty="0"/>
            <a:t>Review</a:t>
          </a:r>
        </a:p>
      </dgm:t>
    </dgm:pt>
    <dgm:pt modelId="{AEE3D2D1-6B7C-4DCA-8FDD-04AEA0A8BECA}" type="parTrans" cxnId="{65963DBA-9EEB-4833-A655-0B6CED1E34E0}">
      <dgm:prSet/>
      <dgm:spPr/>
      <dgm:t>
        <a:bodyPr/>
        <a:lstStyle/>
        <a:p>
          <a:endParaRPr lang="en-AU"/>
        </a:p>
      </dgm:t>
    </dgm:pt>
    <dgm:pt modelId="{35FAF24E-57C8-4EE5-98B9-9B119D8F23B9}" type="sibTrans" cxnId="{65963DBA-9EEB-4833-A655-0B6CED1E34E0}">
      <dgm:prSet/>
      <dgm:spPr/>
      <dgm:t>
        <a:bodyPr/>
        <a:lstStyle/>
        <a:p>
          <a:endParaRPr lang="en-AU"/>
        </a:p>
      </dgm:t>
    </dgm:pt>
    <dgm:pt modelId="{EBD1583D-EA97-4624-AA3D-74CF6B589ED9}">
      <dgm:prSet phldrT="[Text]" custT="1"/>
      <dgm:spPr/>
      <dgm:t>
        <a:bodyPr/>
        <a:lstStyle/>
        <a:p>
          <a:r>
            <a:rPr lang="en-AU" sz="2800" dirty="0"/>
            <a:t>Inline Preview</a:t>
          </a:r>
        </a:p>
      </dgm:t>
    </dgm:pt>
    <dgm:pt modelId="{47F5C299-0A32-4AC0-93E6-63C70784D2A4}" type="parTrans" cxnId="{E2ED25B1-DEB2-4717-AB28-BB0174A19E29}">
      <dgm:prSet/>
      <dgm:spPr/>
      <dgm:t>
        <a:bodyPr/>
        <a:lstStyle/>
        <a:p>
          <a:endParaRPr lang="en-AU"/>
        </a:p>
      </dgm:t>
    </dgm:pt>
    <dgm:pt modelId="{86B75409-A3D9-407A-97D9-067C11324681}" type="sibTrans" cxnId="{E2ED25B1-DEB2-4717-AB28-BB0174A19E29}">
      <dgm:prSet/>
      <dgm:spPr/>
      <dgm:t>
        <a:bodyPr/>
        <a:lstStyle/>
        <a:p>
          <a:endParaRPr lang="en-AU"/>
        </a:p>
      </dgm:t>
    </dgm:pt>
    <dgm:pt modelId="{309A9138-7820-4CD6-9243-93929E987381}">
      <dgm:prSet phldrT="[Text]"/>
      <dgm:spPr/>
      <dgm:t>
        <a:bodyPr/>
        <a:lstStyle/>
        <a:p>
          <a:r>
            <a:rPr lang="en-AU" dirty="0"/>
            <a:t>Asset(s)</a:t>
          </a:r>
        </a:p>
      </dgm:t>
    </dgm:pt>
    <dgm:pt modelId="{8B8B6D6B-C863-4FE4-B1C5-1CA29A615EAF}" type="parTrans" cxnId="{C0493BD9-9065-41CF-865D-F5E574D28615}">
      <dgm:prSet/>
      <dgm:spPr/>
      <dgm:t>
        <a:bodyPr/>
        <a:lstStyle/>
        <a:p>
          <a:endParaRPr lang="en-AU"/>
        </a:p>
      </dgm:t>
    </dgm:pt>
    <dgm:pt modelId="{E39E9C31-0E45-4FE2-AE64-32C577368B49}" type="sibTrans" cxnId="{C0493BD9-9065-41CF-865D-F5E574D28615}">
      <dgm:prSet/>
      <dgm:spPr/>
      <dgm:t>
        <a:bodyPr/>
        <a:lstStyle/>
        <a:p>
          <a:endParaRPr lang="en-AU"/>
        </a:p>
      </dgm:t>
    </dgm:pt>
    <dgm:pt modelId="{5A5E3931-9797-42E8-AA98-9027F1B5A9C5}">
      <dgm:prSet phldrT="[Text]" custT="1"/>
      <dgm:spPr/>
      <dgm:t>
        <a:bodyPr/>
        <a:lstStyle/>
        <a:p>
          <a:r>
            <a:rPr lang="en-AU" sz="3200" dirty="0"/>
            <a:t>Asset details</a:t>
          </a:r>
        </a:p>
      </dgm:t>
    </dgm:pt>
    <dgm:pt modelId="{1DD6DDA6-D6D3-4C07-A5BF-99197F07E2C7}" type="parTrans" cxnId="{AD02049B-CA12-4D2C-802C-9F65407018EF}">
      <dgm:prSet/>
      <dgm:spPr/>
      <dgm:t>
        <a:bodyPr/>
        <a:lstStyle/>
        <a:p>
          <a:endParaRPr lang="en-AU"/>
        </a:p>
      </dgm:t>
    </dgm:pt>
    <dgm:pt modelId="{F91BC615-4255-4438-B043-F40DD6C15338}" type="sibTrans" cxnId="{AD02049B-CA12-4D2C-802C-9F65407018EF}">
      <dgm:prSet/>
      <dgm:spPr/>
      <dgm:t>
        <a:bodyPr/>
        <a:lstStyle/>
        <a:p>
          <a:endParaRPr lang="en-AU"/>
        </a:p>
      </dgm:t>
    </dgm:pt>
    <dgm:pt modelId="{2D2715E0-CC6D-4C85-82B5-5451B89A297D}">
      <dgm:prSet phldrT="[Text]" custT="1"/>
      <dgm:spPr/>
      <dgm:t>
        <a:bodyPr/>
        <a:lstStyle/>
        <a:p>
          <a:r>
            <a:rPr lang="en-AU" sz="2800" dirty="0"/>
            <a:t>Annotate</a:t>
          </a:r>
        </a:p>
      </dgm:t>
    </dgm:pt>
    <dgm:pt modelId="{42065672-A281-4E00-B8FC-C7A38D33774A}" type="parTrans" cxnId="{6F3CFD33-BA77-4C13-9F94-AE7610D61F3F}">
      <dgm:prSet/>
      <dgm:spPr/>
      <dgm:t>
        <a:bodyPr/>
        <a:lstStyle/>
        <a:p>
          <a:endParaRPr lang="en-AU"/>
        </a:p>
      </dgm:t>
    </dgm:pt>
    <dgm:pt modelId="{A1395DE0-481E-4754-A416-0742F74A2644}" type="sibTrans" cxnId="{6F3CFD33-BA77-4C13-9F94-AE7610D61F3F}">
      <dgm:prSet/>
      <dgm:spPr/>
      <dgm:t>
        <a:bodyPr/>
        <a:lstStyle/>
        <a:p>
          <a:endParaRPr lang="en-AU"/>
        </a:p>
      </dgm:t>
    </dgm:pt>
    <dgm:pt modelId="{0D3E1955-5FAA-4FC5-BAB7-267EC1A85BAA}">
      <dgm:prSet phldrT="[Text]" custT="1"/>
      <dgm:spPr/>
      <dgm:t>
        <a:bodyPr/>
        <a:lstStyle/>
        <a:p>
          <a:r>
            <a:rPr lang="en-AU" sz="2800" dirty="0"/>
            <a:t>Collaborate</a:t>
          </a:r>
        </a:p>
      </dgm:t>
    </dgm:pt>
    <dgm:pt modelId="{A89F5A87-458C-4A20-AD6E-EE602B6B46F4}" type="parTrans" cxnId="{244BD68B-89DA-44F3-9311-A1C0849CBB63}">
      <dgm:prSet/>
      <dgm:spPr/>
      <dgm:t>
        <a:bodyPr/>
        <a:lstStyle/>
        <a:p>
          <a:endParaRPr lang="en-AU"/>
        </a:p>
      </dgm:t>
    </dgm:pt>
    <dgm:pt modelId="{D2DD7B0F-4D02-417F-A818-E9F31C63BA30}" type="sibTrans" cxnId="{244BD68B-89DA-44F3-9311-A1C0849CBB63}">
      <dgm:prSet/>
      <dgm:spPr/>
      <dgm:t>
        <a:bodyPr/>
        <a:lstStyle/>
        <a:p>
          <a:endParaRPr lang="en-AU"/>
        </a:p>
      </dgm:t>
    </dgm:pt>
    <dgm:pt modelId="{D011A134-A444-4EDA-90B0-195BC4A9F3E4}">
      <dgm:prSet phldrT="[Text]" custT="1"/>
      <dgm:spPr/>
      <dgm:t>
        <a:bodyPr/>
        <a:lstStyle/>
        <a:p>
          <a:r>
            <a:rPr lang="en-AU" sz="2800" dirty="0"/>
            <a:t>Approve / Reject</a:t>
          </a:r>
        </a:p>
      </dgm:t>
    </dgm:pt>
    <dgm:pt modelId="{431DCDA5-A717-41B1-B9AD-3E690F54FFB7}" type="parTrans" cxnId="{90B5BF7C-B100-4545-8BFF-E9F5648631F6}">
      <dgm:prSet/>
      <dgm:spPr/>
      <dgm:t>
        <a:bodyPr/>
        <a:lstStyle/>
        <a:p>
          <a:endParaRPr lang="en-AU"/>
        </a:p>
      </dgm:t>
    </dgm:pt>
    <dgm:pt modelId="{FCF55FE8-0FF7-4C50-9D84-423BB5CEDDDC}" type="sibTrans" cxnId="{90B5BF7C-B100-4545-8BFF-E9F5648631F6}">
      <dgm:prSet/>
      <dgm:spPr/>
      <dgm:t>
        <a:bodyPr/>
        <a:lstStyle/>
        <a:p>
          <a:endParaRPr lang="en-AU"/>
        </a:p>
      </dgm:t>
    </dgm:pt>
    <dgm:pt modelId="{7AAF40BC-90FF-4CB9-AD3A-A553E86F27C8}">
      <dgm:prSet phldrT="[Text]" custT="1"/>
      <dgm:spPr/>
      <dgm:t>
        <a:bodyPr/>
        <a:lstStyle/>
        <a:p>
          <a:r>
            <a:rPr lang="en-AU" sz="3200" dirty="0"/>
            <a:t>Download</a:t>
          </a:r>
        </a:p>
      </dgm:t>
    </dgm:pt>
    <dgm:pt modelId="{69D8B2EF-35E1-467D-A15E-E870C4846E20}" type="parTrans" cxnId="{C04C5AF8-2238-4B15-AB15-07B992E674AB}">
      <dgm:prSet/>
      <dgm:spPr/>
      <dgm:t>
        <a:bodyPr/>
        <a:lstStyle/>
        <a:p>
          <a:endParaRPr lang="en-AU"/>
        </a:p>
      </dgm:t>
    </dgm:pt>
    <dgm:pt modelId="{ADAD585E-8B25-4F01-AE65-A92BBAA0D563}" type="sibTrans" cxnId="{C04C5AF8-2238-4B15-AB15-07B992E674AB}">
      <dgm:prSet/>
      <dgm:spPr/>
      <dgm:t>
        <a:bodyPr/>
        <a:lstStyle/>
        <a:p>
          <a:endParaRPr lang="en-AU"/>
        </a:p>
      </dgm:t>
    </dgm:pt>
    <dgm:pt modelId="{962387AA-37D1-4AE9-A40A-D698792B272A}" type="pres">
      <dgm:prSet presAssocID="{8D581355-C548-4F06-AB6A-7E4EEB2D6203}" presName="Name0" presStyleCnt="0">
        <dgm:presLayoutVars>
          <dgm:dir/>
          <dgm:animLvl val="lvl"/>
          <dgm:resizeHandles val="exact"/>
        </dgm:presLayoutVars>
      </dgm:prSet>
      <dgm:spPr/>
    </dgm:pt>
    <dgm:pt modelId="{6FE8BC66-7B4D-4F47-ACA1-316977019432}" type="pres">
      <dgm:prSet presAssocID="{E57269EA-0F25-47BE-A2F7-92BB0E6C1555}" presName="composite" presStyleCnt="0"/>
      <dgm:spPr/>
    </dgm:pt>
    <dgm:pt modelId="{729108FB-0D73-466E-9C4C-8DD59DEB3BE4}" type="pres">
      <dgm:prSet presAssocID="{E57269EA-0F25-47BE-A2F7-92BB0E6C155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D97BEBC-393B-4A89-9AF0-5D4233D97CF8}" type="pres">
      <dgm:prSet presAssocID="{E57269EA-0F25-47BE-A2F7-92BB0E6C1555}" presName="desTx" presStyleLbl="alignAccFollowNode1" presStyleIdx="0" presStyleCnt="3">
        <dgm:presLayoutVars>
          <dgm:bulletEnabled val="1"/>
        </dgm:presLayoutVars>
      </dgm:prSet>
      <dgm:spPr/>
    </dgm:pt>
    <dgm:pt modelId="{3A972114-40DE-4CAF-B2C0-B9CB73548F6A}" type="pres">
      <dgm:prSet presAssocID="{E29FFF3F-BF39-434A-9D15-6E4C65CB9A5E}" presName="space" presStyleCnt="0"/>
      <dgm:spPr/>
    </dgm:pt>
    <dgm:pt modelId="{EFE6B9A3-74EE-47F4-9D96-3AB89DFEA7F8}" type="pres">
      <dgm:prSet presAssocID="{5004E220-8936-40E6-A237-B6157F2CB0FA}" presName="composite" presStyleCnt="0"/>
      <dgm:spPr/>
    </dgm:pt>
    <dgm:pt modelId="{15543DB9-CE60-4590-9A99-62EDC6148AE4}" type="pres">
      <dgm:prSet presAssocID="{5004E220-8936-40E6-A237-B6157F2CB0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9ADF576-208E-4521-A0DC-044679521134}" type="pres">
      <dgm:prSet presAssocID="{5004E220-8936-40E6-A237-B6157F2CB0FA}" presName="desTx" presStyleLbl="alignAccFollowNode1" presStyleIdx="1" presStyleCnt="3">
        <dgm:presLayoutVars>
          <dgm:bulletEnabled val="1"/>
        </dgm:presLayoutVars>
      </dgm:prSet>
      <dgm:spPr/>
    </dgm:pt>
    <dgm:pt modelId="{FBEF8154-771A-4CC1-9E63-B7C7FE900F91}" type="pres">
      <dgm:prSet presAssocID="{35FAF24E-57C8-4EE5-98B9-9B119D8F23B9}" presName="space" presStyleCnt="0"/>
      <dgm:spPr/>
    </dgm:pt>
    <dgm:pt modelId="{CD649B2C-B62B-4500-A655-7D40348A7F4F}" type="pres">
      <dgm:prSet presAssocID="{309A9138-7820-4CD6-9243-93929E987381}" presName="composite" presStyleCnt="0"/>
      <dgm:spPr/>
    </dgm:pt>
    <dgm:pt modelId="{37471B03-D23E-4556-B444-B36628BE1B16}" type="pres">
      <dgm:prSet presAssocID="{309A9138-7820-4CD6-9243-93929E9873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9AB2CC7-4D6E-469F-A6D1-FA76C04DEA54}" type="pres">
      <dgm:prSet presAssocID="{309A9138-7820-4CD6-9243-93929E9873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1783812-8CA7-4D22-A7AC-0F29BEDF0562}" type="presOf" srcId="{2D2715E0-CC6D-4C85-82B5-5451B89A297D}" destId="{99ADF576-208E-4521-A0DC-044679521134}" srcOrd="0" destOrd="2" presId="urn:microsoft.com/office/officeart/2005/8/layout/hList1"/>
    <dgm:cxn modelId="{4FCCC51D-1D05-458C-9E7F-0FF653BCC060}" type="presOf" srcId="{E57269EA-0F25-47BE-A2F7-92BB0E6C1555}" destId="{729108FB-0D73-466E-9C4C-8DD59DEB3BE4}" srcOrd="0" destOrd="0" presId="urn:microsoft.com/office/officeart/2005/8/layout/hList1"/>
    <dgm:cxn modelId="{6F3CFD33-BA77-4C13-9F94-AE7610D61F3F}" srcId="{5004E220-8936-40E6-A237-B6157F2CB0FA}" destId="{2D2715E0-CC6D-4C85-82B5-5451B89A297D}" srcOrd="2" destOrd="0" parTransId="{42065672-A281-4E00-B8FC-C7A38D33774A}" sibTransId="{A1395DE0-481E-4754-A416-0742F74A2644}"/>
    <dgm:cxn modelId="{C972B438-1850-4C4C-BC31-D14473C07EA9}" type="presOf" srcId="{EBD1583D-EA97-4624-AA3D-74CF6B589ED9}" destId="{99ADF576-208E-4521-A0DC-044679521134}" srcOrd="0" destOrd="0" presId="urn:microsoft.com/office/officeart/2005/8/layout/hList1"/>
    <dgm:cxn modelId="{72127B47-309B-4AC3-83B6-7FBEFE6B6BFB}" type="presOf" srcId="{5004E220-8936-40E6-A237-B6157F2CB0FA}" destId="{15543DB9-CE60-4590-9A99-62EDC6148AE4}" srcOrd="0" destOrd="0" presId="urn:microsoft.com/office/officeart/2005/8/layout/hList1"/>
    <dgm:cxn modelId="{CADC7568-6842-4E97-94F0-4DAE3E7DBFAC}" type="presOf" srcId="{0D3E1955-5FAA-4FC5-BAB7-267EC1A85BAA}" destId="{99ADF576-208E-4521-A0DC-044679521134}" srcOrd="0" destOrd="1" presId="urn:microsoft.com/office/officeart/2005/8/layout/hList1"/>
    <dgm:cxn modelId="{90B5BF7C-B100-4545-8BFF-E9F5648631F6}" srcId="{5004E220-8936-40E6-A237-B6157F2CB0FA}" destId="{D011A134-A444-4EDA-90B0-195BC4A9F3E4}" srcOrd="3" destOrd="0" parTransId="{431DCDA5-A717-41B1-B9AD-3E690F54FFB7}" sibTransId="{FCF55FE8-0FF7-4C50-9D84-423BB5CEDDDC}"/>
    <dgm:cxn modelId="{00361C81-970A-4EAB-AECC-A591C25F453C}" type="presOf" srcId="{8D581355-C548-4F06-AB6A-7E4EEB2D6203}" destId="{962387AA-37D1-4AE9-A40A-D698792B272A}" srcOrd="0" destOrd="0" presId="urn:microsoft.com/office/officeart/2005/8/layout/hList1"/>
    <dgm:cxn modelId="{1DB5DC82-74A9-486A-A4AA-F8A27B6C3C09}" srcId="{E57269EA-0F25-47BE-A2F7-92BB0E6C1555}" destId="{623DBF5C-70D7-404F-9E6E-E547F49E6D34}" srcOrd="0" destOrd="0" parTransId="{9A7B1C9A-823A-43F0-8803-DA6A448C1765}" sibTransId="{A14178BD-2713-4D81-92C3-3419856FAF0E}"/>
    <dgm:cxn modelId="{244BD68B-89DA-44F3-9311-A1C0849CBB63}" srcId="{5004E220-8936-40E6-A237-B6157F2CB0FA}" destId="{0D3E1955-5FAA-4FC5-BAB7-267EC1A85BAA}" srcOrd="1" destOrd="0" parTransId="{A89F5A87-458C-4A20-AD6E-EE602B6B46F4}" sibTransId="{D2DD7B0F-4D02-417F-A818-E9F31C63BA30}"/>
    <dgm:cxn modelId="{AD02049B-CA12-4D2C-802C-9F65407018EF}" srcId="{309A9138-7820-4CD6-9243-93929E987381}" destId="{5A5E3931-9797-42E8-AA98-9027F1B5A9C5}" srcOrd="0" destOrd="0" parTransId="{1DD6DDA6-D6D3-4C07-A5BF-99197F07E2C7}" sibTransId="{F91BC615-4255-4438-B043-F40DD6C15338}"/>
    <dgm:cxn modelId="{9A3C18AD-4475-43DE-B701-A6CFB3F048FC}" type="presOf" srcId="{309A9138-7820-4CD6-9243-93929E987381}" destId="{37471B03-D23E-4556-B444-B36628BE1B16}" srcOrd="0" destOrd="0" presId="urn:microsoft.com/office/officeart/2005/8/layout/hList1"/>
    <dgm:cxn modelId="{E2ED25B1-DEB2-4717-AB28-BB0174A19E29}" srcId="{5004E220-8936-40E6-A237-B6157F2CB0FA}" destId="{EBD1583D-EA97-4624-AA3D-74CF6B589ED9}" srcOrd="0" destOrd="0" parTransId="{47F5C299-0A32-4AC0-93E6-63C70784D2A4}" sibTransId="{86B75409-A3D9-407A-97D9-067C11324681}"/>
    <dgm:cxn modelId="{65963DBA-9EEB-4833-A655-0B6CED1E34E0}" srcId="{8D581355-C548-4F06-AB6A-7E4EEB2D6203}" destId="{5004E220-8936-40E6-A237-B6157F2CB0FA}" srcOrd="1" destOrd="0" parTransId="{AEE3D2D1-6B7C-4DCA-8FDD-04AEA0A8BECA}" sibTransId="{35FAF24E-57C8-4EE5-98B9-9B119D8F23B9}"/>
    <dgm:cxn modelId="{C0493BD9-9065-41CF-865D-F5E574D28615}" srcId="{8D581355-C548-4F06-AB6A-7E4EEB2D6203}" destId="{309A9138-7820-4CD6-9243-93929E987381}" srcOrd="2" destOrd="0" parTransId="{8B8B6D6B-C863-4FE4-B1C5-1CA29A615EAF}" sibTransId="{E39E9C31-0E45-4FE2-AE64-32C577368B49}"/>
    <dgm:cxn modelId="{33D65CD9-08D7-421A-8A1F-E3C9334DC035}" type="presOf" srcId="{623DBF5C-70D7-404F-9E6E-E547F49E6D34}" destId="{0D97BEBC-393B-4A89-9AF0-5D4233D97CF8}" srcOrd="0" destOrd="0" presId="urn:microsoft.com/office/officeart/2005/8/layout/hList1"/>
    <dgm:cxn modelId="{907D64D9-49F8-4935-A9B2-2FFA379E2302}" type="presOf" srcId="{5A5E3931-9797-42E8-AA98-9027F1B5A9C5}" destId="{59AB2CC7-4D6E-469F-A6D1-FA76C04DEA54}" srcOrd="0" destOrd="0" presId="urn:microsoft.com/office/officeart/2005/8/layout/hList1"/>
    <dgm:cxn modelId="{FECC45DA-D4DC-44E7-9DEF-59AD57A55890}" type="presOf" srcId="{7AAF40BC-90FF-4CB9-AD3A-A553E86F27C8}" destId="{59AB2CC7-4D6E-469F-A6D1-FA76C04DEA54}" srcOrd="0" destOrd="1" presId="urn:microsoft.com/office/officeart/2005/8/layout/hList1"/>
    <dgm:cxn modelId="{871B29E4-8D3B-4589-9D42-9EEE2687BB85}" srcId="{8D581355-C548-4F06-AB6A-7E4EEB2D6203}" destId="{E57269EA-0F25-47BE-A2F7-92BB0E6C1555}" srcOrd="0" destOrd="0" parTransId="{EC9DAE42-76F9-4E73-ACDA-939A1C8D304C}" sibTransId="{E29FFF3F-BF39-434A-9D15-6E4C65CB9A5E}"/>
    <dgm:cxn modelId="{C04C5AF8-2238-4B15-AB15-07B992E674AB}" srcId="{309A9138-7820-4CD6-9243-93929E987381}" destId="{7AAF40BC-90FF-4CB9-AD3A-A553E86F27C8}" srcOrd="1" destOrd="0" parTransId="{69D8B2EF-35E1-467D-A15E-E870C4846E20}" sibTransId="{ADAD585E-8B25-4F01-AE65-A92BBAA0D563}"/>
    <dgm:cxn modelId="{53C882FE-9BB1-480B-9AF9-124CBCA88B13}" type="presOf" srcId="{D011A134-A444-4EDA-90B0-195BC4A9F3E4}" destId="{99ADF576-208E-4521-A0DC-044679521134}" srcOrd="0" destOrd="3" presId="urn:microsoft.com/office/officeart/2005/8/layout/hList1"/>
    <dgm:cxn modelId="{228ECB7B-6FD8-4E52-82A0-0D4FE1CFA905}" type="presParOf" srcId="{962387AA-37D1-4AE9-A40A-D698792B272A}" destId="{6FE8BC66-7B4D-4F47-ACA1-316977019432}" srcOrd="0" destOrd="0" presId="urn:microsoft.com/office/officeart/2005/8/layout/hList1"/>
    <dgm:cxn modelId="{EB857CC1-0F82-4E3D-ACF0-05508B957D4E}" type="presParOf" srcId="{6FE8BC66-7B4D-4F47-ACA1-316977019432}" destId="{729108FB-0D73-466E-9C4C-8DD59DEB3BE4}" srcOrd="0" destOrd="0" presId="urn:microsoft.com/office/officeart/2005/8/layout/hList1"/>
    <dgm:cxn modelId="{A9C3A8CE-10FD-4C96-ADAF-09FE3BC6B4A0}" type="presParOf" srcId="{6FE8BC66-7B4D-4F47-ACA1-316977019432}" destId="{0D97BEBC-393B-4A89-9AF0-5D4233D97CF8}" srcOrd="1" destOrd="0" presId="urn:microsoft.com/office/officeart/2005/8/layout/hList1"/>
    <dgm:cxn modelId="{872EB8AF-176F-4A63-86B7-9792D988C503}" type="presParOf" srcId="{962387AA-37D1-4AE9-A40A-D698792B272A}" destId="{3A972114-40DE-4CAF-B2C0-B9CB73548F6A}" srcOrd="1" destOrd="0" presId="urn:microsoft.com/office/officeart/2005/8/layout/hList1"/>
    <dgm:cxn modelId="{499F29C8-51EC-4A70-877C-2FB16EB0A5E6}" type="presParOf" srcId="{962387AA-37D1-4AE9-A40A-D698792B272A}" destId="{EFE6B9A3-74EE-47F4-9D96-3AB89DFEA7F8}" srcOrd="2" destOrd="0" presId="urn:microsoft.com/office/officeart/2005/8/layout/hList1"/>
    <dgm:cxn modelId="{C9B52F29-26E7-4DB9-8FD1-9BB8DC240F3E}" type="presParOf" srcId="{EFE6B9A3-74EE-47F4-9D96-3AB89DFEA7F8}" destId="{15543DB9-CE60-4590-9A99-62EDC6148AE4}" srcOrd="0" destOrd="0" presId="urn:microsoft.com/office/officeart/2005/8/layout/hList1"/>
    <dgm:cxn modelId="{55A1E40D-D996-43D5-85F3-5496DC64A65A}" type="presParOf" srcId="{EFE6B9A3-74EE-47F4-9D96-3AB89DFEA7F8}" destId="{99ADF576-208E-4521-A0DC-044679521134}" srcOrd="1" destOrd="0" presId="urn:microsoft.com/office/officeart/2005/8/layout/hList1"/>
    <dgm:cxn modelId="{74CD0442-C106-42B2-AF19-E1F2BE3FAD20}" type="presParOf" srcId="{962387AA-37D1-4AE9-A40A-D698792B272A}" destId="{FBEF8154-771A-4CC1-9E63-B7C7FE900F91}" srcOrd="3" destOrd="0" presId="urn:microsoft.com/office/officeart/2005/8/layout/hList1"/>
    <dgm:cxn modelId="{4928FC6A-E680-4510-940C-7EB489C4504C}" type="presParOf" srcId="{962387AA-37D1-4AE9-A40A-D698792B272A}" destId="{CD649B2C-B62B-4500-A655-7D40348A7F4F}" srcOrd="4" destOrd="0" presId="urn:microsoft.com/office/officeart/2005/8/layout/hList1"/>
    <dgm:cxn modelId="{6F31A665-67FC-40FF-A64F-D68AF379B799}" type="presParOf" srcId="{CD649B2C-B62B-4500-A655-7D40348A7F4F}" destId="{37471B03-D23E-4556-B444-B36628BE1B16}" srcOrd="0" destOrd="0" presId="urn:microsoft.com/office/officeart/2005/8/layout/hList1"/>
    <dgm:cxn modelId="{113AFB1A-E55F-45FC-B3A2-ADEB9EC57506}" type="presParOf" srcId="{CD649B2C-B62B-4500-A655-7D40348A7F4F}" destId="{59AB2CC7-4D6E-469F-A6D1-FA76C04DEA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213FEF-8840-4935-A505-6ED5BAE3504C}" type="doc">
      <dgm:prSet loTypeId="urn:microsoft.com/office/officeart/2005/8/layout/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3EAD6EC1-F757-42E9-B782-9974594B1F2F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Plugin.Sample.ContentHub.AzureServiceBusPolicy</a:t>
          </a:r>
        </a:p>
      </dgm:t>
    </dgm:pt>
    <dgm:pt modelId="{A5112295-8F6A-4E2A-8544-10FC9BF4F704}" type="parTrans" cxnId="{9F93929F-6BEF-43F5-B7DB-D3791630CA7A}">
      <dgm:prSet/>
      <dgm:spPr/>
      <dgm:t>
        <a:bodyPr/>
        <a:lstStyle/>
        <a:p>
          <a:endParaRPr lang="en-AU"/>
        </a:p>
      </dgm:t>
    </dgm:pt>
    <dgm:pt modelId="{46C6C750-B2FF-4E2C-8978-44BF2584762D}" type="sibTrans" cxnId="{9F93929F-6BEF-43F5-B7DB-D3791630CA7A}">
      <dgm:prSet/>
      <dgm:spPr/>
      <dgm:t>
        <a:bodyPr/>
        <a:lstStyle/>
        <a:p>
          <a:endParaRPr lang="en-AU"/>
        </a:p>
      </dgm:t>
    </dgm:pt>
    <dgm:pt modelId="{55160935-5544-47E8-8959-6FD13936693E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AU" dirty="0"/>
            <a:t>Plugin.Sample.ContentHub.SynchronizationPolicy</a:t>
          </a:r>
        </a:p>
      </dgm:t>
    </dgm:pt>
    <dgm:pt modelId="{E1CA7AAC-1942-4307-B824-8D87BA89857A}" type="parTrans" cxnId="{A4180A6B-134B-4FD0-88AD-BD2444163ACC}">
      <dgm:prSet/>
      <dgm:spPr/>
      <dgm:t>
        <a:bodyPr/>
        <a:lstStyle/>
        <a:p>
          <a:endParaRPr lang="en-AU"/>
        </a:p>
      </dgm:t>
    </dgm:pt>
    <dgm:pt modelId="{45DEF033-C90B-4D4D-A655-0F22E1AE1C6C}" type="sibTrans" cxnId="{A4180A6B-134B-4FD0-88AD-BD2444163ACC}">
      <dgm:prSet/>
      <dgm:spPr/>
      <dgm:t>
        <a:bodyPr/>
        <a:lstStyle/>
        <a:p>
          <a:endParaRPr lang="en-AU"/>
        </a:p>
      </dgm:t>
    </dgm:pt>
    <dgm:pt modelId="{3CC790F3-A8E7-46B5-905D-6A656D9B302E}">
      <dgm:prSet phldrT="[Text]"/>
      <dgm:spPr>
        <a:solidFill>
          <a:srgbClr val="00B0F0"/>
        </a:solidFill>
      </dgm:spPr>
      <dgm:t>
        <a:bodyPr/>
        <a:lstStyle/>
        <a:p>
          <a:r>
            <a:rPr lang="en-AU" dirty="0"/>
            <a:t>Plugin.Sample.ContentHub.ContentHubClientPolicy</a:t>
          </a:r>
        </a:p>
      </dgm:t>
    </dgm:pt>
    <dgm:pt modelId="{FE4802A2-086A-4769-91FC-B598476D96CE}" type="parTrans" cxnId="{92E7085E-8628-47DB-9593-9A3B4A09E316}">
      <dgm:prSet/>
      <dgm:spPr/>
      <dgm:t>
        <a:bodyPr/>
        <a:lstStyle/>
        <a:p>
          <a:endParaRPr lang="en-AU"/>
        </a:p>
      </dgm:t>
    </dgm:pt>
    <dgm:pt modelId="{70EF9153-1169-44E6-B99F-A1B460801F85}" type="sibTrans" cxnId="{92E7085E-8628-47DB-9593-9A3B4A09E316}">
      <dgm:prSet/>
      <dgm:spPr/>
      <dgm:t>
        <a:bodyPr/>
        <a:lstStyle/>
        <a:p>
          <a:endParaRPr lang="en-AU"/>
        </a:p>
      </dgm:t>
    </dgm:pt>
    <dgm:pt modelId="{9FF040B6-5443-4043-9AD0-4B6EB23E830B}">
      <dgm:prSet phldrT="[Text]"/>
      <dgm:spPr>
        <a:solidFill>
          <a:srgbClr val="7030A0"/>
        </a:solidFill>
      </dgm:spPr>
      <dgm:t>
        <a:bodyPr/>
        <a:lstStyle/>
        <a:p>
          <a:r>
            <a:rPr lang="en-AU" dirty="0"/>
            <a:t>Plugin.Sample.ContentHub.ProductSynchronizationPolicy</a:t>
          </a:r>
        </a:p>
      </dgm:t>
    </dgm:pt>
    <dgm:pt modelId="{2D74E033-8C2A-442B-94D6-ECBACBC28679}" type="parTrans" cxnId="{9D332344-02DF-462E-A9A0-56B189515366}">
      <dgm:prSet/>
      <dgm:spPr/>
      <dgm:t>
        <a:bodyPr/>
        <a:lstStyle/>
        <a:p>
          <a:endParaRPr lang="en-AU"/>
        </a:p>
      </dgm:t>
    </dgm:pt>
    <dgm:pt modelId="{9741D29B-DDCC-48B0-BB4F-6358A43477ED}" type="sibTrans" cxnId="{9D332344-02DF-462E-A9A0-56B189515366}">
      <dgm:prSet/>
      <dgm:spPr/>
      <dgm:t>
        <a:bodyPr/>
        <a:lstStyle/>
        <a:p>
          <a:endParaRPr lang="en-AU"/>
        </a:p>
      </dgm:t>
    </dgm:pt>
    <dgm:pt modelId="{63A5905F-E822-4207-A133-B8BBCFB20326}">
      <dgm:prSet phldrT="[Text]"/>
      <dgm:spPr/>
      <dgm:t>
        <a:bodyPr/>
        <a:lstStyle/>
        <a:p>
          <a:r>
            <a:rPr lang="en-AU" dirty="0"/>
            <a:t>Plugin.Sample.ContentHub.AssetSynchronizationPolicy</a:t>
          </a:r>
        </a:p>
      </dgm:t>
    </dgm:pt>
    <dgm:pt modelId="{219F7038-82EB-41E5-BEF8-E7CEA9F2ED1C}" type="parTrans" cxnId="{CAC2BFCE-5C91-4E7B-B795-0289565064E5}">
      <dgm:prSet/>
      <dgm:spPr/>
      <dgm:t>
        <a:bodyPr/>
        <a:lstStyle/>
        <a:p>
          <a:endParaRPr lang="en-AU"/>
        </a:p>
      </dgm:t>
    </dgm:pt>
    <dgm:pt modelId="{A0BC8CA3-DFDE-41E4-BEBD-7DA362B4A73D}" type="sibTrans" cxnId="{CAC2BFCE-5C91-4E7B-B795-0289565064E5}">
      <dgm:prSet/>
      <dgm:spPr/>
      <dgm:t>
        <a:bodyPr/>
        <a:lstStyle/>
        <a:p>
          <a:endParaRPr lang="en-AU"/>
        </a:p>
      </dgm:t>
    </dgm:pt>
    <dgm:pt modelId="{B56B909A-F300-406A-A760-74503BCD4E4E}">
      <dgm:prSet/>
      <dgm:spPr/>
      <dgm:t>
        <a:bodyPr/>
        <a:lstStyle/>
        <a:p>
          <a:r>
            <a:rPr lang="en-AU" dirty="0"/>
            <a:t>Holds the connection to Azure Service Bus Topic</a:t>
          </a:r>
        </a:p>
      </dgm:t>
    </dgm:pt>
    <dgm:pt modelId="{003112D7-B0B7-4DA5-B636-24A4A44DF25B}" type="parTrans" cxnId="{7F9C66CC-36F6-45A7-82C1-E3D91FBBA35B}">
      <dgm:prSet/>
      <dgm:spPr/>
      <dgm:t>
        <a:bodyPr/>
        <a:lstStyle/>
        <a:p>
          <a:endParaRPr lang="en-AU"/>
        </a:p>
      </dgm:t>
    </dgm:pt>
    <dgm:pt modelId="{7995B4CB-1C9D-4173-89DD-A38E4306836C}" type="sibTrans" cxnId="{7F9C66CC-36F6-45A7-82C1-E3D91FBBA35B}">
      <dgm:prSet/>
      <dgm:spPr/>
      <dgm:t>
        <a:bodyPr/>
        <a:lstStyle/>
        <a:p>
          <a:endParaRPr lang="en-AU"/>
        </a:p>
      </dgm:t>
    </dgm:pt>
    <dgm:pt modelId="{B5E99B2E-F7E6-42CA-A6D9-A17D2E22168C}">
      <dgm:prSet/>
      <dgm:spPr/>
      <dgm:t>
        <a:bodyPr/>
        <a:lstStyle/>
        <a:p>
          <a:r>
            <a:rPr lang="en-AU" dirty="0"/>
            <a:t>Entity type and key definition for synchronization between systems</a:t>
          </a:r>
        </a:p>
      </dgm:t>
    </dgm:pt>
    <dgm:pt modelId="{529B087E-CFFE-42D4-9777-DE9CDFB06446}" type="parTrans" cxnId="{E76E9D2D-5BCD-4DD6-8063-932886701496}">
      <dgm:prSet/>
      <dgm:spPr/>
      <dgm:t>
        <a:bodyPr/>
        <a:lstStyle/>
        <a:p>
          <a:endParaRPr lang="en-AU"/>
        </a:p>
      </dgm:t>
    </dgm:pt>
    <dgm:pt modelId="{B90A5F91-462A-4B3B-BF4B-4EFD5C653A6D}" type="sibTrans" cxnId="{E76E9D2D-5BCD-4DD6-8063-932886701496}">
      <dgm:prSet/>
      <dgm:spPr/>
      <dgm:t>
        <a:bodyPr/>
        <a:lstStyle/>
        <a:p>
          <a:endParaRPr lang="en-AU"/>
        </a:p>
      </dgm:t>
    </dgm:pt>
    <dgm:pt modelId="{BE778A76-CE0D-4F9E-AF6E-F33B6C8D11F3}">
      <dgm:prSet/>
      <dgm:spPr/>
      <dgm:t>
        <a:bodyPr/>
        <a:lstStyle/>
        <a:p>
          <a:r>
            <a:rPr lang="en-AU" dirty="0"/>
            <a:t>Content Hub Endpoint details</a:t>
          </a:r>
        </a:p>
      </dgm:t>
    </dgm:pt>
    <dgm:pt modelId="{10E4DEFD-4D31-4C7F-8E76-35F8E60AC4B7}" type="parTrans" cxnId="{C72B3DA1-7308-46DB-BC82-CCF8E1B429EB}">
      <dgm:prSet/>
      <dgm:spPr/>
      <dgm:t>
        <a:bodyPr/>
        <a:lstStyle/>
        <a:p>
          <a:endParaRPr lang="en-AU"/>
        </a:p>
      </dgm:t>
    </dgm:pt>
    <dgm:pt modelId="{E90514A3-5781-4DEC-9C55-3E83B69AEC0F}" type="sibTrans" cxnId="{C72B3DA1-7308-46DB-BC82-CCF8E1B429EB}">
      <dgm:prSet/>
      <dgm:spPr/>
      <dgm:t>
        <a:bodyPr/>
        <a:lstStyle/>
        <a:p>
          <a:endParaRPr lang="en-AU"/>
        </a:p>
      </dgm:t>
    </dgm:pt>
    <dgm:pt modelId="{7AAF44A4-6982-4A91-AE55-0FB34EEC061C}">
      <dgm:prSet/>
      <dgm:spPr/>
      <dgm:t>
        <a:bodyPr/>
        <a:lstStyle/>
        <a:p>
          <a:r>
            <a:rPr lang="en-AU" dirty="0"/>
            <a:t>Product property mappings</a:t>
          </a:r>
        </a:p>
      </dgm:t>
    </dgm:pt>
    <dgm:pt modelId="{E3D06285-016E-4B09-8730-B109F7AC09EF}" type="parTrans" cxnId="{AEB393AF-2A59-4874-9D95-34F6BD9C3586}">
      <dgm:prSet/>
      <dgm:spPr/>
      <dgm:t>
        <a:bodyPr/>
        <a:lstStyle/>
        <a:p>
          <a:endParaRPr lang="en-AU"/>
        </a:p>
      </dgm:t>
    </dgm:pt>
    <dgm:pt modelId="{29CB9DD4-1273-4360-92D7-DB5688FF1717}" type="sibTrans" cxnId="{AEB393AF-2A59-4874-9D95-34F6BD9C3586}">
      <dgm:prSet/>
      <dgm:spPr/>
      <dgm:t>
        <a:bodyPr/>
        <a:lstStyle/>
        <a:p>
          <a:endParaRPr lang="en-AU"/>
        </a:p>
      </dgm:t>
    </dgm:pt>
    <dgm:pt modelId="{E848A6D6-4454-43FF-9A8E-F5C9BCF55202}">
      <dgm:prSet/>
      <dgm:spPr/>
      <dgm:t>
        <a:bodyPr/>
        <a:lstStyle/>
        <a:p>
          <a:r>
            <a:rPr lang="en-AU" dirty="0"/>
            <a:t>(Image) Asset Synchronization details</a:t>
          </a:r>
        </a:p>
      </dgm:t>
    </dgm:pt>
    <dgm:pt modelId="{8C041337-1D4A-4690-85D7-4EA4C7B68EC2}" type="parTrans" cxnId="{1C931B27-CD5F-415F-9C27-8DD009076FB9}">
      <dgm:prSet/>
      <dgm:spPr/>
      <dgm:t>
        <a:bodyPr/>
        <a:lstStyle/>
        <a:p>
          <a:endParaRPr lang="en-AU"/>
        </a:p>
      </dgm:t>
    </dgm:pt>
    <dgm:pt modelId="{F2017F9E-D2E8-4966-83EA-CB60634EDCDE}" type="sibTrans" cxnId="{1C931B27-CD5F-415F-9C27-8DD009076FB9}">
      <dgm:prSet/>
      <dgm:spPr/>
      <dgm:t>
        <a:bodyPr/>
        <a:lstStyle/>
        <a:p>
          <a:endParaRPr lang="en-AU"/>
        </a:p>
      </dgm:t>
    </dgm:pt>
    <dgm:pt modelId="{3149A8E2-60FB-4736-9B56-5F771347D799}" type="pres">
      <dgm:prSet presAssocID="{48213FEF-8840-4935-A505-6ED5BAE3504C}" presName="linear" presStyleCnt="0">
        <dgm:presLayoutVars>
          <dgm:dir/>
          <dgm:animLvl val="lvl"/>
          <dgm:resizeHandles val="exact"/>
        </dgm:presLayoutVars>
      </dgm:prSet>
      <dgm:spPr/>
    </dgm:pt>
    <dgm:pt modelId="{771ABFD2-9FEB-478D-A319-18D841656264}" type="pres">
      <dgm:prSet presAssocID="{3EAD6EC1-F757-42E9-B782-9974594B1F2F}" presName="parentLin" presStyleCnt="0"/>
      <dgm:spPr/>
    </dgm:pt>
    <dgm:pt modelId="{2846733F-9532-49AC-996B-AAF2A86DA4ED}" type="pres">
      <dgm:prSet presAssocID="{3EAD6EC1-F757-42E9-B782-9974594B1F2F}" presName="parentLeftMargin" presStyleLbl="node1" presStyleIdx="0" presStyleCnt="5"/>
      <dgm:spPr/>
    </dgm:pt>
    <dgm:pt modelId="{F3A92842-BD45-4E49-B09A-960CD7BFF682}" type="pres">
      <dgm:prSet presAssocID="{3EAD6EC1-F757-42E9-B782-9974594B1F2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EC59E28-D96D-4F37-AD63-8B672D8CB1BC}" type="pres">
      <dgm:prSet presAssocID="{3EAD6EC1-F757-42E9-B782-9974594B1F2F}" presName="negativeSpace" presStyleCnt="0"/>
      <dgm:spPr/>
    </dgm:pt>
    <dgm:pt modelId="{5D71D732-64F6-4FD2-B67C-444B4D14AF51}" type="pres">
      <dgm:prSet presAssocID="{3EAD6EC1-F757-42E9-B782-9974594B1F2F}" presName="childText" presStyleLbl="conFgAcc1" presStyleIdx="0" presStyleCnt="5">
        <dgm:presLayoutVars>
          <dgm:bulletEnabled val="1"/>
        </dgm:presLayoutVars>
      </dgm:prSet>
      <dgm:spPr/>
    </dgm:pt>
    <dgm:pt modelId="{8F3D0B39-58CA-41B6-8E3B-DAFB165326B9}" type="pres">
      <dgm:prSet presAssocID="{46C6C750-B2FF-4E2C-8978-44BF2584762D}" presName="spaceBetweenRectangles" presStyleCnt="0"/>
      <dgm:spPr/>
    </dgm:pt>
    <dgm:pt modelId="{02F275B4-5F5E-4826-819E-A98F71640BB9}" type="pres">
      <dgm:prSet presAssocID="{55160935-5544-47E8-8959-6FD13936693E}" presName="parentLin" presStyleCnt="0"/>
      <dgm:spPr/>
    </dgm:pt>
    <dgm:pt modelId="{7EF10773-BFAB-4E54-B6A0-B3E76EC76C78}" type="pres">
      <dgm:prSet presAssocID="{55160935-5544-47E8-8959-6FD13936693E}" presName="parentLeftMargin" presStyleLbl="node1" presStyleIdx="0" presStyleCnt="5"/>
      <dgm:spPr/>
    </dgm:pt>
    <dgm:pt modelId="{7D06C0C9-F009-4A6A-9E34-E88E97CE6030}" type="pres">
      <dgm:prSet presAssocID="{55160935-5544-47E8-8959-6FD1393669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92BC38-5052-4F2D-BDC4-FBACA4DCDD24}" type="pres">
      <dgm:prSet presAssocID="{55160935-5544-47E8-8959-6FD13936693E}" presName="negativeSpace" presStyleCnt="0"/>
      <dgm:spPr/>
    </dgm:pt>
    <dgm:pt modelId="{E7D7AFA8-0B5E-4C54-9884-D97B9AD156BE}" type="pres">
      <dgm:prSet presAssocID="{55160935-5544-47E8-8959-6FD13936693E}" presName="childText" presStyleLbl="conFgAcc1" presStyleIdx="1" presStyleCnt="5">
        <dgm:presLayoutVars>
          <dgm:bulletEnabled val="1"/>
        </dgm:presLayoutVars>
      </dgm:prSet>
      <dgm:spPr/>
    </dgm:pt>
    <dgm:pt modelId="{D7DF541D-98F7-43F2-8E43-DA17FD33D0F9}" type="pres">
      <dgm:prSet presAssocID="{45DEF033-C90B-4D4D-A655-0F22E1AE1C6C}" presName="spaceBetweenRectangles" presStyleCnt="0"/>
      <dgm:spPr/>
    </dgm:pt>
    <dgm:pt modelId="{72CDFB9C-25C1-4F76-BB77-E14DFF34C9B4}" type="pres">
      <dgm:prSet presAssocID="{3CC790F3-A8E7-46B5-905D-6A656D9B302E}" presName="parentLin" presStyleCnt="0"/>
      <dgm:spPr/>
    </dgm:pt>
    <dgm:pt modelId="{00E2D971-820B-4515-9531-91F823F33AC3}" type="pres">
      <dgm:prSet presAssocID="{3CC790F3-A8E7-46B5-905D-6A656D9B302E}" presName="parentLeftMargin" presStyleLbl="node1" presStyleIdx="1" presStyleCnt="5"/>
      <dgm:spPr/>
    </dgm:pt>
    <dgm:pt modelId="{41A16A49-3013-4B98-B491-5BD040CE022A}" type="pres">
      <dgm:prSet presAssocID="{3CC790F3-A8E7-46B5-905D-6A656D9B30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CE866B-4545-46EC-9563-E91E7FB1A563}" type="pres">
      <dgm:prSet presAssocID="{3CC790F3-A8E7-46B5-905D-6A656D9B302E}" presName="negativeSpace" presStyleCnt="0"/>
      <dgm:spPr/>
    </dgm:pt>
    <dgm:pt modelId="{1C40E10A-C2D8-47FB-92FA-0AED1676B609}" type="pres">
      <dgm:prSet presAssocID="{3CC790F3-A8E7-46B5-905D-6A656D9B302E}" presName="childText" presStyleLbl="conFgAcc1" presStyleIdx="2" presStyleCnt="5">
        <dgm:presLayoutVars>
          <dgm:bulletEnabled val="1"/>
        </dgm:presLayoutVars>
      </dgm:prSet>
      <dgm:spPr/>
    </dgm:pt>
    <dgm:pt modelId="{53FD0EE5-0316-4B7B-BF97-7401F45DF453}" type="pres">
      <dgm:prSet presAssocID="{70EF9153-1169-44E6-B99F-A1B460801F85}" presName="spaceBetweenRectangles" presStyleCnt="0"/>
      <dgm:spPr/>
    </dgm:pt>
    <dgm:pt modelId="{05893F34-FD7C-453E-9FA9-A298A85329C1}" type="pres">
      <dgm:prSet presAssocID="{9FF040B6-5443-4043-9AD0-4B6EB23E830B}" presName="parentLin" presStyleCnt="0"/>
      <dgm:spPr/>
    </dgm:pt>
    <dgm:pt modelId="{C62A974C-FA51-4F65-A3C6-BE4712DFDD9C}" type="pres">
      <dgm:prSet presAssocID="{9FF040B6-5443-4043-9AD0-4B6EB23E830B}" presName="parentLeftMargin" presStyleLbl="node1" presStyleIdx="2" presStyleCnt="5"/>
      <dgm:spPr/>
    </dgm:pt>
    <dgm:pt modelId="{295AC3E8-1CFF-4AD6-A463-7596ABDA6B66}" type="pres">
      <dgm:prSet presAssocID="{9FF040B6-5443-4043-9AD0-4B6EB23E83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200C2E-4077-4C5D-8CCB-616D2EA79D5A}" type="pres">
      <dgm:prSet presAssocID="{9FF040B6-5443-4043-9AD0-4B6EB23E830B}" presName="negativeSpace" presStyleCnt="0"/>
      <dgm:spPr/>
    </dgm:pt>
    <dgm:pt modelId="{A32404FB-BF8E-4C8C-BCBE-7AD5D58FAECC}" type="pres">
      <dgm:prSet presAssocID="{9FF040B6-5443-4043-9AD0-4B6EB23E830B}" presName="childText" presStyleLbl="conFgAcc1" presStyleIdx="3" presStyleCnt="5">
        <dgm:presLayoutVars>
          <dgm:bulletEnabled val="1"/>
        </dgm:presLayoutVars>
      </dgm:prSet>
      <dgm:spPr/>
    </dgm:pt>
    <dgm:pt modelId="{B42DF890-4BC0-4D3F-A0A5-F545BAD51B62}" type="pres">
      <dgm:prSet presAssocID="{9741D29B-DDCC-48B0-BB4F-6358A43477ED}" presName="spaceBetweenRectangles" presStyleCnt="0"/>
      <dgm:spPr/>
    </dgm:pt>
    <dgm:pt modelId="{937659B6-9021-47BF-8549-60D939B473D6}" type="pres">
      <dgm:prSet presAssocID="{63A5905F-E822-4207-A133-B8BBCFB20326}" presName="parentLin" presStyleCnt="0"/>
      <dgm:spPr/>
    </dgm:pt>
    <dgm:pt modelId="{8918514C-8E35-42B8-9AE3-FDB663B3A1A5}" type="pres">
      <dgm:prSet presAssocID="{63A5905F-E822-4207-A133-B8BBCFB20326}" presName="parentLeftMargin" presStyleLbl="node1" presStyleIdx="3" presStyleCnt="5"/>
      <dgm:spPr/>
    </dgm:pt>
    <dgm:pt modelId="{9F594187-2666-4368-8112-3189B958E35D}" type="pres">
      <dgm:prSet presAssocID="{63A5905F-E822-4207-A133-B8BBCFB2032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70600D0-C3EF-42A3-A706-0E64AAC535C9}" type="pres">
      <dgm:prSet presAssocID="{63A5905F-E822-4207-A133-B8BBCFB20326}" presName="negativeSpace" presStyleCnt="0"/>
      <dgm:spPr/>
    </dgm:pt>
    <dgm:pt modelId="{21AB16A1-F4EE-4E66-AECA-B76B34741B9E}" type="pres">
      <dgm:prSet presAssocID="{63A5905F-E822-4207-A133-B8BBCFB2032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C72FF02-E406-4BEA-90B4-6F97315EAFE5}" type="presOf" srcId="{9FF040B6-5443-4043-9AD0-4B6EB23E830B}" destId="{C62A974C-FA51-4F65-A3C6-BE4712DFDD9C}" srcOrd="0" destOrd="0" presId="urn:microsoft.com/office/officeart/2005/8/layout/list1"/>
    <dgm:cxn modelId="{29D7E91E-306A-42BC-BDC9-78BCF66B0F0B}" type="presOf" srcId="{55160935-5544-47E8-8959-6FD13936693E}" destId="{7EF10773-BFAB-4E54-B6A0-B3E76EC76C78}" srcOrd="0" destOrd="0" presId="urn:microsoft.com/office/officeart/2005/8/layout/list1"/>
    <dgm:cxn modelId="{1C931B27-CD5F-415F-9C27-8DD009076FB9}" srcId="{63A5905F-E822-4207-A133-B8BBCFB20326}" destId="{E848A6D6-4454-43FF-9A8E-F5C9BCF55202}" srcOrd="0" destOrd="0" parTransId="{8C041337-1D4A-4690-85D7-4EA4C7B68EC2}" sibTransId="{F2017F9E-D2E8-4966-83EA-CB60634EDCDE}"/>
    <dgm:cxn modelId="{E76E9D2D-5BCD-4DD6-8063-932886701496}" srcId="{55160935-5544-47E8-8959-6FD13936693E}" destId="{B5E99B2E-F7E6-42CA-A6D9-A17D2E22168C}" srcOrd="0" destOrd="0" parTransId="{529B087E-CFFE-42D4-9777-DE9CDFB06446}" sibTransId="{B90A5F91-462A-4B3B-BF4B-4EFD5C653A6D}"/>
    <dgm:cxn modelId="{92E7085E-8628-47DB-9593-9A3B4A09E316}" srcId="{48213FEF-8840-4935-A505-6ED5BAE3504C}" destId="{3CC790F3-A8E7-46B5-905D-6A656D9B302E}" srcOrd="2" destOrd="0" parTransId="{FE4802A2-086A-4769-91FC-B598476D96CE}" sibTransId="{70EF9153-1169-44E6-B99F-A1B460801F85}"/>
    <dgm:cxn modelId="{9D332344-02DF-462E-A9A0-56B189515366}" srcId="{48213FEF-8840-4935-A505-6ED5BAE3504C}" destId="{9FF040B6-5443-4043-9AD0-4B6EB23E830B}" srcOrd="3" destOrd="0" parTransId="{2D74E033-8C2A-442B-94D6-ECBACBC28679}" sibTransId="{9741D29B-DDCC-48B0-BB4F-6358A43477ED}"/>
    <dgm:cxn modelId="{A4180A6B-134B-4FD0-88AD-BD2444163ACC}" srcId="{48213FEF-8840-4935-A505-6ED5BAE3504C}" destId="{55160935-5544-47E8-8959-6FD13936693E}" srcOrd="1" destOrd="0" parTransId="{E1CA7AAC-1942-4307-B824-8D87BA89857A}" sibTransId="{45DEF033-C90B-4D4D-A655-0F22E1AE1C6C}"/>
    <dgm:cxn modelId="{7011DA4D-A626-484F-A758-0BC616547CB8}" type="presOf" srcId="{7AAF44A4-6982-4A91-AE55-0FB34EEC061C}" destId="{A32404FB-BF8E-4C8C-BCBE-7AD5D58FAECC}" srcOrd="0" destOrd="0" presId="urn:microsoft.com/office/officeart/2005/8/layout/list1"/>
    <dgm:cxn modelId="{2B0AD87F-1048-43E3-B18A-77F710ABE790}" type="presOf" srcId="{3EAD6EC1-F757-42E9-B782-9974594B1F2F}" destId="{2846733F-9532-49AC-996B-AAF2A86DA4ED}" srcOrd="0" destOrd="0" presId="urn:microsoft.com/office/officeart/2005/8/layout/list1"/>
    <dgm:cxn modelId="{8A428B81-B6FD-4A0E-BF21-C20EF1B36A1A}" type="presOf" srcId="{BE778A76-CE0D-4F9E-AF6E-F33B6C8D11F3}" destId="{1C40E10A-C2D8-47FB-92FA-0AED1676B609}" srcOrd="0" destOrd="0" presId="urn:microsoft.com/office/officeart/2005/8/layout/list1"/>
    <dgm:cxn modelId="{910B5F92-9082-43D6-8BD3-2028AC01D6E0}" type="presOf" srcId="{B5E99B2E-F7E6-42CA-A6D9-A17D2E22168C}" destId="{E7D7AFA8-0B5E-4C54-9884-D97B9AD156BE}" srcOrd="0" destOrd="0" presId="urn:microsoft.com/office/officeart/2005/8/layout/list1"/>
    <dgm:cxn modelId="{5C860395-3193-4D28-86A1-47BD7D07ABA0}" type="presOf" srcId="{55160935-5544-47E8-8959-6FD13936693E}" destId="{7D06C0C9-F009-4A6A-9E34-E88E97CE6030}" srcOrd="1" destOrd="0" presId="urn:microsoft.com/office/officeart/2005/8/layout/list1"/>
    <dgm:cxn modelId="{2045589A-570F-44E4-B902-840A798BD71F}" type="presOf" srcId="{3EAD6EC1-F757-42E9-B782-9974594B1F2F}" destId="{F3A92842-BD45-4E49-B09A-960CD7BFF682}" srcOrd="1" destOrd="0" presId="urn:microsoft.com/office/officeart/2005/8/layout/list1"/>
    <dgm:cxn modelId="{AE6F849D-0CDB-4319-8C21-7604E80E028B}" type="presOf" srcId="{63A5905F-E822-4207-A133-B8BBCFB20326}" destId="{9F594187-2666-4368-8112-3189B958E35D}" srcOrd="1" destOrd="0" presId="urn:microsoft.com/office/officeart/2005/8/layout/list1"/>
    <dgm:cxn modelId="{9F93929F-6BEF-43F5-B7DB-D3791630CA7A}" srcId="{48213FEF-8840-4935-A505-6ED5BAE3504C}" destId="{3EAD6EC1-F757-42E9-B782-9974594B1F2F}" srcOrd="0" destOrd="0" parTransId="{A5112295-8F6A-4E2A-8544-10FC9BF4F704}" sibTransId="{46C6C750-B2FF-4E2C-8978-44BF2584762D}"/>
    <dgm:cxn modelId="{C72B3DA1-7308-46DB-BC82-CCF8E1B429EB}" srcId="{3CC790F3-A8E7-46B5-905D-6A656D9B302E}" destId="{BE778A76-CE0D-4F9E-AF6E-F33B6C8D11F3}" srcOrd="0" destOrd="0" parTransId="{10E4DEFD-4D31-4C7F-8E76-35F8E60AC4B7}" sibTransId="{E90514A3-5781-4DEC-9C55-3E83B69AEC0F}"/>
    <dgm:cxn modelId="{AEB393AF-2A59-4874-9D95-34F6BD9C3586}" srcId="{9FF040B6-5443-4043-9AD0-4B6EB23E830B}" destId="{7AAF44A4-6982-4A91-AE55-0FB34EEC061C}" srcOrd="0" destOrd="0" parTransId="{E3D06285-016E-4B09-8730-B109F7AC09EF}" sibTransId="{29CB9DD4-1273-4360-92D7-DB5688FF1717}"/>
    <dgm:cxn modelId="{7F9D54B3-13CA-41CB-97B4-A9DF79B2E79E}" type="presOf" srcId="{9FF040B6-5443-4043-9AD0-4B6EB23E830B}" destId="{295AC3E8-1CFF-4AD6-A463-7596ABDA6B66}" srcOrd="1" destOrd="0" presId="urn:microsoft.com/office/officeart/2005/8/layout/list1"/>
    <dgm:cxn modelId="{7F9C66CC-36F6-45A7-82C1-E3D91FBBA35B}" srcId="{3EAD6EC1-F757-42E9-B782-9974594B1F2F}" destId="{B56B909A-F300-406A-A760-74503BCD4E4E}" srcOrd="0" destOrd="0" parTransId="{003112D7-B0B7-4DA5-B636-24A4A44DF25B}" sibTransId="{7995B4CB-1C9D-4173-89DD-A38E4306836C}"/>
    <dgm:cxn modelId="{CAC2BFCE-5C91-4E7B-B795-0289565064E5}" srcId="{48213FEF-8840-4935-A505-6ED5BAE3504C}" destId="{63A5905F-E822-4207-A133-B8BBCFB20326}" srcOrd="4" destOrd="0" parTransId="{219F7038-82EB-41E5-BEF8-E7CEA9F2ED1C}" sibTransId="{A0BC8CA3-DFDE-41E4-BEBD-7DA362B4A73D}"/>
    <dgm:cxn modelId="{7F249DCF-9C24-41C6-96C1-556511B86900}" type="presOf" srcId="{48213FEF-8840-4935-A505-6ED5BAE3504C}" destId="{3149A8E2-60FB-4736-9B56-5F771347D799}" srcOrd="0" destOrd="0" presId="urn:microsoft.com/office/officeart/2005/8/layout/list1"/>
    <dgm:cxn modelId="{7AC87AD1-FAFF-4F98-9448-AE61BB429EA8}" type="presOf" srcId="{63A5905F-E822-4207-A133-B8BBCFB20326}" destId="{8918514C-8E35-42B8-9AE3-FDB663B3A1A5}" srcOrd="0" destOrd="0" presId="urn:microsoft.com/office/officeart/2005/8/layout/list1"/>
    <dgm:cxn modelId="{41DB56E5-7510-463A-A67F-58AE9C9213BF}" type="presOf" srcId="{E848A6D6-4454-43FF-9A8E-F5C9BCF55202}" destId="{21AB16A1-F4EE-4E66-AECA-B76B34741B9E}" srcOrd="0" destOrd="0" presId="urn:microsoft.com/office/officeart/2005/8/layout/list1"/>
    <dgm:cxn modelId="{9D30C8EE-B145-4BD0-B8ED-EAEAB39FB501}" type="presOf" srcId="{3CC790F3-A8E7-46B5-905D-6A656D9B302E}" destId="{00E2D971-820B-4515-9531-91F823F33AC3}" srcOrd="0" destOrd="0" presId="urn:microsoft.com/office/officeart/2005/8/layout/list1"/>
    <dgm:cxn modelId="{94D2DEF3-2F70-4D0B-AFA0-D4CAEB61FF12}" type="presOf" srcId="{B56B909A-F300-406A-A760-74503BCD4E4E}" destId="{5D71D732-64F6-4FD2-B67C-444B4D14AF51}" srcOrd="0" destOrd="0" presId="urn:microsoft.com/office/officeart/2005/8/layout/list1"/>
    <dgm:cxn modelId="{BC3D4DFB-14EE-4C4A-BF80-A7C582452FEC}" type="presOf" srcId="{3CC790F3-A8E7-46B5-905D-6A656D9B302E}" destId="{41A16A49-3013-4B98-B491-5BD040CE022A}" srcOrd="1" destOrd="0" presId="urn:microsoft.com/office/officeart/2005/8/layout/list1"/>
    <dgm:cxn modelId="{CCEDC4FD-2AFE-418D-ABCE-B7AEE93ED7B2}" type="presParOf" srcId="{3149A8E2-60FB-4736-9B56-5F771347D799}" destId="{771ABFD2-9FEB-478D-A319-18D841656264}" srcOrd="0" destOrd="0" presId="urn:microsoft.com/office/officeart/2005/8/layout/list1"/>
    <dgm:cxn modelId="{E5F962E3-DA14-4329-98A3-CB87CD3616DC}" type="presParOf" srcId="{771ABFD2-9FEB-478D-A319-18D841656264}" destId="{2846733F-9532-49AC-996B-AAF2A86DA4ED}" srcOrd="0" destOrd="0" presId="urn:microsoft.com/office/officeart/2005/8/layout/list1"/>
    <dgm:cxn modelId="{38E30C3E-CAEF-4D9F-B66E-98DC9A708616}" type="presParOf" srcId="{771ABFD2-9FEB-478D-A319-18D841656264}" destId="{F3A92842-BD45-4E49-B09A-960CD7BFF682}" srcOrd="1" destOrd="0" presId="urn:microsoft.com/office/officeart/2005/8/layout/list1"/>
    <dgm:cxn modelId="{04B136CC-72EB-4A72-879D-C6865DEBC3F2}" type="presParOf" srcId="{3149A8E2-60FB-4736-9B56-5F771347D799}" destId="{8EC59E28-D96D-4F37-AD63-8B672D8CB1BC}" srcOrd="1" destOrd="0" presId="urn:microsoft.com/office/officeart/2005/8/layout/list1"/>
    <dgm:cxn modelId="{33568552-F96E-4532-8E04-3602D78B2B3F}" type="presParOf" srcId="{3149A8E2-60FB-4736-9B56-5F771347D799}" destId="{5D71D732-64F6-4FD2-B67C-444B4D14AF51}" srcOrd="2" destOrd="0" presId="urn:microsoft.com/office/officeart/2005/8/layout/list1"/>
    <dgm:cxn modelId="{EBD7F4F9-181A-4D54-96E5-1B17BAB286DA}" type="presParOf" srcId="{3149A8E2-60FB-4736-9B56-5F771347D799}" destId="{8F3D0B39-58CA-41B6-8E3B-DAFB165326B9}" srcOrd="3" destOrd="0" presId="urn:microsoft.com/office/officeart/2005/8/layout/list1"/>
    <dgm:cxn modelId="{51E2AE25-E2C9-4F45-B294-7AECC448C66D}" type="presParOf" srcId="{3149A8E2-60FB-4736-9B56-5F771347D799}" destId="{02F275B4-5F5E-4826-819E-A98F71640BB9}" srcOrd="4" destOrd="0" presId="urn:microsoft.com/office/officeart/2005/8/layout/list1"/>
    <dgm:cxn modelId="{9634CE11-2CBE-44A2-B2C6-2C60724EF2F1}" type="presParOf" srcId="{02F275B4-5F5E-4826-819E-A98F71640BB9}" destId="{7EF10773-BFAB-4E54-B6A0-B3E76EC76C78}" srcOrd="0" destOrd="0" presId="urn:microsoft.com/office/officeart/2005/8/layout/list1"/>
    <dgm:cxn modelId="{337C5DB8-F933-43A6-869D-C5AD0C0F6574}" type="presParOf" srcId="{02F275B4-5F5E-4826-819E-A98F71640BB9}" destId="{7D06C0C9-F009-4A6A-9E34-E88E97CE6030}" srcOrd="1" destOrd="0" presId="urn:microsoft.com/office/officeart/2005/8/layout/list1"/>
    <dgm:cxn modelId="{9A7FA774-C93F-4917-A669-42BBB9890C42}" type="presParOf" srcId="{3149A8E2-60FB-4736-9B56-5F771347D799}" destId="{8F92BC38-5052-4F2D-BDC4-FBACA4DCDD24}" srcOrd="5" destOrd="0" presId="urn:microsoft.com/office/officeart/2005/8/layout/list1"/>
    <dgm:cxn modelId="{22E84E1A-BF60-4668-8D1D-4A98B98A5D7E}" type="presParOf" srcId="{3149A8E2-60FB-4736-9B56-5F771347D799}" destId="{E7D7AFA8-0B5E-4C54-9884-D97B9AD156BE}" srcOrd="6" destOrd="0" presId="urn:microsoft.com/office/officeart/2005/8/layout/list1"/>
    <dgm:cxn modelId="{06374521-EAB2-4C3E-8580-B3AB0F03DB19}" type="presParOf" srcId="{3149A8E2-60FB-4736-9B56-5F771347D799}" destId="{D7DF541D-98F7-43F2-8E43-DA17FD33D0F9}" srcOrd="7" destOrd="0" presId="urn:microsoft.com/office/officeart/2005/8/layout/list1"/>
    <dgm:cxn modelId="{580DC7A9-56F5-4026-BE49-428C62953D3D}" type="presParOf" srcId="{3149A8E2-60FB-4736-9B56-5F771347D799}" destId="{72CDFB9C-25C1-4F76-BB77-E14DFF34C9B4}" srcOrd="8" destOrd="0" presId="urn:microsoft.com/office/officeart/2005/8/layout/list1"/>
    <dgm:cxn modelId="{B899B503-BAB1-4416-863B-B2CC6B5E6AAB}" type="presParOf" srcId="{72CDFB9C-25C1-4F76-BB77-E14DFF34C9B4}" destId="{00E2D971-820B-4515-9531-91F823F33AC3}" srcOrd="0" destOrd="0" presId="urn:microsoft.com/office/officeart/2005/8/layout/list1"/>
    <dgm:cxn modelId="{EA354634-422F-4D25-9585-4E2F7303BB5B}" type="presParOf" srcId="{72CDFB9C-25C1-4F76-BB77-E14DFF34C9B4}" destId="{41A16A49-3013-4B98-B491-5BD040CE022A}" srcOrd="1" destOrd="0" presId="urn:microsoft.com/office/officeart/2005/8/layout/list1"/>
    <dgm:cxn modelId="{E738C44F-9C89-46B9-ACA6-391766EC7AA8}" type="presParOf" srcId="{3149A8E2-60FB-4736-9B56-5F771347D799}" destId="{71CE866B-4545-46EC-9563-E91E7FB1A563}" srcOrd="9" destOrd="0" presId="urn:microsoft.com/office/officeart/2005/8/layout/list1"/>
    <dgm:cxn modelId="{AFB788DB-5CDA-49DB-A2D7-FEDBD66AE512}" type="presParOf" srcId="{3149A8E2-60FB-4736-9B56-5F771347D799}" destId="{1C40E10A-C2D8-47FB-92FA-0AED1676B609}" srcOrd="10" destOrd="0" presId="urn:microsoft.com/office/officeart/2005/8/layout/list1"/>
    <dgm:cxn modelId="{18FF150A-DA55-4C2F-BBAD-C6AA81D023CF}" type="presParOf" srcId="{3149A8E2-60FB-4736-9B56-5F771347D799}" destId="{53FD0EE5-0316-4B7B-BF97-7401F45DF453}" srcOrd="11" destOrd="0" presId="urn:microsoft.com/office/officeart/2005/8/layout/list1"/>
    <dgm:cxn modelId="{8F8930F6-C5B3-4B94-A7D5-DB42B60AF9AA}" type="presParOf" srcId="{3149A8E2-60FB-4736-9B56-5F771347D799}" destId="{05893F34-FD7C-453E-9FA9-A298A85329C1}" srcOrd="12" destOrd="0" presId="urn:microsoft.com/office/officeart/2005/8/layout/list1"/>
    <dgm:cxn modelId="{81B6C2AE-0179-4DA0-9411-51694A176EF5}" type="presParOf" srcId="{05893F34-FD7C-453E-9FA9-A298A85329C1}" destId="{C62A974C-FA51-4F65-A3C6-BE4712DFDD9C}" srcOrd="0" destOrd="0" presId="urn:microsoft.com/office/officeart/2005/8/layout/list1"/>
    <dgm:cxn modelId="{72F26F64-BAC9-48ED-9987-7C5256A01F46}" type="presParOf" srcId="{05893F34-FD7C-453E-9FA9-A298A85329C1}" destId="{295AC3E8-1CFF-4AD6-A463-7596ABDA6B66}" srcOrd="1" destOrd="0" presId="urn:microsoft.com/office/officeart/2005/8/layout/list1"/>
    <dgm:cxn modelId="{63295FF9-6D3B-4A58-9695-5DE9C63BAEC9}" type="presParOf" srcId="{3149A8E2-60FB-4736-9B56-5F771347D799}" destId="{3A200C2E-4077-4C5D-8CCB-616D2EA79D5A}" srcOrd="13" destOrd="0" presId="urn:microsoft.com/office/officeart/2005/8/layout/list1"/>
    <dgm:cxn modelId="{C427900F-5E3C-496E-8563-6B345BD171A1}" type="presParOf" srcId="{3149A8E2-60FB-4736-9B56-5F771347D799}" destId="{A32404FB-BF8E-4C8C-BCBE-7AD5D58FAECC}" srcOrd="14" destOrd="0" presId="urn:microsoft.com/office/officeart/2005/8/layout/list1"/>
    <dgm:cxn modelId="{F6DC47BB-F1FB-4F4A-9AA3-ECB5B65A1104}" type="presParOf" srcId="{3149A8E2-60FB-4736-9B56-5F771347D799}" destId="{B42DF890-4BC0-4D3F-A0A5-F545BAD51B62}" srcOrd="15" destOrd="0" presId="urn:microsoft.com/office/officeart/2005/8/layout/list1"/>
    <dgm:cxn modelId="{F54C057B-F711-4AE1-83E2-D6B32E9B4CAC}" type="presParOf" srcId="{3149A8E2-60FB-4736-9B56-5F771347D799}" destId="{937659B6-9021-47BF-8549-60D939B473D6}" srcOrd="16" destOrd="0" presId="urn:microsoft.com/office/officeart/2005/8/layout/list1"/>
    <dgm:cxn modelId="{57575D32-0CFC-4D9C-9D47-2586A60A98C3}" type="presParOf" srcId="{937659B6-9021-47BF-8549-60D939B473D6}" destId="{8918514C-8E35-42B8-9AE3-FDB663B3A1A5}" srcOrd="0" destOrd="0" presId="urn:microsoft.com/office/officeart/2005/8/layout/list1"/>
    <dgm:cxn modelId="{533C10EE-E34D-4E63-B2ED-BBC4F9552C16}" type="presParOf" srcId="{937659B6-9021-47BF-8549-60D939B473D6}" destId="{9F594187-2666-4368-8112-3189B958E35D}" srcOrd="1" destOrd="0" presId="urn:microsoft.com/office/officeart/2005/8/layout/list1"/>
    <dgm:cxn modelId="{783CFD88-F899-443A-973B-D2888337D0CA}" type="presParOf" srcId="{3149A8E2-60FB-4736-9B56-5F771347D799}" destId="{470600D0-C3EF-42A3-A706-0E64AAC535C9}" srcOrd="17" destOrd="0" presId="urn:microsoft.com/office/officeart/2005/8/layout/list1"/>
    <dgm:cxn modelId="{6AC59881-90AB-4329-BE4C-455D88FBCDFB}" type="presParOf" srcId="{3149A8E2-60FB-4736-9B56-5F771347D799}" destId="{21AB16A1-F4EE-4E66-AECA-B76B34741B9E}" srcOrd="18" destOrd="0" presId="urn:microsoft.com/office/officeart/2005/8/layout/list1"/>
  </dgm:cxnLst>
  <dgm:bg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6CAF7D-4B13-41F1-A678-7319F495D35C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11C911C-B4D0-4AD5-A2C3-9417953CBA39}">
      <dgm:prSet phldrT="[Text]" custT="1"/>
      <dgm:spPr>
        <a:solidFill>
          <a:srgbClr val="F77E3B"/>
        </a:solidFill>
      </dgm:spPr>
      <dgm:t>
        <a:bodyPr/>
        <a:lstStyle/>
        <a:p>
          <a:r>
            <a:rPr lang="en-AU" sz="1600" dirty="0"/>
            <a:t>Distribution</a:t>
          </a:r>
        </a:p>
      </dgm:t>
    </dgm:pt>
    <dgm:pt modelId="{C2409BA8-EA2B-4267-AA44-3A597EE9FE3D}" type="parTrans" cxnId="{C35ABDED-CE07-45B3-8E05-533062E7893E}">
      <dgm:prSet/>
      <dgm:spPr/>
      <dgm:t>
        <a:bodyPr/>
        <a:lstStyle/>
        <a:p>
          <a:endParaRPr lang="en-AU"/>
        </a:p>
      </dgm:t>
    </dgm:pt>
    <dgm:pt modelId="{A3D719C0-DF35-4524-8DAE-1504AE5BF323}" type="sibTrans" cxnId="{C35ABDED-CE07-45B3-8E05-533062E7893E}">
      <dgm:prSet/>
      <dgm:spPr/>
      <dgm:t>
        <a:bodyPr/>
        <a:lstStyle/>
        <a:p>
          <a:endParaRPr lang="en-AU"/>
        </a:p>
      </dgm:t>
    </dgm:pt>
    <dgm:pt modelId="{70C93E06-74B8-4D17-BF2E-CBF3188A9586}">
      <dgm:prSet phldrT="[Text]" custT="1"/>
      <dgm:spPr>
        <a:solidFill>
          <a:srgbClr val="9999FF"/>
        </a:solidFill>
      </dgm:spPr>
      <dgm:t>
        <a:bodyPr/>
        <a:lstStyle/>
        <a:p>
          <a:r>
            <a:rPr lang="en-AU" sz="1400" dirty="0"/>
            <a:t>PrintEntity Generation</a:t>
          </a:r>
        </a:p>
      </dgm:t>
    </dgm:pt>
    <dgm:pt modelId="{88B6A651-D4C4-4227-ADF0-B2F902AFB5F6}" type="parTrans" cxnId="{107BEBC2-A7D5-466A-9173-085D5F490367}">
      <dgm:prSet/>
      <dgm:spPr/>
      <dgm:t>
        <a:bodyPr/>
        <a:lstStyle/>
        <a:p>
          <a:endParaRPr lang="en-AU"/>
        </a:p>
      </dgm:t>
    </dgm:pt>
    <dgm:pt modelId="{C071CF41-5462-48EA-A57E-F808B2300EA5}" type="sibTrans" cxnId="{107BEBC2-A7D5-466A-9173-085D5F490367}">
      <dgm:prSet/>
      <dgm:spPr/>
      <dgm:t>
        <a:bodyPr/>
        <a:lstStyle/>
        <a:p>
          <a:endParaRPr lang="en-AU"/>
        </a:p>
      </dgm:t>
    </dgm:pt>
    <dgm:pt modelId="{7882ED6F-B9A9-4DA2-A199-3A2C5FEB8464}">
      <dgm:prSet phldrT="[Text]" custT="1"/>
      <dgm:spPr>
        <a:solidFill>
          <a:srgbClr val="13C2F9"/>
        </a:solidFill>
      </dgm:spPr>
      <dgm:t>
        <a:bodyPr/>
        <a:lstStyle/>
        <a:p>
          <a:r>
            <a:rPr lang="en-AU" sz="1600" dirty="0"/>
            <a:t>Checkin</a:t>
          </a:r>
        </a:p>
      </dgm:t>
    </dgm:pt>
    <dgm:pt modelId="{22A9FF33-CEE2-4FCA-8FA4-990FF50AB96B}" type="parTrans" cxnId="{39BA2889-5ECF-4092-9A00-843D6FC2A955}">
      <dgm:prSet/>
      <dgm:spPr/>
      <dgm:t>
        <a:bodyPr/>
        <a:lstStyle/>
        <a:p>
          <a:endParaRPr lang="en-AU"/>
        </a:p>
      </dgm:t>
    </dgm:pt>
    <dgm:pt modelId="{9DAE5078-77CB-417C-B55B-DA3009976CA7}" type="sibTrans" cxnId="{39BA2889-5ECF-4092-9A00-843D6FC2A955}">
      <dgm:prSet/>
      <dgm:spPr/>
      <dgm:t>
        <a:bodyPr/>
        <a:lstStyle/>
        <a:p>
          <a:endParaRPr lang="en-AU"/>
        </a:p>
      </dgm:t>
    </dgm:pt>
    <dgm:pt modelId="{C2EDA64F-7498-457C-AB8D-BE052031F7CF}">
      <dgm:prSet phldrT="[Text]"/>
      <dgm:spPr>
        <a:solidFill>
          <a:srgbClr val="003399"/>
        </a:solidFill>
      </dgm:spPr>
      <dgm:t>
        <a:bodyPr/>
        <a:lstStyle/>
        <a:p>
          <a:r>
            <a:rPr lang="en-AU" dirty="0"/>
            <a:t>Job Scheduler</a:t>
          </a:r>
        </a:p>
      </dgm:t>
    </dgm:pt>
    <dgm:pt modelId="{316D0C63-636D-4934-83E4-30DA5FF71BCC}" type="sibTrans" cxnId="{829C93B8-EAE4-4367-9BCF-37272743C2DB}">
      <dgm:prSet/>
      <dgm:spPr/>
      <dgm:t>
        <a:bodyPr/>
        <a:lstStyle/>
        <a:p>
          <a:endParaRPr lang="en-AU"/>
        </a:p>
      </dgm:t>
    </dgm:pt>
    <dgm:pt modelId="{0F44DF9B-E714-4553-867D-96D40135B0D3}" type="parTrans" cxnId="{829C93B8-EAE4-4367-9BCF-37272743C2DB}">
      <dgm:prSet/>
      <dgm:spPr/>
      <dgm:t>
        <a:bodyPr/>
        <a:lstStyle/>
        <a:p>
          <a:endParaRPr lang="en-AU"/>
        </a:p>
      </dgm:t>
    </dgm:pt>
    <dgm:pt modelId="{F7055724-0274-401A-B2C4-7F07371E583B}">
      <dgm:prSet phldrT="[Text]" custT="1"/>
      <dgm:spPr>
        <a:solidFill>
          <a:srgbClr val="92D050"/>
        </a:solidFill>
      </dgm:spPr>
      <dgm:t>
        <a:bodyPr/>
        <a:lstStyle/>
        <a:p>
          <a:r>
            <a:rPr lang="en-AU" sz="1600" dirty="0"/>
            <a:t>Checkout</a:t>
          </a:r>
        </a:p>
      </dgm:t>
    </dgm:pt>
    <dgm:pt modelId="{1196535A-8B75-4CAF-8D2C-DCB8EF558381}" type="parTrans" cxnId="{4D41E6DE-9268-4A3F-9462-34A28910BC03}">
      <dgm:prSet/>
      <dgm:spPr/>
      <dgm:t>
        <a:bodyPr/>
        <a:lstStyle/>
        <a:p>
          <a:endParaRPr lang="en-AU"/>
        </a:p>
      </dgm:t>
    </dgm:pt>
    <dgm:pt modelId="{16BEE187-D648-43BF-975E-66D506529BFB}" type="sibTrans" cxnId="{4D41E6DE-9268-4A3F-9462-34A28910BC03}">
      <dgm:prSet/>
      <dgm:spPr/>
      <dgm:t>
        <a:bodyPr/>
        <a:lstStyle/>
        <a:p>
          <a:endParaRPr lang="en-AU"/>
        </a:p>
      </dgm:t>
    </dgm:pt>
    <dgm:pt modelId="{092EFFB4-3230-4B03-A330-881896CACBF9}">
      <dgm:prSet phldrT="[Text]" custT="1"/>
      <dgm:spPr>
        <a:solidFill>
          <a:srgbClr val="C00000"/>
        </a:solidFill>
      </dgm:spPr>
      <dgm:t>
        <a:bodyPr/>
        <a:lstStyle/>
        <a:p>
          <a:r>
            <a:rPr lang="en-AU" sz="1600" dirty="0"/>
            <a:t>Discard</a:t>
          </a:r>
        </a:p>
      </dgm:t>
    </dgm:pt>
    <dgm:pt modelId="{219CEF4F-A3C5-45AA-9068-4C8A9D8151DF}" type="parTrans" cxnId="{FE05915D-9B10-4597-A4B1-4AC343C49387}">
      <dgm:prSet/>
      <dgm:spPr/>
      <dgm:t>
        <a:bodyPr/>
        <a:lstStyle/>
        <a:p>
          <a:endParaRPr lang="en-AU"/>
        </a:p>
      </dgm:t>
    </dgm:pt>
    <dgm:pt modelId="{FDFCF104-5B88-497D-AB3B-4916C346D6BF}" type="sibTrans" cxnId="{FE05915D-9B10-4597-A4B1-4AC343C49387}">
      <dgm:prSet/>
      <dgm:spPr/>
      <dgm:t>
        <a:bodyPr/>
        <a:lstStyle/>
        <a:p>
          <a:endParaRPr lang="en-AU"/>
        </a:p>
      </dgm:t>
    </dgm:pt>
    <dgm:pt modelId="{5D3A6FED-283C-492F-9B36-4AF3B379D21F}">
      <dgm:prSet phldrT="[Text]" custT="1"/>
      <dgm:spPr>
        <a:solidFill>
          <a:srgbClr val="657783"/>
        </a:solidFill>
      </dgm:spPr>
      <dgm:t>
        <a:bodyPr/>
        <a:lstStyle/>
        <a:p>
          <a:r>
            <a:rPr lang="en-AU" sz="1600" dirty="0"/>
            <a:t>Download</a:t>
          </a:r>
        </a:p>
      </dgm:t>
    </dgm:pt>
    <dgm:pt modelId="{58164BBB-23D7-45B2-A6F9-A85B49D6664B}" type="parTrans" cxnId="{610CED6B-A62B-4F55-BB24-3DDBDA900DAD}">
      <dgm:prSet/>
      <dgm:spPr/>
      <dgm:t>
        <a:bodyPr/>
        <a:lstStyle/>
        <a:p>
          <a:endParaRPr lang="en-AU"/>
        </a:p>
      </dgm:t>
    </dgm:pt>
    <dgm:pt modelId="{DDA9781E-D012-4214-A437-814FAFFA4332}" type="sibTrans" cxnId="{610CED6B-A62B-4F55-BB24-3DDBDA900DAD}">
      <dgm:prSet/>
      <dgm:spPr/>
      <dgm:t>
        <a:bodyPr/>
        <a:lstStyle/>
        <a:p>
          <a:endParaRPr lang="en-AU"/>
        </a:p>
      </dgm:t>
    </dgm:pt>
    <dgm:pt modelId="{7BB9F3A1-9CF9-4A38-A5FE-A624C47C60F0}">
      <dgm:prSet phldrT="[Text]" custT="1"/>
      <dgm:spPr>
        <a:solidFill>
          <a:srgbClr val="DC1CF0"/>
        </a:solidFill>
      </dgm:spPr>
      <dgm:t>
        <a:bodyPr/>
        <a:lstStyle/>
        <a:p>
          <a:r>
            <a:rPr lang="en-AU" sz="1400" dirty="0"/>
            <a:t>Content Publishing</a:t>
          </a:r>
        </a:p>
      </dgm:t>
    </dgm:pt>
    <dgm:pt modelId="{B3CC44BA-3155-4D5D-9D1B-403B777D9129}" type="parTrans" cxnId="{A424FBC3-E09C-4E5E-AFED-1D45ADA70EEC}">
      <dgm:prSet/>
      <dgm:spPr/>
      <dgm:t>
        <a:bodyPr/>
        <a:lstStyle/>
        <a:p>
          <a:endParaRPr lang="en-AU"/>
        </a:p>
      </dgm:t>
    </dgm:pt>
    <dgm:pt modelId="{A2D12929-FC80-470B-A178-79F230D1A162}" type="sibTrans" cxnId="{A424FBC3-E09C-4E5E-AFED-1D45ADA70EEC}">
      <dgm:prSet/>
      <dgm:spPr/>
      <dgm:t>
        <a:bodyPr/>
        <a:lstStyle/>
        <a:p>
          <a:endParaRPr lang="en-AU"/>
        </a:p>
      </dgm:t>
    </dgm:pt>
    <dgm:pt modelId="{DB5C212A-2BFE-4B0E-A9FF-782B792670EF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AU" sz="1600" dirty="0"/>
            <a:t>Upload</a:t>
          </a:r>
        </a:p>
      </dgm:t>
    </dgm:pt>
    <dgm:pt modelId="{B4F1DE13-88BA-4B70-AE9A-832D3D5D3A7C}" type="parTrans" cxnId="{799FCF12-DD79-40FA-BA00-4E2EED844AFF}">
      <dgm:prSet/>
      <dgm:spPr/>
      <dgm:t>
        <a:bodyPr/>
        <a:lstStyle/>
        <a:p>
          <a:endParaRPr lang="en-AU"/>
        </a:p>
      </dgm:t>
    </dgm:pt>
    <dgm:pt modelId="{03091020-A57B-480F-AC0D-7F31CD1D3D31}" type="sibTrans" cxnId="{799FCF12-DD79-40FA-BA00-4E2EED844AFF}">
      <dgm:prSet/>
      <dgm:spPr/>
      <dgm:t>
        <a:bodyPr/>
        <a:lstStyle/>
        <a:p>
          <a:endParaRPr lang="en-AU"/>
        </a:p>
      </dgm:t>
    </dgm:pt>
    <dgm:pt modelId="{D9FFFA60-630D-4556-9DDA-7ADFD7D2E63A}">
      <dgm:prSet phldrT="[Text]" custT="1"/>
      <dgm:spPr>
        <a:solidFill>
          <a:srgbClr val="009999"/>
        </a:solidFill>
      </dgm:spPr>
      <dgm:t>
        <a:bodyPr/>
        <a:lstStyle/>
        <a:p>
          <a:r>
            <a:rPr lang="en-AU" sz="1600" dirty="0"/>
            <a:t>Fetch</a:t>
          </a:r>
        </a:p>
      </dgm:t>
    </dgm:pt>
    <dgm:pt modelId="{184C62F9-CAD5-4E55-AC16-5E46C3C4A1F9}" type="parTrans" cxnId="{569FBED1-20D5-4342-BD85-DE712CE30E8C}">
      <dgm:prSet/>
      <dgm:spPr/>
      <dgm:t>
        <a:bodyPr/>
        <a:lstStyle/>
        <a:p>
          <a:endParaRPr lang="en-AU"/>
        </a:p>
      </dgm:t>
    </dgm:pt>
    <dgm:pt modelId="{15C9D494-AFD4-4C55-A42B-68D0CD58AB6E}" type="sibTrans" cxnId="{569FBED1-20D5-4342-BD85-DE712CE30E8C}">
      <dgm:prSet/>
      <dgm:spPr/>
      <dgm:t>
        <a:bodyPr/>
        <a:lstStyle/>
        <a:p>
          <a:endParaRPr lang="en-AU"/>
        </a:p>
      </dgm:t>
    </dgm:pt>
    <dgm:pt modelId="{45E5DB81-CF96-4E56-AC15-66AD93ACE23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AU" sz="1600" dirty="0"/>
            <a:t>Import</a:t>
          </a:r>
        </a:p>
      </dgm:t>
    </dgm:pt>
    <dgm:pt modelId="{BB149722-9CA2-46CB-A141-4AFF72921FFB}" type="parTrans" cxnId="{ABDD9266-6D55-456B-A3EB-198495ADAE64}">
      <dgm:prSet/>
      <dgm:spPr/>
      <dgm:t>
        <a:bodyPr/>
        <a:lstStyle/>
        <a:p>
          <a:endParaRPr lang="en-AU"/>
        </a:p>
      </dgm:t>
    </dgm:pt>
    <dgm:pt modelId="{3718F15E-00A6-43F7-AEE7-78D2D1BC8D4F}" type="sibTrans" cxnId="{ABDD9266-6D55-456B-A3EB-198495ADAE64}">
      <dgm:prSet/>
      <dgm:spPr/>
      <dgm:t>
        <a:bodyPr/>
        <a:lstStyle/>
        <a:p>
          <a:endParaRPr lang="en-AU"/>
        </a:p>
      </dgm:t>
    </dgm:pt>
    <dgm:pt modelId="{ECCB0DEB-10C4-47CF-B53D-5890E80F8B33}">
      <dgm:prSet phldrT="[Text]" custT="1"/>
      <dgm:spPr>
        <a:solidFill>
          <a:srgbClr val="00B050"/>
        </a:solidFill>
      </dgm:spPr>
      <dgm:t>
        <a:bodyPr/>
        <a:lstStyle/>
        <a:p>
          <a:r>
            <a:rPr lang="en-AU" sz="1600" dirty="0"/>
            <a:t>MassEdit</a:t>
          </a:r>
        </a:p>
      </dgm:t>
    </dgm:pt>
    <dgm:pt modelId="{BEEE24B2-6BC4-4DA3-A86F-70FA3BF406CF}" type="parTrans" cxnId="{E61361A4-82CE-4250-BBF2-059E915B7248}">
      <dgm:prSet/>
      <dgm:spPr/>
      <dgm:t>
        <a:bodyPr/>
        <a:lstStyle/>
        <a:p>
          <a:endParaRPr lang="en-AU"/>
        </a:p>
      </dgm:t>
    </dgm:pt>
    <dgm:pt modelId="{DE8A9E12-9E94-4213-B972-316A89D5B90A}" type="sibTrans" cxnId="{E61361A4-82CE-4250-BBF2-059E915B7248}">
      <dgm:prSet/>
      <dgm:spPr/>
      <dgm:t>
        <a:bodyPr/>
        <a:lstStyle/>
        <a:p>
          <a:endParaRPr lang="en-AU"/>
        </a:p>
      </dgm:t>
    </dgm:pt>
    <dgm:pt modelId="{005751DE-4F3E-45BE-A7AE-1D50A71CA0D7}">
      <dgm:prSet phldrT="[Text]" custT="1"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AU" sz="1600" dirty="0"/>
            <a:t>Processing</a:t>
          </a:r>
        </a:p>
      </dgm:t>
    </dgm:pt>
    <dgm:pt modelId="{77203C40-49FE-4406-8CFE-D3F89A0B03E1}" type="parTrans" cxnId="{ECF694E9-339B-4A4E-BB5D-566DBFD5922E}">
      <dgm:prSet/>
      <dgm:spPr/>
      <dgm:t>
        <a:bodyPr/>
        <a:lstStyle/>
        <a:p>
          <a:endParaRPr lang="en-AU"/>
        </a:p>
      </dgm:t>
    </dgm:pt>
    <dgm:pt modelId="{5924A475-1DA5-436F-9F20-8D23108B4FA4}" type="sibTrans" cxnId="{ECF694E9-339B-4A4E-BB5D-566DBFD5922E}">
      <dgm:prSet/>
      <dgm:spPr/>
      <dgm:t>
        <a:bodyPr/>
        <a:lstStyle/>
        <a:p>
          <a:endParaRPr lang="en-AU"/>
        </a:p>
      </dgm:t>
    </dgm:pt>
    <dgm:pt modelId="{21F13ED9-49CE-4D36-A62F-2A511B452796}" type="pres">
      <dgm:prSet presAssocID="{BE6CAF7D-4B13-41F1-A678-7319F495D35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38C1D2D-A972-421A-B614-4E5EDF2C5C7B}" type="pres">
      <dgm:prSet presAssocID="{C2EDA64F-7498-457C-AB8D-BE052031F7CF}" presName="centerShape" presStyleLbl="node0" presStyleIdx="0" presStyleCnt="1"/>
      <dgm:spPr/>
    </dgm:pt>
    <dgm:pt modelId="{76255204-2267-485C-8CAF-03A0D4962C7C}" type="pres">
      <dgm:prSet presAssocID="{C2409BA8-EA2B-4267-AA44-3A597EE9FE3D}" presName="parTrans" presStyleLbl="bgSibTrans2D1" presStyleIdx="0" presStyleCnt="12"/>
      <dgm:spPr/>
    </dgm:pt>
    <dgm:pt modelId="{BFED8BCF-C43B-458A-9370-16F110F58C99}" type="pres">
      <dgm:prSet presAssocID="{111C911C-B4D0-4AD5-A2C3-9417953CBA39}" presName="node" presStyleLbl="node1" presStyleIdx="0" presStyleCnt="12" custScaleX="123458">
        <dgm:presLayoutVars>
          <dgm:bulletEnabled val="1"/>
        </dgm:presLayoutVars>
      </dgm:prSet>
      <dgm:spPr/>
    </dgm:pt>
    <dgm:pt modelId="{BEA3AEC6-991C-4898-8799-B7C4E6354003}" type="pres">
      <dgm:prSet presAssocID="{88B6A651-D4C4-4227-ADF0-B2F902AFB5F6}" presName="parTrans" presStyleLbl="bgSibTrans2D1" presStyleIdx="1" presStyleCnt="12"/>
      <dgm:spPr/>
    </dgm:pt>
    <dgm:pt modelId="{4D9713AB-6F15-4E8C-BEC4-123E4C31E14C}" type="pres">
      <dgm:prSet presAssocID="{70C93E06-74B8-4D17-BF2E-CBF3188A9586}" presName="node" presStyleLbl="node1" presStyleIdx="1" presStyleCnt="12" custScaleX="123578">
        <dgm:presLayoutVars>
          <dgm:bulletEnabled val="1"/>
        </dgm:presLayoutVars>
      </dgm:prSet>
      <dgm:spPr/>
    </dgm:pt>
    <dgm:pt modelId="{16AE2919-06C2-48B5-A888-1F5A9EADD559}" type="pres">
      <dgm:prSet presAssocID="{184C62F9-CAD5-4E55-AC16-5E46C3C4A1F9}" presName="parTrans" presStyleLbl="bgSibTrans2D1" presStyleIdx="2" presStyleCnt="12"/>
      <dgm:spPr/>
    </dgm:pt>
    <dgm:pt modelId="{2E0C1C51-07B1-4673-8AE8-4627E203383F}" type="pres">
      <dgm:prSet presAssocID="{D9FFFA60-630D-4556-9DDA-7ADFD7D2E63A}" presName="node" presStyleLbl="node1" presStyleIdx="2" presStyleCnt="12">
        <dgm:presLayoutVars>
          <dgm:bulletEnabled val="1"/>
        </dgm:presLayoutVars>
      </dgm:prSet>
      <dgm:spPr/>
    </dgm:pt>
    <dgm:pt modelId="{2E6BE1B9-A6D8-4387-A3EF-4D2731600D49}" type="pres">
      <dgm:prSet presAssocID="{BB149722-9CA2-46CB-A141-4AFF72921FFB}" presName="parTrans" presStyleLbl="bgSibTrans2D1" presStyleIdx="3" presStyleCnt="12"/>
      <dgm:spPr/>
    </dgm:pt>
    <dgm:pt modelId="{F9D4FC34-D000-4D83-A6D2-74530A4A0461}" type="pres">
      <dgm:prSet presAssocID="{45E5DB81-CF96-4E56-AC15-66AD93ACE23C}" presName="node" presStyleLbl="node1" presStyleIdx="3" presStyleCnt="12">
        <dgm:presLayoutVars>
          <dgm:bulletEnabled val="1"/>
        </dgm:presLayoutVars>
      </dgm:prSet>
      <dgm:spPr/>
    </dgm:pt>
    <dgm:pt modelId="{DEC5F95E-9B0F-4785-8B3B-33DE291748ED}" type="pres">
      <dgm:prSet presAssocID="{BEEE24B2-6BC4-4DA3-A86F-70FA3BF406CF}" presName="parTrans" presStyleLbl="bgSibTrans2D1" presStyleIdx="4" presStyleCnt="12"/>
      <dgm:spPr/>
    </dgm:pt>
    <dgm:pt modelId="{D3A9B20C-7B17-4189-B38C-4C5CB477D66F}" type="pres">
      <dgm:prSet presAssocID="{ECCB0DEB-10C4-47CF-B53D-5890E80F8B33}" presName="node" presStyleLbl="node1" presStyleIdx="4" presStyleCnt="12">
        <dgm:presLayoutVars>
          <dgm:bulletEnabled val="1"/>
        </dgm:presLayoutVars>
      </dgm:prSet>
      <dgm:spPr/>
    </dgm:pt>
    <dgm:pt modelId="{03A02774-10E3-4243-B9C4-B0C92935C421}" type="pres">
      <dgm:prSet presAssocID="{B4F1DE13-88BA-4B70-AE9A-832D3D5D3A7C}" presName="parTrans" presStyleLbl="bgSibTrans2D1" presStyleIdx="5" presStyleCnt="12"/>
      <dgm:spPr/>
    </dgm:pt>
    <dgm:pt modelId="{4E52884A-53E4-4E09-88B3-18E968C95D37}" type="pres">
      <dgm:prSet presAssocID="{DB5C212A-2BFE-4B0E-A9FF-782B792670EF}" presName="node" presStyleLbl="node1" presStyleIdx="5" presStyleCnt="12">
        <dgm:presLayoutVars>
          <dgm:bulletEnabled val="1"/>
        </dgm:presLayoutVars>
      </dgm:prSet>
      <dgm:spPr/>
    </dgm:pt>
    <dgm:pt modelId="{57F0BCE3-3A4B-435B-BED8-AF1DB7A33337}" type="pres">
      <dgm:prSet presAssocID="{77203C40-49FE-4406-8CFE-D3F89A0B03E1}" presName="parTrans" presStyleLbl="bgSibTrans2D1" presStyleIdx="6" presStyleCnt="12"/>
      <dgm:spPr/>
    </dgm:pt>
    <dgm:pt modelId="{8CFCE4A7-41FB-4FB8-876A-DAF0E6A3D17E}" type="pres">
      <dgm:prSet presAssocID="{005751DE-4F3E-45BE-A7AE-1D50A71CA0D7}" presName="node" presStyleLbl="node1" presStyleIdx="6" presStyleCnt="12">
        <dgm:presLayoutVars>
          <dgm:bulletEnabled val="1"/>
        </dgm:presLayoutVars>
      </dgm:prSet>
      <dgm:spPr/>
    </dgm:pt>
    <dgm:pt modelId="{5945DC4A-F090-4E7D-924E-BCE8ED1B7CCF}" type="pres">
      <dgm:prSet presAssocID="{22A9FF33-CEE2-4FCA-8FA4-990FF50AB96B}" presName="parTrans" presStyleLbl="bgSibTrans2D1" presStyleIdx="7" presStyleCnt="12"/>
      <dgm:spPr/>
    </dgm:pt>
    <dgm:pt modelId="{A7B735F6-8FA4-417B-8E63-B0C763716306}" type="pres">
      <dgm:prSet presAssocID="{7882ED6F-B9A9-4DA2-A199-3A2C5FEB8464}" presName="node" presStyleLbl="node1" presStyleIdx="7" presStyleCnt="12">
        <dgm:presLayoutVars>
          <dgm:bulletEnabled val="1"/>
        </dgm:presLayoutVars>
      </dgm:prSet>
      <dgm:spPr/>
    </dgm:pt>
    <dgm:pt modelId="{6FE767E7-2851-43F9-B6DF-99C8911139CD}" type="pres">
      <dgm:prSet presAssocID="{1196535A-8B75-4CAF-8D2C-DCB8EF558381}" presName="parTrans" presStyleLbl="bgSibTrans2D1" presStyleIdx="8" presStyleCnt="12"/>
      <dgm:spPr/>
    </dgm:pt>
    <dgm:pt modelId="{942E69FF-527A-4AEB-A6C4-339EA2A704D0}" type="pres">
      <dgm:prSet presAssocID="{F7055724-0274-401A-B2C4-7F07371E583B}" presName="node" presStyleLbl="node1" presStyleIdx="8" presStyleCnt="12">
        <dgm:presLayoutVars>
          <dgm:bulletEnabled val="1"/>
        </dgm:presLayoutVars>
      </dgm:prSet>
      <dgm:spPr/>
    </dgm:pt>
    <dgm:pt modelId="{43FD205E-8A60-41C2-B889-98DF27A8EC1A}" type="pres">
      <dgm:prSet presAssocID="{219CEF4F-A3C5-45AA-9068-4C8A9D8151DF}" presName="parTrans" presStyleLbl="bgSibTrans2D1" presStyleIdx="9" presStyleCnt="12"/>
      <dgm:spPr/>
    </dgm:pt>
    <dgm:pt modelId="{43236FB2-099B-4957-84D4-0258EB7FAC51}" type="pres">
      <dgm:prSet presAssocID="{092EFFB4-3230-4B03-A330-881896CACBF9}" presName="node" presStyleLbl="node1" presStyleIdx="9" presStyleCnt="12">
        <dgm:presLayoutVars>
          <dgm:bulletEnabled val="1"/>
        </dgm:presLayoutVars>
      </dgm:prSet>
      <dgm:spPr/>
    </dgm:pt>
    <dgm:pt modelId="{1F3FCB05-CB53-499D-B595-C9B30FCE3C1B}" type="pres">
      <dgm:prSet presAssocID="{58164BBB-23D7-45B2-A6F9-A85B49D6664B}" presName="parTrans" presStyleLbl="bgSibTrans2D1" presStyleIdx="10" presStyleCnt="12"/>
      <dgm:spPr/>
    </dgm:pt>
    <dgm:pt modelId="{9F2804DB-D976-4774-A782-E63986B97E77}" type="pres">
      <dgm:prSet presAssocID="{5D3A6FED-283C-492F-9B36-4AF3B379D21F}" presName="node" presStyleLbl="node1" presStyleIdx="10" presStyleCnt="12" custScaleX="123578">
        <dgm:presLayoutVars>
          <dgm:bulletEnabled val="1"/>
        </dgm:presLayoutVars>
      </dgm:prSet>
      <dgm:spPr/>
    </dgm:pt>
    <dgm:pt modelId="{33D5C1D1-EDA8-477A-9BCB-493B69D0F331}" type="pres">
      <dgm:prSet presAssocID="{B3CC44BA-3155-4D5D-9D1B-403B777D9129}" presName="parTrans" presStyleLbl="bgSibTrans2D1" presStyleIdx="11" presStyleCnt="12"/>
      <dgm:spPr/>
    </dgm:pt>
    <dgm:pt modelId="{50E286FF-5656-420E-9061-D8CB839DB952}" type="pres">
      <dgm:prSet presAssocID="{7BB9F3A1-9CF9-4A38-A5FE-A624C47C60F0}" presName="node" presStyleLbl="node1" presStyleIdx="11" presStyleCnt="12" custScaleX="123578">
        <dgm:presLayoutVars>
          <dgm:bulletEnabled val="1"/>
        </dgm:presLayoutVars>
      </dgm:prSet>
      <dgm:spPr/>
    </dgm:pt>
  </dgm:ptLst>
  <dgm:cxnLst>
    <dgm:cxn modelId="{6D077E07-E6B2-4320-88BE-A15FC1052A51}" type="presOf" srcId="{F7055724-0274-401A-B2C4-7F07371E583B}" destId="{942E69FF-527A-4AEB-A6C4-339EA2A704D0}" srcOrd="0" destOrd="0" presId="urn:microsoft.com/office/officeart/2005/8/layout/radial4"/>
    <dgm:cxn modelId="{BED4800E-CFCB-44A7-B5DD-9E96F5747089}" type="presOf" srcId="{ECCB0DEB-10C4-47CF-B53D-5890E80F8B33}" destId="{D3A9B20C-7B17-4189-B38C-4C5CB477D66F}" srcOrd="0" destOrd="0" presId="urn:microsoft.com/office/officeart/2005/8/layout/radial4"/>
    <dgm:cxn modelId="{772FA70F-6916-482C-A2CF-97FCAAFF5AA0}" type="presOf" srcId="{58164BBB-23D7-45B2-A6F9-A85B49D6664B}" destId="{1F3FCB05-CB53-499D-B595-C9B30FCE3C1B}" srcOrd="0" destOrd="0" presId="urn:microsoft.com/office/officeart/2005/8/layout/radial4"/>
    <dgm:cxn modelId="{799FCF12-DD79-40FA-BA00-4E2EED844AFF}" srcId="{C2EDA64F-7498-457C-AB8D-BE052031F7CF}" destId="{DB5C212A-2BFE-4B0E-A9FF-782B792670EF}" srcOrd="5" destOrd="0" parTransId="{B4F1DE13-88BA-4B70-AE9A-832D3D5D3A7C}" sibTransId="{03091020-A57B-480F-AC0D-7F31CD1D3D31}"/>
    <dgm:cxn modelId="{A3B4541A-D642-4E9C-905B-1EA9D1A0C3B6}" type="presOf" srcId="{77203C40-49FE-4406-8CFE-D3F89A0B03E1}" destId="{57F0BCE3-3A4B-435B-BED8-AF1DB7A33337}" srcOrd="0" destOrd="0" presId="urn:microsoft.com/office/officeart/2005/8/layout/radial4"/>
    <dgm:cxn modelId="{F1216F2F-794E-4A6C-A6CC-52491C99B06E}" type="presOf" srcId="{B3CC44BA-3155-4D5D-9D1B-403B777D9129}" destId="{33D5C1D1-EDA8-477A-9BCB-493B69D0F331}" srcOrd="0" destOrd="0" presId="urn:microsoft.com/office/officeart/2005/8/layout/radial4"/>
    <dgm:cxn modelId="{C7EDA332-868B-4786-BF22-525DC807F49D}" type="presOf" srcId="{7882ED6F-B9A9-4DA2-A199-3A2C5FEB8464}" destId="{A7B735F6-8FA4-417B-8E63-B0C763716306}" srcOrd="0" destOrd="0" presId="urn:microsoft.com/office/officeart/2005/8/layout/radial4"/>
    <dgm:cxn modelId="{A2473039-9334-4C10-9748-DB8C9764F27A}" type="presOf" srcId="{5D3A6FED-283C-492F-9B36-4AF3B379D21F}" destId="{9F2804DB-D976-4774-A782-E63986B97E77}" srcOrd="0" destOrd="0" presId="urn:microsoft.com/office/officeart/2005/8/layout/radial4"/>
    <dgm:cxn modelId="{FE05915D-9B10-4597-A4B1-4AC343C49387}" srcId="{C2EDA64F-7498-457C-AB8D-BE052031F7CF}" destId="{092EFFB4-3230-4B03-A330-881896CACBF9}" srcOrd="9" destOrd="0" parTransId="{219CEF4F-A3C5-45AA-9068-4C8A9D8151DF}" sibTransId="{FDFCF104-5B88-497D-AB3B-4916C346D6BF}"/>
    <dgm:cxn modelId="{61387665-BD58-4548-864E-D16A8015D90F}" type="presOf" srcId="{1196535A-8B75-4CAF-8D2C-DCB8EF558381}" destId="{6FE767E7-2851-43F9-B6DF-99C8911139CD}" srcOrd="0" destOrd="0" presId="urn:microsoft.com/office/officeart/2005/8/layout/radial4"/>
    <dgm:cxn modelId="{ABDD9266-6D55-456B-A3EB-198495ADAE64}" srcId="{C2EDA64F-7498-457C-AB8D-BE052031F7CF}" destId="{45E5DB81-CF96-4E56-AC15-66AD93ACE23C}" srcOrd="3" destOrd="0" parTransId="{BB149722-9CA2-46CB-A141-4AFF72921FFB}" sibTransId="{3718F15E-00A6-43F7-AEE7-78D2D1BC8D4F}"/>
    <dgm:cxn modelId="{6432046A-EF51-420F-99ED-F24F44A47CCE}" type="presOf" srcId="{B4F1DE13-88BA-4B70-AE9A-832D3D5D3A7C}" destId="{03A02774-10E3-4243-B9C4-B0C92935C421}" srcOrd="0" destOrd="0" presId="urn:microsoft.com/office/officeart/2005/8/layout/radial4"/>
    <dgm:cxn modelId="{610CED6B-A62B-4F55-BB24-3DDBDA900DAD}" srcId="{C2EDA64F-7498-457C-AB8D-BE052031F7CF}" destId="{5D3A6FED-283C-492F-9B36-4AF3B379D21F}" srcOrd="10" destOrd="0" parTransId="{58164BBB-23D7-45B2-A6F9-A85B49D6664B}" sibTransId="{DDA9781E-D012-4214-A437-814FAFFA4332}"/>
    <dgm:cxn modelId="{A95F5351-B6B6-470C-B93F-D87F5664BDCC}" type="presOf" srcId="{7BB9F3A1-9CF9-4A38-A5FE-A624C47C60F0}" destId="{50E286FF-5656-420E-9061-D8CB839DB952}" srcOrd="0" destOrd="0" presId="urn:microsoft.com/office/officeart/2005/8/layout/radial4"/>
    <dgm:cxn modelId="{C7CB1475-1153-4CD6-A57F-03424CB2D77E}" type="presOf" srcId="{111C911C-B4D0-4AD5-A2C3-9417953CBA39}" destId="{BFED8BCF-C43B-458A-9370-16F110F58C99}" srcOrd="0" destOrd="0" presId="urn:microsoft.com/office/officeart/2005/8/layout/radial4"/>
    <dgm:cxn modelId="{9E8AB059-3D75-4B25-8CCF-CB8E82AE3992}" type="presOf" srcId="{88B6A651-D4C4-4227-ADF0-B2F902AFB5F6}" destId="{BEA3AEC6-991C-4898-8799-B7C4E6354003}" srcOrd="0" destOrd="0" presId="urn:microsoft.com/office/officeart/2005/8/layout/radial4"/>
    <dgm:cxn modelId="{ACD4537B-E5DE-4F61-B5A3-C5D584FB9168}" type="presOf" srcId="{184C62F9-CAD5-4E55-AC16-5E46C3C4A1F9}" destId="{16AE2919-06C2-48B5-A888-1F5A9EADD559}" srcOrd="0" destOrd="0" presId="urn:microsoft.com/office/officeart/2005/8/layout/radial4"/>
    <dgm:cxn modelId="{39BA2889-5ECF-4092-9A00-843D6FC2A955}" srcId="{C2EDA64F-7498-457C-AB8D-BE052031F7CF}" destId="{7882ED6F-B9A9-4DA2-A199-3A2C5FEB8464}" srcOrd="7" destOrd="0" parTransId="{22A9FF33-CEE2-4FCA-8FA4-990FF50AB96B}" sibTransId="{9DAE5078-77CB-417C-B55B-DA3009976CA7}"/>
    <dgm:cxn modelId="{DB749791-946E-4FC9-9651-A3BF1766C9AB}" type="presOf" srcId="{092EFFB4-3230-4B03-A330-881896CACBF9}" destId="{43236FB2-099B-4957-84D4-0258EB7FAC51}" srcOrd="0" destOrd="0" presId="urn:microsoft.com/office/officeart/2005/8/layout/radial4"/>
    <dgm:cxn modelId="{E61361A4-82CE-4250-BBF2-059E915B7248}" srcId="{C2EDA64F-7498-457C-AB8D-BE052031F7CF}" destId="{ECCB0DEB-10C4-47CF-B53D-5890E80F8B33}" srcOrd="4" destOrd="0" parTransId="{BEEE24B2-6BC4-4DA3-A86F-70FA3BF406CF}" sibTransId="{DE8A9E12-9E94-4213-B972-316A89D5B90A}"/>
    <dgm:cxn modelId="{8920F4AD-B883-4DFF-8610-18BA4599AFD2}" type="presOf" srcId="{C2409BA8-EA2B-4267-AA44-3A597EE9FE3D}" destId="{76255204-2267-485C-8CAF-03A0D4962C7C}" srcOrd="0" destOrd="0" presId="urn:microsoft.com/office/officeart/2005/8/layout/radial4"/>
    <dgm:cxn modelId="{6A9A9EAE-3182-4642-B66E-4F91FE5EC03B}" type="presOf" srcId="{70C93E06-74B8-4D17-BF2E-CBF3188A9586}" destId="{4D9713AB-6F15-4E8C-BEC4-123E4C31E14C}" srcOrd="0" destOrd="0" presId="urn:microsoft.com/office/officeart/2005/8/layout/radial4"/>
    <dgm:cxn modelId="{4C87BCB3-892E-49D2-B735-B9900C4F2F5B}" type="presOf" srcId="{45E5DB81-CF96-4E56-AC15-66AD93ACE23C}" destId="{F9D4FC34-D000-4D83-A6D2-74530A4A0461}" srcOrd="0" destOrd="0" presId="urn:microsoft.com/office/officeart/2005/8/layout/radial4"/>
    <dgm:cxn modelId="{829C93B8-EAE4-4367-9BCF-37272743C2DB}" srcId="{BE6CAF7D-4B13-41F1-A678-7319F495D35C}" destId="{C2EDA64F-7498-457C-AB8D-BE052031F7CF}" srcOrd="0" destOrd="0" parTransId="{0F44DF9B-E714-4553-867D-96D40135B0D3}" sibTransId="{316D0C63-636D-4934-83E4-30DA5FF71BCC}"/>
    <dgm:cxn modelId="{1393F8BB-A260-4A2E-BB3C-6E16FB6E4B5E}" type="presOf" srcId="{BE6CAF7D-4B13-41F1-A678-7319F495D35C}" destId="{21F13ED9-49CE-4D36-A62F-2A511B452796}" srcOrd="0" destOrd="0" presId="urn:microsoft.com/office/officeart/2005/8/layout/radial4"/>
    <dgm:cxn modelId="{107BEBC2-A7D5-466A-9173-085D5F490367}" srcId="{C2EDA64F-7498-457C-AB8D-BE052031F7CF}" destId="{70C93E06-74B8-4D17-BF2E-CBF3188A9586}" srcOrd="1" destOrd="0" parTransId="{88B6A651-D4C4-4227-ADF0-B2F902AFB5F6}" sibTransId="{C071CF41-5462-48EA-A57E-F808B2300EA5}"/>
    <dgm:cxn modelId="{A424FBC3-E09C-4E5E-AFED-1D45ADA70EEC}" srcId="{C2EDA64F-7498-457C-AB8D-BE052031F7CF}" destId="{7BB9F3A1-9CF9-4A38-A5FE-A624C47C60F0}" srcOrd="11" destOrd="0" parTransId="{B3CC44BA-3155-4D5D-9D1B-403B777D9129}" sibTransId="{A2D12929-FC80-470B-A178-79F230D1A162}"/>
    <dgm:cxn modelId="{569FBED1-20D5-4342-BD85-DE712CE30E8C}" srcId="{C2EDA64F-7498-457C-AB8D-BE052031F7CF}" destId="{D9FFFA60-630D-4556-9DDA-7ADFD7D2E63A}" srcOrd="2" destOrd="0" parTransId="{184C62F9-CAD5-4E55-AC16-5E46C3C4A1F9}" sibTransId="{15C9D494-AFD4-4C55-A42B-68D0CD58AB6E}"/>
    <dgm:cxn modelId="{0C208AD7-5008-44F1-B416-D849F5EC4A02}" type="presOf" srcId="{BB149722-9CA2-46CB-A141-4AFF72921FFB}" destId="{2E6BE1B9-A6D8-4387-A3EF-4D2731600D49}" srcOrd="0" destOrd="0" presId="urn:microsoft.com/office/officeart/2005/8/layout/radial4"/>
    <dgm:cxn modelId="{D6670AD8-925C-400F-8051-9D0FCD78E9A9}" type="presOf" srcId="{D9FFFA60-630D-4556-9DDA-7ADFD7D2E63A}" destId="{2E0C1C51-07B1-4673-8AE8-4627E203383F}" srcOrd="0" destOrd="0" presId="urn:microsoft.com/office/officeart/2005/8/layout/radial4"/>
    <dgm:cxn modelId="{25CC49DD-15A4-466C-8A36-B39524C803C8}" type="presOf" srcId="{BEEE24B2-6BC4-4DA3-A86F-70FA3BF406CF}" destId="{DEC5F95E-9B0F-4785-8B3B-33DE291748ED}" srcOrd="0" destOrd="0" presId="urn:microsoft.com/office/officeart/2005/8/layout/radial4"/>
    <dgm:cxn modelId="{4D41E6DE-9268-4A3F-9462-34A28910BC03}" srcId="{C2EDA64F-7498-457C-AB8D-BE052031F7CF}" destId="{F7055724-0274-401A-B2C4-7F07371E583B}" srcOrd="8" destOrd="0" parTransId="{1196535A-8B75-4CAF-8D2C-DCB8EF558381}" sibTransId="{16BEE187-D648-43BF-975E-66D506529BFB}"/>
    <dgm:cxn modelId="{D7A168E9-0F44-408A-8D79-42901EA27A46}" type="presOf" srcId="{219CEF4F-A3C5-45AA-9068-4C8A9D8151DF}" destId="{43FD205E-8A60-41C2-B889-98DF27A8EC1A}" srcOrd="0" destOrd="0" presId="urn:microsoft.com/office/officeart/2005/8/layout/radial4"/>
    <dgm:cxn modelId="{ECF694E9-339B-4A4E-BB5D-566DBFD5922E}" srcId="{C2EDA64F-7498-457C-AB8D-BE052031F7CF}" destId="{005751DE-4F3E-45BE-A7AE-1D50A71CA0D7}" srcOrd="6" destOrd="0" parTransId="{77203C40-49FE-4406-8CFE-D3F89A0B03E1}" sibTransId="{5924A475-1DA5-436F-9F20-8D23108B4FA4}"/>
    <dgm:cxn modelId="{5D7E7EEA-D46E-42A8-B455-5BB31F5B15EE}" type="presOf" srcId="{C2EDA64F-7498-457C-AB8D-BE052031F7CF}" destId="{E38C1D2D-A972-421A-B614-4E5EDF2C5C7B}" srcOrd="0" destOrd="0" presId="urn:microsoft.com/office/officeart/2005/8/layout/radial4"/>
    <dgm:cxn modelId="{C35ABDED-CE07-45B3-8E05-533062E7893E}" srcId="{C2EDA64F-7498-457C-AB8D-BE052031F7CF}" destId="{111C911C-B4D0-4AD5-A2C3-9417953CBA39}" srcOrd="0" destOrd="0" parTransId="{C2409BA8-EA2B-4267-AA44-3A597EE9FE3D}" sibTransId="{A3D719C0-DF35-4524-8DAE-1504AE5BF323}"/>
    <dgm:cxn modelId="{55FC2EF2-660B-4F69-983C-51A4E3AEC8D3}" type="presOf" srcId="{005751DE-4F3E-45BE-A7AE-1D50A71CA0D7}" destId="{8CFCE4A7-41FB-4FB8-876A-DAF0E6A3D17E}" srcOrd="0" destOrd="0" presId="urn:microsoft.com/office/officeart/2005/8/layout/radial4"/>
    <dgm:cxn modelId="{C19903F6-2535-4C66-A743-45926C1ACDCE}" type="presOf" srcId="{22A9FF33-CEE2-4FCA-8FA4-990FF50AB96B}" destId="{5945DC4A-F090-4E7D-924E-BCE8ED1B7CCF}" srcOrd="0" destOrd="0" presId="urn:microsoft.com/office/officeart/2005/8/layout/radial4"/>
    <dgm:cxn modelId="{8F02E8FA-6CE9-4216-8417-54B02C9B07C9}" type="presOf" srcId="{DB5C212A-2BFE-4B0E-A9FF-782B792670EF}" destId="{4E52884A-53E4-4E09-88B3-18E968C95D37}" srcOrd="0" destOrd="0" presId="urn:microsoft.com/office/officeart/2005/8/layout/radial4"/>
    <dgm:cxn modelId="{6C7E6942-2B76-4FEE-8297-3115D3E03C6E}" type="presParOf" srcId="{21F13ED9-49CE-4D36-A62F-2A511B452796}" destId="{E38C1D2D-A972-421A-B614-4E5EDF2C5C7B}" srcOrd="0" destOrd="0" presId="urn:microsoft.com/office/officeart/2005/8/layout/radial4"/>
    <dgm:cxn modelId="{3DE29F64-74BB-43AB-81C9-93106A7618E7}" type="presParOf" srcId="{21F13ED9-49CE-4D36-A62F-2A511B452796}" destId="{76255204-2267-485C-8CAF-03A0D4962C7C}" srcOrd="1" destOrd="0" presId="urn:microsoft.com/office/officeart/2005/8/layout/radial4"/>
    <dgm:cxn modelId="{E6F0976A-EA2F-4148-BF40-E4088398B055}" type="presParOf" srcId="{21F13ED9-49CE-4D36-A62F-2A511B452796}" destId="{BFED8BCF-C43B-458A-9370-16F110F58C99}" srcOrd="2" destOrd="0" presId="urn:microsoft.com/office/officeart/2005/8/layout/radial4"/>
    <dgm:cxn modelId="{09694883-4B49-4D15-A75B-EDC5EE015293}" type="presParOf" srcId="{21F13ED9-49CE-4D36-A62F-2A511B452796}" destId="{BEA3AEC6-991C-4898-8799-B7C4E6354003}" srcOrd="3" destOrd="0" presId="urn:microsoft.com/office/officeart/2005/8/layout/radial4"/>
    <dgm:cxn modelId="{3166443A-C0D4-4199-9BDC-47C869D85817}" type="presParOf" srcId="{21F13ED9-49CE-4D36-A62F-2A511B452796}" destId="{4D9713AB-6F15-4E8C-BEC4-123E4C31E14C}" srcOrd="4" destOrd="0" presId="urn:microsoft.com/office/officeart/2005/8/layout/radial4"/>
    <dgm:cxn modelId="{7BFC93B3-22A9-4465-A3C0-A65FBFE1713E}" type="presParOf" srcId="{21F13ED9-49CE-4D36-A62F-2A511B452796}" destId="{16AE2919-06C2-48B5-A888-1F5A9EADD559}" srcOrd="5" destOrd="0" presId="urn:microsoft.com/office/officeart/2005/8/layout/radial4"/>
    <dgm:cxn modelId="{6BD58BC7-346F-47A3-B67B-230C18CABB13}" type="presParOf" srcId="{21F13ED9-49CE-4D36-A62F-2A511B452796}" destId="{2E0C1C51-07B1-4673-8AE8-4627E203383F}" srcOrd="6" destOrd="0" presId="urn:microsoft.com/office/officeart/2005/8/layout/radial4"/>
    <dgm:cxn modelId="{745CF786-D1FB-4DF8-A3F8-1B33546D94D3}" type="presParOf" srcId="{21F13ED9-49CE-4D36-A62F-2A511B452796}" destId="{2E6BE1B9-A6D8-4387-A3EF-4D2731600D49}" srcOrd="7" destOrd="0" presId="urn:microsoft.com/office/officeart/2005/8/layout/radial4"/>
    <dgm:cxn modelId="{1A145E5C-DEB9-4B26-A291-635F1CF750BA}" type="presParOf" srcId="{21F13ED9-49CE-4D36-A62F-2A511B452796}" destId="{F9D4FC34-D000-4D83-A6D2-74530A4A0461}" srcOrd="8" destOrd="0" presId="urn:microsoft.com/office/officeart/2005/8/layout/radial4"/>
    <dgm:cxn modelId="{28D14981-21A2-421B-BD92-E44426D77EB9}" type="presParOf" srcId="{21F13ED9-49CE-4D36-A62F-2A511B452796}" destId="{DEC5F95E-9B0F-4785-8B3B-33DE291748ED}" srcOrd="9" destOrd="0" presId="urn:microsoft.com/office/officeart/2005/8/layout/radial4"/>
    <dgm:cxn modelId="{A2C108C6-DF7D-4BB1-B159-C34A378ECBF3}" type="presParOf" srcId="{21F13ED9-49CE-4D36-A62F-2A511B452796}" destId="{D3A9B20C-7B17-4189-B38C-4C5CB477D66F}" srcOrd="10" destOrd="0" presId="urn:microsoft.com/office/officeart/2005/8/layout/radial4"/>
    <dgm:cxn modelId="{2DCB27A9-07E8-4A0E-BCFB-647C7926AFDD}" type="presParOf" srcId="{21F13ED9-49CE-4D36-A62F-2A511B452796}" destId="{03A02774-10E3-4243-B9C4-B0C92935C421}" srcOrd="11" destOrd="0" presId="urn:microsoft.com/office/officeart/2005/8/layout/radial4"/>
    <dgm:cxn modelId="{94F42CB5-F6C3-4F65-AD43-C1C0DA08BC13}" type="presParOf" srcId="{21F13ED9-49CE-4D36-A62F-2A511B452796}" destId="{4E52884A-53E4-4E09-88B3-18E968C95D37}" srcOrd="12" destOrd="0" presId="urn:microsoft.com/office/officeart/2005/8/layout/radial4"/>
    <dgm:cxn modelId="{92668BBF-6067-45F8-BBA5-1E54939EE62F}" type="presParOf" srcId="{21F13ED9-49CE-4D36-A62F-2A511B452796}" destId="{57F0BCE3-3A4B-435B-BED8-AF1DB7A33337}" srcOrd="13" destOrd="0" presId="urn:microsoft.com/office/officeart/2005/8/layout/radial4"/>
    <dgm:cxn modelId="{0B161280-B843-42EA-AB4D-3964C4968256}" type="presParOf" srcId="{21F13ED9-49CE-4D36-A62F-2A511B452796}" destId="{8CFCE4A7-41FB-4FB8-876A-DAF0E6A3D17E}" srcOrd="14" destOrd="0" presId="urn:microsoft.com/office/officeart/2005/8/layout/radial4"/>
    <dgm:cxn modelId="{3E230F45-8C99-4179-8828-D50C7F8FEB53}" type="presParOf" srcId="{21F13ED9-49CE-4D36-A62F-2A511B452796}" destId="{5945DC4A-F090-4E7D-924E-BCE8ED1B7CCF}" srcOrd="15" destOrd="0" presId="urn:microsoft.com/office/officeart/2005/8/layout/radial4"/>
    <dgm:cxn modelId="{8F6E06DD-D69B-468B-B9CF-E1C184F370CA}" type="presParOf" srcId="{21F13ED9-49CE-4D36-A62F-2A511B452796}" destId="{A7B735F6-8FA4-417B-8E63-B0C763716306}" srcOrd="16" destOrd="0" presId="urn:microsoft.com/office/officeart/2005/8/layout/radial4"/>
    <dgm:cxn modelId="{7632E19C-0E11-4E61-85E3-7C70ED414FE5}" type="presParOf" srcId="{21F13ED9-49CE-4D36-A62F-2A511B452796}" destId="{6FE767E7-2851-43F9-B6DF-99C8911139CD}" srcOrd="17" destOrd="0" presId="urn:microsoft.com/office/officeart/2005/8/layout/radial4"/>
    <dgm:cxn modelId="{85750F9A-F560-4CBB-8B29-52D03AD7ED8C}" type="presParOf" srcId="{21F13ED9-49CE-4D36-A62F-2A511B452796}" destId="{942E69FF-527A-4AEB-A6C4-339EA2A704D0}" srcOrd="18" destOrd="0" presId="urn:microsoft.com/office/officeart/2005/8/layout/radial4"/>
    <dgm:cxn modelId="{33A67DFB-EC0B-421A-BBE7-AA09024D287A}" type="presParOf" srcId="{21F13ED9-49CE-4D36-A62F-2A511B452796}" destId="{43FD205E-8A60-41C2-B889-98DF27A8EC1A}" srcOrd="19" destOrd="0" presId="urn:microsoft.com/office/officeart/2005/8/layout/radial4"/>
    <dgm:cxn modelId="{32722FCA-4EB0-4A8E-85A0-3488407D8C5D}" type="presParOf" srcId="{21F13ED9-49CE-4D36-A62F-2A511B452796}" destId="{43236FB2-099B-4957-84D4-0258EB7FAC51}" srcOrd="20" destOrd="0" presId="urn:microsoft.com/office/officeart/2005/8/layout/radial4"/>
    <dgm:cxn modelId="{4009CC05-C2A2-4D29-9B93-E0F37115E3A2}" type="presParOf" srcId="{21F13ED9-49CE-4D36-A62F-2A511B452796}" destId="{1F3FCB05-CB53-499D-B595-C9B30FCE3C1B}" srcOrd="21" destOrd="0" presId="urn:microsoft.com/office/officeart/2005/8/layout/radial4"/>
    <dgm:cxn modelId="{0253BAB6-81B5-4811-BB1A-FA956B097445}" type="presParOf" srcId="{21F13ED9-49CE-4D36-A62F-2A511B452796}" destId="{9F2804DB-D976-4774-A782-E63986B97E77}" srcOrd="22" destOrd="0" presId="urn:microsoft.com/office/officeart/2005/8/layout/radial4"/>
    <dgm:cxn modelId="{77991980-4761-4BA1-9297-4275917BF0C4}" type="presParOf" srcId="{21F13ED9-49CE-4D36-A62F-2A511B452796}" destId="{33D5C1D1-EDA8-477A-9BCB-493B69D0F331}" srcOrd="23" destOrd="0" presId="urn:microsoft.com/office/officeart/2005/8/layout/radial4"/>
    <dgm:cxn modelId="{1EB969F7-BB7E-4256-9387-45F2A7B6D646}" type="presParOf" srcId="{21F13ED9-49CE-4D36-A62F-2A511B452796}" destId="{50E286FF-5656-420E-9061-D8CB839DB952}" srcOrd="2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F2AC-C25D-498F-A94C-1052CA5E80EF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DAM</a:t>
          </a:r>
        </a:p>
      </dsp:txBody>
      <dsp:txXfrm>
        <a:off x="992" y="194138"/>
        <a:ext cx="3869531" cy="2321718"/>
      </dsp:txXfrm>
    </dsp:sp>
    <dsp:sp modelId="{ECBA562E-64B4-4C1E-A205-7AD8450C4DB2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CMP</a:t>
          </a:r>
        </a:p>
      </dsp:txBody>
      <dsp:txXfrm>
        <a:off x="4257476" y="194138"/>
        <a:ext cx="3869531" cy="2321718"/>
      </dsp:txXfrm>
    </dsp:sp>
    <dsp:sp modelId="{6AF18A3B-C8D4-4D2E-9BC1-A7D41181F52E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PCM</a:t>
          </a:r>
        </a:p>
      </dsp:txBody>
      <dsp:txXfrm>
        <a:off x="992" y="2902810"/>
        <a:ext cx="3869531" cy="2321718"/>
      </dsp:txXfrm>
    </dsp:sp>
    <dsp:sp modelId="{6104FC40-00C7-47E0-A624-73F7F70FA789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500" kern="1200" dirty="0"/>
            <a:t>MRM</a:t>
          </a:r>
        </a:p>
      </dsp:txBody>
      <dsp:txXfrm>
        <a:off x="4257476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2798F-DA9B-422E-9465-2FC19C2D4184}">
      <dsp:nvSpPr>
        <dsp:cNvPr id="0" name=""/>
        <dsp:cNvSpPr/>
      </dsp:nvSpPr>
      <dsp:spPr>
        <a:xfrm>
          <a:off x="0" y="507663"/>
          <a:ext cx="11277600" cy="133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67" tIns="708152" rIns="8752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baseline="0" dirty="0"/>
            <a:t>Single source of truth – Upstream / downstream data – 360 degree view – Digital Assets, user and file metadata</a:t>
          </a:r>
        </a:p>
      </dsp:txBody>
      <dsp:txXfrm>
        <a:off x="0" y="507663"/>
        <a:ext cx="11277600" cy="1338750"/>
      </dsp:txXfrm>
    </dsp:sp>
    <dsp:sp modelId="{F3DDADCC-60C4-4B64-8DD4-AFB335D0F12C}">
      <dsp:nvSpPr>
        <dsp:cNvPr id="0" name=""/>
        <dsp:cNvSpPr/>
      </dsp:nvSpPr>
      <dsp:spPr>
        <a:xfrm>
          <a:off x="563880" y="5823"/>
          <a:ext cx="7894320" cy="1003680"/>
        </a:xfrm>
        <a:prstGeom prst="roundRect">
          <a:avLst/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87" tIns="0" rIns="298387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Repository Model</a:t>
          </a:r>
        </a:p>
      </dsp:txBody>
      <dsp:txXfrm>
        <a:off x="612876" y="54819"/>
        <a:ext cx="7796328" cy="905688"/>
      </dsp:txXfrm>
    </dsp:sp>
    <dsp:sp modelId="{2C0FFC9B-1860-4BB2-835A-CED29D62B8AC}">
      <dsp:nvSpPr>
        <dsp:cNvPr id="0" name=""/>
        <dsp:cNvSpPr/>
      </dsp:nvSpPr>
      <dsp:spPr>
        <a:xfrm>
          <a:off x="0" y="2531853"/>
          <a:ext cx="11277600" cy="109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67" tIns="708152" rIns="8752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baseline="0" dirty="0"/>
            <a:t>How items get described, structured and linked</a:t>
          </a:r>
        </a:p>
      </dsp:txBody>
      <dsp:txXfrm>
        <a:off x="0" y="2531853"/>
        <a:ext cx="11277600" cy="1097775"/>
      </dsp:txXfrm>
    </dsp:sp>
    <dsp:sp modelId="{43006ED2-57B2-454E-85AC-F7137A6275BA}">
      <dsp:nvSpPr>
        <dsp:cNvPr id="0" name=""/>
        <dsp:cNvSpPr/>
      </dsp:nvSpPr>
      <dsp:spPr>
        <a:xfrm>
          <a:off x="563880" y="2030013"/>
          <a:ext cx="7894320" cy="1003680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87" tIns="0" rIns="298387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Domain Model</a:t>
          </a:r>
        </a:p>
      </dsp:txBody>
      <dsp:txXfrm>
        <a:off x="612876" y="2079009"/>
        <a:ext cx="7796328" cy="905688"/>
      </dsp:txXfrm>
    </dsp:sp>
    <dsp:sp modelId="{C324FBAA-4024-4960-98AD-E7D1BFF749EB}">
      <dsp:nvSpPr>
        <dsp:cNvPr id="0" name=""/>
        <dsp:cNvSpPr/>
      </dsp:nvSpPr>
      <dsp:spPr>
        <a:xfrm>
          <a:off x="0" y="4315068"/>
          <a:ext cx="11277600" cy="1097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5267" tIns="708152" rIns="87526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800" kern="1200" baseline="0" dirty="0"/>
            <a:t>Set of data that belong together – Entity and relationship go together</a:t>
          </a:r>
        </a:p>
      </dsp:txBody>
      <dsp:txXfrm>
        <a:off x="0" y="4315068"/>
        <a:ext cx="11277600" cy="1097775"/>
      </dsp:txXfrm>
    </dsp:sp>
    <dsp:sp modelId="{587B814B-67C4-44DF-A5FD-7B472F76052E}">
      <dsp:nvSpPr>
        <dsp:cNvPr id="0" name=""/>
        <dsp:cNvSpPr/>
      </dsp:nvSpPr>
      <dsp:spPr>
        <a:xfrm>
          <a:off x="563880" y="3813228"/>
          <a:ext cx="7894320" cy="100368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387" tIns="0" rIns="298387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400" kern="1200" dirty="0"/>
            <a:t>Entity Model</a:t>
          </a:r>
        </a:p>
      </dsp:txBody>
      <dsp:txXfrm>
        <a:off x="612876" y="3862224"/>
        <a:ext cx="7796328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08FB-0D73-466E-9C4C-8DD59DEB3BE4}">
      <dsp:nvSpPr>
        <dsp:cNvPr id="0" name=""/>
        <dsp:cNvSpPr/>
      </dsp:nvSpPr>
      <dsp:spPr>
        <a:xfrm>
          <a:off x="3405" y="515067"/>
          <a:ext cx="3320057" cy="1328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0" kern="1200" dirty="0"/>
            <a:t>Create</a:t>
          </a:r>
        </a:p>
      </dsp:txBody>
      <dsp:txXfrm>
        <a:off x="3405" y="515067"/>
        <a:ext cx="3320057" cy="1328023"/>
      </dsp:txXfrm>
    </dsp:sp>
    <dsp:sp modelId="{0D97BEBC-393B-4A89-9AF0-5D4233D97CF8}">
      <dsp:nvSpPr>
        <dsp:cNvPr id="0" name=""/>
        <dsp:cNvSpPr/>
      </dsp:nvSpPr>
      <dsp:spPr>
        <a:xfrm>
          <a:off x="3405" y="1843090"/>
          <a:ext cx="3320057" cy="26352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200" kern="1200" dirty="0"/>
            <a:t>Upload Assets</a:t>
          </a:r>
        </a:p>
      </dsp:txBody>
      <dsp:txXfrm>
        <a:off x="3405" y="1843090"/>
        <a:ext cx="3320057" cy="2635200"/>
      </dsp:txXfrm>
    </dsp:sp>
    <dsp:sp modelId="{15543DB9-CE60-4590-9A99-62EDC6148AE4}">
      <dsp:nvSpPr>
        <dsp:cNvPr id="0" name=""/>
        <dsp:cNvSpPr/>
      </dsp:nvSpPr>
      <dsp:spPr>
        <a:xfrm>
          <a:off x="3788271" y="515067"/>
          <a:ext cx="3320057" cy="132802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0" kern="1200" dirty="0"/>
            <a:t>Review</a:t>
          </a:r>
        </a:p>
      </dsp:txBody>
      <dsp:txXfrm>
        <a:off x="3788271" y="515067"/>
        <a:ext cx="3320057" cy="1328023"/>
      </dsp:txXfrm>
    </dsp:sp>
    <dsp:sp modelId="{99ADF576-208E-4521-A0DC-044679521134}">
      <dsp:nvSpPr>
        <dsp:cNvPr id="0" name=""/>
        <dsp:cNvSpPr/>
      </dsp:nvSpPr>
      <dsp:spPr>
        <a:xfrm>
          <a:off x="3788271" y="1843090"/>
          <a:ext cx="3320057" cy="2635200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800" kern="1200" dirty="0"/>
            <a:t>Inline Preview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800" kern="1200" dirty="0"/>
            <a:t>Collaborate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800" kern="1200" dirty="0"/>
            <a:t>Annotate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800" kern="1200" dirty="0"/>
            <a:t>Approve / Reject</a:t>
          </a:r>
        </a:p>
      </dsp:txBody>
      <dsp:txXfrm>
        <a:off x="3788271" y="1843090"/>
        <a:ext cx="3320057" cy="2635200"/>
      </dsp:txXfrm>
    </dsp:sp>
    <dsp:sp modelId="{37471B03-D23E-4556-B444-B36628BE1B16}">
      <dsp:nvSpPr>
        <dsp:cNvPr id="0" name=""/>
        <dsp:cNvSpPr/>
      </dsp:nvSpPr>
      <dsp:spPr>
        <a:xfrm>
          <a:off x="7573137" y="515067"/>
          <a:ext cx="3320057" cy="132802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000" kern="1200" dirty="0"/>
            <a:t>Asset(s)</a:t>
          </a:r>
        </a:p>
      </dsp:txBody>
      <dsp:txXfrm>
        <a:off x="7573137" y="515067"/>
        <a:ext cx="3320057" cy="1328023"/>
      </dsp:txXfrm>
    </dsp:sp>
    <dsp:sp modelId="{59AB2CC7-4D6E-469F-A6D1-FA76C04DEA54}">
      <dsp:nvSpPr>
        <dsp:cNvPr id="0" name=""/>
        <dsp:cNvSpPr/>
      </dsp:nvSpPr>
      <dsp:spPr>
        <a:xfrm>
          <a:off x="7573137" y="1843090"/>
          <a:ext cx="3320057" cy="2635200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200" kern="1200" dirty="0"/>
            <a:t>Asset details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3200" kern="1200" dirty="0"/>
            <a:t>Download</a:t>
          </a:r>
        </a:p>
      </dsp:txBody>
      <dsp:txXfrm>
        <a:off x="7573137" y="1843090"/>
        <a:ext cx="3320057" cy="2635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1D732-64F6-4FD2-B67C-444B4D14AF51}">
      <dsp:nvSpPr>
        <dsp:cNvPr id="0" name=""/>
        <dsp:cNvSpPr/>
      </dsp:nvSpPr>
      <dsp:spPr>
        <a:xfrm>
          <a:off x="0" y="250356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Holds the connection to Azure Service Bus Topic</a:t>
          </a:r>
        </a:p>
      </dsp:txBody>
      <dsp:txXfrm>
        <a:off x="0" y="250356"/>
        <a:ext cx="10515600" cy="680400"/>
      </dsp:txXfrm>
    </dsp:sp>
    <dsp:sp modelId="{F3A92842-BD45-4E49-B09A-960CD7BFF682}">
      <dsp:nvSpPr>
        <dsp:cNvPr id="0" name=""/>
        <dsp:cNvSpPr/>
      </dsp:nvSpPr>
      <dsp:spPr>
        <a:xfrm>
          <a:off x="525780" y="14196"/>
          <a:ext cx="7360920" cy="472320"/>
        </a:xfrm>
        <a:prstGeom prst="roundRect">
          <a:avLst/>
        </a:prstGeom>
        <a:solidFill>
          <a:schemeClr val="accent2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Plugin.Sample.ContentHub.AzureServiceBusPolicy</a:t>
          </a:r>
        </a:p>
      </dsp:txBody>
      <dsp:txXfrm>
        <a:off x="548837" y="37253"/>
        <a:ext cx="7314806" cy="426206"/>
      </dsp:txXfrm>
    </dsp:sp>
    <dsp:sp modelId="{E7D7AFA8-0B5E-4C54-9884-D97B9AD156BE}">
      <dsp:nvSpPr>
        <dsp:cNvPr id="0" name=""/>
        <dsp:cNvSpPr/>
      </dsp:nvSpPr>
      <dsp:spPr>
        <a:xfrm>
          <a:off x="0" y="1253316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Entity type and key definition for synchronization between systems</a:t>
          </a:r>
        </a:p>
      </dsp:txBody>
      <dsp:txXfrm>
        <a:off x="0" y="1253316"/>
        <a:ext cx="10515600" cy="680400"/>
      </dsp:txXfrm>
    </dsp:sp>
    <dsp:sp modelId="{7D06C0C9-F009-4A6A-9E34-E88E97CE6030}">
      <dsp:nvSpPr>
        <dsp:cNvPr id="0" name=""/>
        <dsp:cNvSpPr/>
      </dsp:nvSpPr>
      <dsp:spPr>
        <a:xfrm>
          <a:off x="525780" y="1017156"/>
          <a:ext cx="7360920" cy="47232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Plugin.Sample.ContentHub.SynchronizationPolicy</a:t>
          </a:r>
        </a:p>
      </dsp:txBody>
      <dsp:txXfrm>
        <a:off x="548837" y="1040213"/>
        <a:ext cx="7314806" cy="426206"/>
      </dsp:txXfrm>
    </dsp:sp>
    <dsp:sp modelId="{1C40E10A-C2D8-47FB-92FA-0AED1676B609}">
      <dsp:nvSpPr>
        <dsp:cNvPr id="0" name=""/>
        <dsp:cNvSpPr/>
      </dsp:nvSpPr>
      <dsp:spPr>
        <a:xfrm>
          <a:off x="0" y="2256276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Content Hub Endpoint details</a:t>
          </a:r>
        </a:p>
      </dsp:txBody>
      <dsp:txXfrm>
        <a:off x="0" y="2256276"/>
        <a:ext cx="10515600" cy="680400"/>
      </dsp:txXfrm>
    </dsp:sp>
    <dsp:sp modelId="{41A16A49-3013-4B98-B491-5BD040CE022A}">
      <dsp:nvSpPr>
        <dsp:cNvPr id="0" name=""/>
        <dsp:cNvSpPr/>
      </dsp:nvSpPr>
      <dsp:spPr>
        <a:xfrm>
          <a:off x="525780" y="2020116"/>
          <a:ext cx="7360920" cy="472320"/>
        </a:xfrm>
        <a:prstGeom prst="roundRect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Plugin.Sample.ContentHub.ContentHubClientPolicy</a:t>
          </a:r>
        </a:p>
      </dsp:txBody>
      <dsp:txXfrm>
        <a:off x="548837" y="2043173"/>
        <a:ext cx="7314806" cy="426206"/>
      </dsp:txXfrm>
    </dsp:sp>
    <dsp:sp modelId="{A32404FB-BF8E-4C8C-BCBE-7AD5D58FAECC}">
      <dsp:nvSpPr>
        <dsp:cNvPr id="0" name=""/>
        <dsp:cNvSpPr/>
      </dsp:nvSpPr>
      <dsp:spPr>
        <a:xfrm>
          <a:off x="0" y="3259237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Product property mappings</a:t>
          </a:r>
        </a:p>
      </dsp:txBody>
      <dsp:txXfrm>
        <a:off x="0" y="3259237"/>
        <a:ext cx="10515600" cy="680400"/>
      </dsp:txXfrm>
    </dsp:sp>
    <dsp:sp modelId="{295AC3E8-1CFF-4AD6-A463-7596ABDA6B66}">
      <dsp:nvSpPr>
        <dsp:cNvPr id="0" name=""/>
        <dsp:cNvSpPr/>
      </dsp:nvSpPr>
      <dsp:spPr>
        <a:xfrm>
          <a:off x="525780" y="3023077"/>
          <a:ext cx="7360920" cy="472320"/>
        </a:xfrm>
        <a:prstGeom prst="roundRect">
          <a:avLst/>
        </a:prstGeom>
        <a:solidFill>
          <a:srgbClr val="7030A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Plugin.Sample.ContentHub.ProductSynchronizationPolicy</a:t>
          </a:r>
        </a:p>
      </dsp:txBody>
      <dsp:txXfrm>
        <a:off x="548837" y="3046134"/>
        <a:ext cx="7314806" cy="426206"/>
      </dsp:txXfrm>
    </dsp:sp>
    <dsp:sp modelId="{21AB16A1-F4EE-4E66-AECA-B76B34741B9E}">
      <dsp:nvSpPr>
        <dsp:cNvPr id="0" name=""/>
        <dsp:cNvSpPr/>
      </dsp:nvSpPr>
      <dsp:spPr>
        <a:xfrm>
          <a:off x="0" y="4262197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 dirty="0"/>
            <a:t>(Image) Asset Synchronization details</a:t>
          </a:r>
        </a:p>
      </dsp:txBody>
      <dsp:txXfrm>
        <a:off x="0" y="4262197"/>
        <a:ext cx="10515600" cy="680400"/>
      </dsp:txXfrm>
    </dsp:sp>
    <dsp:sp modelId="{9F594187-2666-4368-8112-3189B958E35D}">
      <dsp:nvSpPr>
        <dsp:cNvPr id="0" name=""/>
        <dsp:cNvSpPr/>
      </dsp:nvSpPr>
      <dsp:spPr>
        <a:xfrm>
          <a:off x="525780" y="4026037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Plugin.Sample.ContentHub.AssetSynchronizationPolicy</a:t>
          </a:r>
        </a:p>
      </dsp:txBody>
      <dsp:txXfrm>
        <a:off x="548837" y="4049094"/>
        <a:ext cx="731480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C1D2D-A972-421A-B614-4E5EDF2C5C7B}">
      <dsp:nvSpPr>
        <dsp:cNvPr id="0" name=""/>
        <dsp:cNvSpPr/>
      </dsp:nvSpPr>
      <dsp:spPr>
        <a:xfrm>
          <a:off x="5094003" y="4226111"/>
          <a:ext cx="1448243" cy="1448243"/>
        </a:xfrm>
        <a:prstGeom prst="ellipse">
          <a:avLst/>
        </a:prstGeom>
        <a:solidFill>
          <a:srgbClr val="00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/>
            <a:t>Job Scheduler</a:t>
          </a:r>
        </a:p>
      </dsp:txBody>
      <dsp:txXfrm>
        <a:off x="5306093" y="4438201"/>
        <a:ext cx="1024063" cy="1024063"/>
      </dsp:txXfrm>
    </dsp:sp>
    <dsp:sp modelId="{76255204-2267-485C-8CAF-03A0D4962C7C}">
      <dsp:nvSpPr>
        <dsp:cNvPr id="0" name=""/>
        <dsp:cNvSpPr/>
      </dsp:nvSpPr>
      <dsp:spPr>
        <a:xfrm rot="10800000">
          <a:off x="1227021" y="4743858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D8BCF-C43B-458A-9370-16F110F58C99}">
      <dsp:nvSpPr>
        <dsp:cNvPr id="0" name=""/>
        <dsp:cNvSpPr/>
      </dsp:nvSpPr>
      <dsp:spPr>
        <a:xfrm>
          <a:off x="601230" y="4544724"/>
          <a:ext cx="1251580" cy="811016"/>
        </a:xfrm>
        <a:prstGeom prst="roundRect">
          <a:avLst>
            <a:gd name="adj" fmla="val 10000"/>
          </a:avLst>
        </a:prstGeom>
        <a:solidFill>
          <a:srgbClr val="F77E3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Distribution</a:t>
          </a:r>
        </a:p>
      </dsp:txBody>
      <dsp:txXfrm>
        <a:off x="624984" y="4568478"/>
        <a:ext cx="1204072" cy="763508"/>
      </dsp:txXfrm>
    </dsp:sp>
    <dsp:sp modelId="{BEA3AEC6-991C-4898-8799-B7C4E6354003}">
      <dsp:nvSpPr>
        <dsp:cNvPr id="0" name=""/>
        <dsp:cNvSpPr/>
      </dsp:nvSpPr>
      <dsp:spPr>
        <a:xfrm rot="11781818">
          <a:off x="1338980" y="3965162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713AB-6F15-4E8C-BEC4-123E4C31E14C}">
      <dsp:nvSpPr>
        <dsp:cNvPr id="0" name=""/>
        <dsp:cNvSpPr/>
      </dsp:nvSpPr>
      <dsp:spPr>
        <a:xfrm>
          <a:off x="786594" y="3251261"/>
          <a:ext cx="1252797" cy="811016"/>
        </a:xfrm>
        <a:prstGeom prst="roundRect">
          <a:avLst>
            <a:gd name="adj" fmla="val 10000"/>
          </a:avLst>
        </a:prstGeom>
        <a:solidFill>
          <a:srgbClr val="9999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PrintEntity Generation</a:t>
          </a:r>
        </a:p>
      </dsp:txBody>
      <dsp:txXfrm>
        <a:off x="810348" y="3275015"/>
        <a:ext cx="1205289" cy="763508"/>
      </dsp:txXfrm>
    </dsp:sp>
    <dsp:sp modelId="{16AE2919-06C2-48B5-A888-1F5A9EADD559}">
      <dsp:nvSpPr>
        <dsp:cNvPr id="0" name=""/>
        <dsp:cNvSpPr/>
      </dsp:nvSpPr>
      <dsp:spPr>
        <a:xfrm rot="12763636">
          <a:off x="1665789" y="3249551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C1C51-07B1-4673-8AE8-4627E203383F}">
      <dsp:nvSpPr>
        <dsp:cNvPr id="0" name=""/>
        <dsp:cNvSpPr/>
      </dsp:nvSpPr>
      <dsp:spPr>
        <a:xfrm>
          <a:off x="1448957" y="2062586"/>
          <a:ext cx="1013770" cy="811016"/>
        </a:xfrm>
        <a:prstGeom prst="roundRect">
          <a:avLst>
            <a:gd name="adj" fmla="val 10000"/>
          </a:avLst>
        </a:prstGeom>
        <a:solidFill>
          <a:srgbClr val="0099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Fetch</a:t>
          </a:r>
        </a:p>
      </dsp:txBody>
      <dsp:txXfrm>
        <a:off x="1472711" y="2086340"/>
        <a:ext cx="966262" cy="763508"/>
      </dsp:txXfrm>
    </dsp:sp>
    <dsp:sp modelId="{2E6BE1B9-A6D8-4387-A3EF-4D2731600D49}">
      <dsp:nvSpPr>
        <dsp:cNvPr id="0" name=""/>
        <dsp:cNvSpPr/>
      </dsp:nvSpPr>
      <dsp:spPr>
        <a:xfrm rot="13745455">
          <a:off x="2180970" y="2655000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FC34-D000-4D83-A6D2-74530A4A0461}">
      <dsp:nvSpPr>
        <dsp:cNvPr id="0" name=""/>
        <dsp:cNvSpPr/>
      </dsp:nvSpPr>
      <dsp:spPr>
        <a:xfrm>
          <a:off x="2304706" y="1074999"/>
          <a:ext cx="1013770" cy="8110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Import</a:t>
          </a:r>
        </a:p>
      </dsp:txBody>
      <dsp:txXfrm>
        <a:off x="2328460" y="1098753"/>
        <a:ext cx="966262" cy="763508"/>
      </dsp:txXfrm>
    </dsp:sp>
    <dsp:sp modelId="{DEC5F95E-9B0F-4785-8B3B-33DE291748ED}">
      <dsp:nvSpPr>
        <dsp:cNvPr id="0" name=""/>
        <dsp:cNvSpPr/>
      </dsp:nvSpPr>
      <dsp:spPr>
        <a:xfrm rot="14727273">
          <a:off x="2842787" y="2229676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9B20C-7B17-4189-B38C-4C5CB477D66F}">
      <dsp:nvSpPr>
        <dsp:cNvPr id="0" name=""/>
        <dsp:cNvSpPr/>
      </dsp:nvSpPr>
      <dsp:spPr>
        <a:xfrm>
          <a:off x="3404026" y="368509"/>
          <a:ext cx="1013770" cy="811016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MassEdit</a:t>
          </a:r>
        </a:p>
      </dsp:txBody>
      <dsp:txXfrm>
        <a:off x="3427780" y="392263"/>
        <a:ext cx="966262" cy="763508"/>
      </dsp:txXfrm>
    </dsp:sp>
    <dsp:sp modelId="{03A02774-10E3-4243-B9C4-B0C92935C421}">
      <dsp:nvSpPr>
        <dsp:cNvPr id="0" name=""/>
        <dsp:cNvSpPr/>
      </dsp:nvSpPr>
      <dsp:spPr>
        <a:xfrm rot="15709091">
          <a:off x="3597624" y="2008036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2884A-53E4-4E09-88B3-18E968C95D37}">
      <dsp:nvSpPr>
        <dsp:cNvPr id="0" name=""/>
        <dsp:cNvSpPr/>
      </dsp:nvSpPr>
      <dsp:spPr>
        <a:xfrm>
          <a:off x="4657857" y="351"/>
          <a:ext cx="1013770" cy="811016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Upload</a:t>
          </a:r>
        </a:p>
      </dsp:txBody>
      <dsp:txXfrm>
        <a:off x="4681611" y="24105"/>
        <a:ext cx="966262" cy="763508"/>
      </dsp:txXfrm>
    </dsp:sp>
    <dsp:sp modelId="{57F0BCE3-3A4B-435B-BED8-AF1DB7A33337}">
      <dsp:nvSpPr>
        <dsp:cNvPr id="0" name=""/>
        <dsp:cNvSpPr/>
      </dsp:nvSpPr>
      <dsp:spPr>
        <a:xfrm rot="16690909">
          <a:off x="4384327" y="2008036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CE4A7-41FB-4FB8-876A-DAF0E6A3D17E}">
      <dsp:nvSpPr>
        <dsp:cNvPr id="0" name=""/>
        <dsp:cNvSpPr/>
      </dsp:nvSpPr>
      <dsp:spPr>
        <a:xfrm>
          <a:off x="5964621" y="351"/>
          <a:ext cx="1013770" cy="811016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Processing</a:t>
          </a:r>
        </a:p>
      </dsp:txBody>
      <dsp:txXfrm>
        <a:off x="5988375" y="24105"/>
        <a:ext cx="966262" cy="763508"/>
      </dsp:txXfrm>
    </dsp:sp>
    <dsp:sp modelId="{5945DC4A-F090-4E7D-924E-BCE8ED1B7CCF}">
      <dsp:nvSpPr>
        <dsp:cNvPr id="0" name=""/>
        <dsp:cNvSpPr/>
      </dsp:nvSpPr>
      <dsp:spPr>
        <a:xfrm rot="17672727">
          <a:off x="5139164" y="2229676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B735F6-8FA4-417B-8E63-B0C763716306}">
      <dsp:nvSpPr>
        <dsp:cNvPr id="0" name=""/>
        <dsp:cNvSpPr/>
      </dsp:nvSpPr>
      <dsp:spPr>
        <a:xfrm>
          <a:off x="7218453" y="368509"/>
          <a:ext cx="1013770" cy="811016"/>
        </a:xfrm>
        <a:prstGeom prst="roundRect">
          <a:avLst>
            <a:gd name="adj" fmla="val 10000"/>
          </a:avLst>
        </a:prstGeom>
        <a:solidFill>
          <a:srgbClr val="13C2F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Checkin</a:t>
          </a:r>
        </a:p>
      </dsp:txBody>
      <dsp:txXfrm>
        <a:off x="7242207" y="392263"/>
        <a:ext cx="966262" cy="763508"/>
      </dsp:txXfrm>
    </dsp:sp>
    <dsp:sp modelId="{6FE767E7-2851-43F9-B6DF-99C8911139CD}">
      <dsp:nvSpPr>
        <dsp:cNvPr id="0" name=""/>
        <dsp:cNvSpPr/>
      </dsp:nvSpPr>
      <dsp:spPr>
        <a:xfrm rot="18654545">
          <a:off x="5800981" y="2655000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E69FF-527A-4AEB-A6C4-339EA2A704D0}">
      <dsp:nvSpPr>
        <dsp:cNvPr id="0" name=""/>
        <dsp:cNvSpPr/>
      </dsp:nvSpPr>
      <dsp:spPr>
        <a:xfrm>
          <a:off x="8317773" y="1074999"/>
          <a:ext cx="1013770" cy="81101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Checkout</a:t>
          </a:r>
        </a:p>
      </dsp:txBody>
      <dsp:txXfrm>
        <a:off x="8341527" y="1098753"/>
        <a:ext cx="966262" cy="763508"/>
      </dsp:txXfrm>
    </dsp:sp>
    <dsp:sp modelId="{43FD205E-8A60-41C2-B889-98DF27A8EC1A}">
      <dsp:nvSpPr>
        <dsp:cNvPr id="0" name=""/>
        <dsp:cNvSpPr/>
      </dsp:nvSpPr>
      <dsp:spPr>
        <a:xfrm rot="19636364">
          <a:off x="6316162" y="3249551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36FB2-099B-4957-84D4-0258EB7FAC51}">
      <dsp:nvSpPr>
        <dsp:cNvPr id="0" name=""/>
        <dsp:cNvSpPr/>
      </dsp:nvSpPr>
      <dsp:spPr>
        <a:xfrm>
          <a:off x="9173521" y="2062586"/>
          <a:ext cx="1013770" cy="811016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Discard</a:t>
          </a:r>
        </a:p>
      </dsp:txBody>
      <dsp:txXfrm>
        <a:off x="9197275" y="2086340"/>
        <a:ext cx="966262" cy="763508"/>
      </dsp:txXfrm>
    </dsp:sp>
    <dsp:sp modelId="{1F3FCB05-CB53-499D-B595-C9B30FCE3C1B}">
      <dsp:nvSpPr>
        <dsp:cNvPr id="0" name=""/>
        <dsp:cNvSpPr/>
      </dsp:nvSpPr>
      <dsp:spPr>
        <a:xfrm rot="20618182">
          <a:off x="6642970" y="3965162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804DB-D976-4774-A782-E63986B97E77}">
      <dsp:nvSpPr>
        <dsp:cNvPr id="0" name=""/>
        <dsp:cNvSpPr/>
      </dsp:nvSpPr>
      <dsp:spPr>
        <a:xfrm>
          <a:off x="9596858" y="3251261"/>
          <a:ext cx="1252797" cy="811016"/>
        </a:xfrm>
        <a:prstGeom prst="roundRect">
          <a:avLst>
            <a:gd name="adj" fmla="val 10000"/>
          </a:avLst>
        </a:prstGeom>
        <a:solidFill>
          <a:srgbClr val="65778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Download</a:t>
          </a:r>
        </a:p>
      </dsp:txBody>
      <dsp:txXfrm>
        <a:off x="9620612" y="3275015"/>
        <a:ext cx="1205289" cy="763508"/>
      </dsp:txXfrm>
    </dsp:sp>
    <dsp:sp modelId="{33D5C1D1-EDA8-477A-9BCB-493B69D0F331}">
      <dsp:nvSpPr>
        <dsp:cNvPr id="0" name=""/>
        <dsp:cNvSpPr/>
      </dsp:nvSpPr>
      <dsp:spPr>
        <a:xfrm>
          <a:off x="6754930" y="4743858"/>
          <a:ext cx="3654298" cy="412749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286FF-5656-420E-9061-D8CB839DB952}">
      <dsp:nvSpPr>
        <dsp:cNvPr id="0" name=""/>
        <dsp:cNvSpPr/>
      </dsp:nvSpPr>
      <dsp:spPr>
        <a:xfrm>
          <a:off x="9782830" y="4544724"/>
          <a:ext cx="1252797" cy="811016"/>
        </a:xfrm>
        <a:prstGeom prst="roundRect">
          <a:avLst>
            <a:gd name="adj" fmla="val 10000"/>
          </a:avLst>
        </a:prstGeom>
        <a:solidFill>
          <a:srgbClr val="DC1C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Content Publishing</a:t>
          </a:r>
        </a:p>
      </dsp:txBody>
      <dsp:txXfrm>
        <a:off x="9806584" y="4568478"/>
        <a:ext cx="1205289" cy="763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62C9-230F-419A-8357-07ED12F1B480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2C9FC-FF3A-487F-AD8C-7DE1021B99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2C9FC-FF3A-487F-AD8C-7DE1021B99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48DB-B4EB-4C5D-A2AC-D32FE4063A8F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9910-84FF-41A1-8E53-80A432116D25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59" y="0"/>
            <a:ext cx="5366004" cy="1188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F21E-BF1E-4B2B-A137-EA6DF9755358}" type="datetime1">
              <a:rPr lang="en-US" smtClean="0"/>
              <a:t>9/22/2021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77B4A-767D-4F29-87DC-2826A2B89485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A96-D713-402E-8930-AF16EEB01A1F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98575"/>
            <a:ext cx="12192000" cy="6059805"/>
          </a:xfrm>
          <a:custGeom>
            <a:avLst/>
            <a:gdLst/>
            <a:ahLst/>
            <a:cxnLst/>
            <a:rect l="l" t="t" r="r" b="b"/>
            <a:pathLst>
              <a:path w="12192000" h="6059805">
                <a:moveTo>
                  <a:pt x="12191999" y="0"/>
                </a:moveTo>
                <a:lnTo>
                  <a:pt x="0" y="0"/>
                </a:lnTo>
                <a:lnTo>
                  <a:pt x="0" y="6059422"/>
                </a:lnTo>
                <a:lnTo>
                  <a:pt x="12191999" y="6059422"/>
                </a:lnTo>
                <a:lnTo>
                  <a:pt x="1219199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95527"/>
            <a:ext cx="12192000" cy="6350"/>
          </a:xfrm>
          <a:custGeom>
            <a:avLst/>
            <a:gdLst/>
            <a:ahLst/>
            <a:cxnLst/>
            <a:rect l="l" t="t" r="r" b="b"/>
            <a:pathLst>
              <a:path w="12192000" h="6350">
                <a:moveTo>
                  <a:pt x="0" y="0"/>
                </a:moveTo>
                <a:lnTo>
                  <a:pt x="0" y="6096"/>
                </a:lnTo>
                <a:lnTo>
                  <a:pt x="12191999" y="6096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524" y="1925066"/>
            <a:ext cx="8108950" cy="3048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- NAVAN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C71FA-FCA4-4343-B399-779A57E80527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-partners.stylelabs.com/contenthub/4.0.x/content/user-documentation/get-started/content-hub/get-around/user-menu/job-types.html" TargetMode="External"/><Relationship Id="rId3" Type="http://schemas.openxmlformats.org/officeDocument/2006/relationships/hyperlink" Target="https://navansitecorenotes.blogspot.com/2021/07/dotnet-sitecore-ser-push-or-dotnet.html" TargetMode="External"/><Relationship Id="rId7" Type="http://schemas.openxmlformats.org/officeDocument/2006/relationships/hyperlink" Target="https://doc.sitecore.com/en/developers/100/sitecore-experience-commerce/walkthrough--configuring-the-sitecore-content-hub-to-sitecore-commerce-connector.html" TargetMode="External"/><Relationship Id="rId2" Type="http://schemas.openxmlformats.org/officeDocument/2006/relationships/hyperlink" Target="learning.siteco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ylelabs.com/contenthub/4.0.x/content/user-documentation/manage/data/variants-drafts/variants-and-drafts.html" TargetMode="External"/><Relationship Id="rId5" Type="http://schemas.openxmlformats.org/officeDocument/2006/relationships/hyperlink" Target="https://docs.stylelabs.com/contenthub/4.0.x/content/user-documentation/feature-videos/dam/soft-deletion.html" TargetMode="External"/><Relationship Id="rId4" Type="http://schemas.openxmlformats.org/officeDocument/2006/relationships/hyperlink" Target="https://docs.stylelabs.com/contenthub/4.0.x/content/user-documentation/manage/data/taxonomies/taxonomy-creating-values-on-the-fly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2479" y="2581310"/>
            <a:ext cx="10256521" cy="226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3250"/>
              </a:spcBef>
            </a:pPr>
            <a:r>
              <a:rPr lang="en-US" sz="6000" spc="-300" dirty="0"/>
              <a:t>Sitecore Content Hub 4.0</a:t>
            </a:r>
            <a:br>
              <a:rPr lang="en-US" sz="6000" spc="-300" dirty="0"/>
            </a:br>
            <a:r>
              <a:rPr lang="en-US" sz="2000" spc="-5" dirty="0">
                <a:latin typeface="Carlito"/>
                <a:cs typeface="Carlito"/>
              </a:rPr>
              <a:t>SITECORE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USER</a:t>
            </a:r>
            <a:r>
              <a:rPr lang="en-US" sz="2000" spc="-10" dirty="0">
                <a:latin typeface="Carlito"/>
                <a:cs typeface="Carlito"/>
              </a:rPr>
              <a:t> </a:t>
            </a:r>
            <a:r>
              <a:rPr lang="en-US" sz="2000" spc="-5" dirty="0">
                <a:latin typeface="Carlito"/>
                <a:cs typeface="Carlito"/>
              </a:rPr>
              <a:t>GROUP PPT	  Sep</a:t>
            </a:r>
            <a:r>
              <a:rPr lang="en-US" sz="2000" spc="-10" dirty="0">
                <a:latin typeface="Carlito"/>
                <a:cs typeface="Carlito"/>
              </a:rPr>
              <a:t> 10</a:t>
            </a:r>
            <a:r>
              <a:rPr lang="en-US" sz="2000" dirty="0">
                <a:latin typeface="Carlito"/>
                <a:cs typeface="Carlito"/>
              </a:rPr>
              <a:t>,</a:t>
            </a:r>
            <a:r>
              <a:rPr lang="en-US" sz="2000" spc="-45" dirty="0">
                <a:latin typeface="Carlito"/>
                <a:cs typeface="Carlito"/>
              </a:rPr>
              <a:t> </a:t>
            </a:r>
            <a:r>
              <a:rPr lang="en-US" sz="2000" dirty="0">
                <a:latin typeface="Carlito"/>
                <a:cs typeface="Carlito"/>
              </a:rPr>
              <a:t>2021</a:t>
            </a:r>
            <a:br>
              <a:rPr lang="en-US" sz="6000" spc="-300" dirty="0"/>
            </a:br>
            <a:endParaRPr sz="2000" spc="-85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209800" y="3886200"/>
            <a:ext cx="731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81800" y="3886200"/>
            <a:ext cx="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D2A055-77B8-47C9-94ED-13094D747B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136730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Publish Asset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33E6E-C25E-4CCE-BC12-0305E771080E}"/>
              </a:ext>
            </a:extLst>
          </p:cNvPr>
          <p:cNvSpPr/>
          <p:nvPr/>
        </p:nvSpPr>
        <p:spPr>
          <a:xfrm>
            <a:off x="303392" y="2941606"/>
            <a:ext cx="2539881" cy="2590800"/>
          </a:xfrm>
          <a:prstGeom prst="ellipse">
            <a:avLst/>
          </a:prstGeom>
          <a:solidFill>
            <a:srgbClr val="823A0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Created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1CCCE4-58D2-4D4C-BE37-C72CFFE51317}"/>
              </a:ext>
            </a:extLst>
          </p:cNvPr>
          <p:cNvSpPr/>
          <p:nvPr/>
        </p:nvSpPr>
        <p:spPr>
          <a:xfrm>
            <a:off x="4724400" y="2971800"/>
            <a:ext cx="2539881" cy="2438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Reviewed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FD9856-F289-4D89-B698-0AD962C4A5EC}"/>
              </a:ext>
            </a:extLst>
          </p:cNvPr>
          <p:cNvSpPr/>
          <p:nvPr/>
        </p:nvSpPr>
        <p:spPr>
          <a:xfrm>
            <a:off x="9004546" y="2817885"/>
            <a:ext cx="2667000" cy="2555448"/>
          </a:xfrm>
          <a:prstGeom prst="ellipse">
            <a:avLst/>
          </a:prstGeom>
          <a:solidFill>
            <a:srgbClr val="00B05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Approved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C7A4B2-AB58-413C-91C9-59D13207D41E}"/>
              </a:ext>
            </a:extLst>
          </p:cNvPr>
          <p:cNvSpPr/>
          <p:nvPr/>
        </p:nvSpPr>
        <p:spPr>
          <a:xfrm>
            <a:off x="3124812" y="3801292"/>
            <a:ext cx="1371600" cy="871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EBE8-2107-4414-83CA-F76F475874A9}"/>
              </a:ext>
            </a:extLst>
          </p:cNvPr>
          <p:cNvSpPr/>
          <p:nvPr/>
        </p:nvSpPr>
        <p:spPr>
          <a:xfrm>
            <a:off x="7505109" y="3709280"/>
            <a:ext cx="1371600" cy="96344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Approve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50F674-12F0-4D40-908D-80A4040C8F29}"/>
              </a:ext>
            </a:extLst>
          </p:cNvPr>
          <p:cNvCxnSpPr/>
          <p:nvPr/>
        </p:nvCxnSpPr>
        <p:spPr>
          <a:xfrm>
            <a:off x="2934005" y="2781300"/>
            <a:ext cx="6323988" cy="2971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46B4D-DE3B-49F0-BE7D-EC98BC3433F2}"/>
              </a:ext>
            </a:extLst>
          </p:cNvPr>
          <p:cNvCxnSpPr>
            <a:cxnSpLocks/>
          </p:cNvCxnSpPr>
          <p:nvPr/>
        </p:nvCxnSpPr>
        <p:spPr>
          <a:xfrm flipH="1">
            <a:off x="3237219" y="2941606"/>
            <a:ext cx="5449581" cy="28114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99D18AF3-64F4-49FF-83DA-393BDE7D35BA}"/>
              </a:ext>
            </a:extLst>
          </p:cNvPr>
          <p:cNvSpPr/>
          <p:nvPr/>
        </p:nvSpPr>
        <p:spPr>
          <a:xfrm>
            <a:off x="1676400" y="990600"/>
            <a:ext cx="8915400" cy="1827285"/>
          </a:xfrm>
          <a:prstGeom prst="curvedDownArrow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Direct Publish</a:t>
            </a:r>
          </a:p>
        </p:txBody>
      </p:sp>
    </p:spTree>
    <p:extLst>
      <p:ext uri="{BB962C8B-B14F-4D97-AF65-F5344CB8AC3E}">
        <p14:creationId xmlns:p14="http://schemas.microsoft.com/office/powerpoint/2010/main" val="27179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Pages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7AA3A3EF-14EA-4B32-8B20-33BEEA7E4D4B}"/>
              </a:ext>
            </a:extLst>
          </p:cNvPr>
          <p:cNvSpPr/>
          <p:nvPr/>
        </p:nvSpPr>
        <p:spPr>
          <a:xfrm>
            <a:off x="7315200" y="1073482"/>
            <a:ext cx="1816768" cy="1906999"/>
          </a:xfrm>
          <a:prstGeom prst="foldedCorner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Assets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5870B59-9EA9-496B-A2EA-9F9C6315DC4B}"/>
              </a:ext>
            </a:extLst>
          </p:cNvPr>
          <p:cNvSpPr/>
          <p:nvPr/>
        </p:nvSpPr>
        <p:spPr>
          <a:xfrm>
            <a:off x="2823612" y="1090295"/>
            <a:ext cx="1693243" cy="1873375"/>
          </a:xfrm>
          <a:prstGeom prst="foldedCorner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Create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64DB3E1-85A4-4B10-A393-80C128C0AD86}"/>
              </a:ext>
            </a:extLst>
          </p:cNvPr>
          <p:cNvSpPr/>
          <p:nvPr/>
        </p:nvSpPr>
        <p:spPr>
          <a:xfrm>
            <a:off x="4938762" y="1090295"/>
            <a:ext cx="1878932" cy="1983200"/>
          </a:xfrm>
          <a:prstGeom prst="foldedCorner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Review (Waitingroom)</a:t>
            </a:r>
          </a:p>
          <a:p>
            <a:pPr algn="ctr"/>
            <a:r>
              <a:rPr lang="en-AU" sz="3600" dirty="0"/>
              <a:t> 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01B2B042-C052-4665-8D0A-D3A9B2C74473}"/>
              </a:ext>
            </a:extLst>
          </p:cNvPr>
          <p:cNvSpPr/>
          <p:nvPr/>
        </p:nvSpPr>
        <p:spPr>
          <a:xfrm>
            <a:off x="2863516" y="4061912"/>
            <a:ext cx="1600200" cy="1752600"/>
          </a:xfrm>
          <a:prstGeom prst="foldedCorner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Asset Details (Asset)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6549D2F8-623C-4B2B-8F9C-B94E58D7EE7B}"/>
              </a:ext>
            </a:extLst>
          </p:cNvPr>
          <p:cNvSpPr/>
          <p:nvPr/>
        </p:nvSpPr>
        <p:spPr>
          <a:xfrm>
            <a:off x="4938762" y="4085112"/>
            <a:ext cx="1688432" cy="1752600"/>
          </a:xfrm>
          <a:prstGeom prst="foldedCorner">
            <a:avLst/>
          </a:prstGeom>
          <a:solidFill>
            <a:srgbClr val="E8247D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/>
              <a:t>Annotations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DCCFB33A-659F-4EC7-8FF8-8235F2F33106}"/>
              </a:ext>
            </a:extLst>
          </p:cNvPr>
          <p:cNvSpPr/>
          <p:nvPr/>
        </p:nvSpPr>
        <p:spPr>
          <a:xfrm>
            <a:off x="953906" y="2734287"/>
            <a:ext cx="1447799" cy="1602666"/>
          </a:xfrm>
          <a:prstGeom prst="foldedCorner">
            <a:avLst/>
          </a:prstGeom>
          <a:solidFill>
            <a:srgbClr val="384C47"/>
          </a:solidFill>
          <a:ln>
            <a:solidFill>
              <a:srgbClr val="657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Home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16518FC8-EFD4-468C-8A90-5BACE2286075}"/>
              </a:ext>
            </a:extLst>
          </p:cNvPr>
          <p:cNvSpPr/>
          <p:nvPr/>
        </p:nvSpPr>
        <p:spPr>
          <a:xfrm>
            <a:off x="9829800" y="1676400"/>
            <a:ext cx="1556084" cy="1752600"/>
          </a:xfrm>
          <a:prstGeom prst="foldedCorne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Manage (admin)</a:t>
            </a: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A478D07E-3FFD-4426-A622-A6004F051347}"/>
              </a:ext>
            </a:extLst>
          </p:cNvPr>
          <p:cNvSpPr/>
          <p:nvPr/>
        </p:nvSpPr>
        <p:spPr>
          <a:xfrm>
            <a:off x="9829800" y="3886200"/>
            <a:ext cx="1556084" cy="1752600"/>
          </a:xfrm>
          <a:prstGeom prst="foldedCorner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675983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810999" cy="738664"/>
          </a:xfrm>
        </p:spPr>
        <p:txBody>
          <a:bodyPr/>
          <a:lstStyle/>
          <a:p>
            <a:r>
              <a:rPr lang="en-US" dirty="0"/>
              <a:t>Asset – Rendition Relationship (1- *)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24736-1CDC-41C1-93E0-CAC12EB04247}"/>
              </a:ext>
            </a:extLst>
          </p:cNvPr>
          <p:cNvSpPr/>
          <p:nvPr/>
        </p:nvSpPr>
        <p:spPr>
          <a:xfrm>
            <a:off x="1961949" y="2832164"/>
            <a:ext cx="2895600" cy="1219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Asset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2D42A5-3235-443A-BD3F-F10C6EB248BE}"/>
              </a:ext>
            </a:extLst>
          </p:cNvPr>
          <p:cNvCxnSpPr>
            <a:stCxn id="3" idx="3"/>
            <a:endCxn id="3" idx="3"/>
          </p:cNvCxnSpPr>
          <p:nvPr/>
        </p:nvCxnSpPr>
        <p:spPr>
          <a:xfrm>
            <a:off x="4857549" y="34417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09136-DE35-4492-B5B0-BEE9533F842C}"/>
              </a:ext>
            </a:extLst>
          </p:cNvPr>
          <p:cNvSpPr/>
          <p:nvPr/>
        </p:nvSpPr>
        <p:spPr>
          <a:xfrm>
            <a:off x="7162800" y="1390791"/>
            <a:ext cx="2971800" cy="1066800"/>
          </a:xfrm>
          <a:prstGeom prst="rect">
            <a:avLst/>
          </a:prstGeom>
          <a:solidFill>
            <a:srgbClr val="E8247D"/>
          </a:solidFill>
          <a:ln>
            <a:solidFill>
              <a:srgbClr val="E82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Rendition-1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B1B76-268C-4931-B27E-AF8F860EA528}"/>
              </a:ext>
            </a:extLst>
          </p:cNvPr>
          <p:cNvSpPr/>
          <p:nvPr/>
        </p:nvSpPr>
        <p:spPr>
          <a:xfrm>
            <a:off x="7143547" y="2908364"/>
            <a:ext cx="2971800" cy="1066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Rendition-2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A606-D454-4928-BD13-35B4408D3912}"/>
              </a:ext>
            </a:extLst>
          </p:cNvPr>
          <p:cNvSpPr/>
          <p:nvPr/>
        </p:nvSpPr>
        <p:spPr>
          <a:xfrm>
            <a:off x="7163600" y="4591191"/>
            <a:ext cx="2971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Rendition-3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B593E0-570A-4B07-AB45-E9898727C7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857549" y="3441764"/>
            <a:ext cx="91440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CB2E5-F1BE-4B05-81D5-C41465E5AA49}"/>
              </a:ext>
            </a:extLst>
          </p:cNvPr>
          <p:cNvCxnSpPr>
            <a:cxnSpLocks/>
          </p:cNvCxnSpPr>
          <p:nvPr/>
        </p:nvCxnSpPr>
        <p:spPr>
          <a:xfrm>
            <a:off x="5771949" y="1924191"/>
            <a:ext cx="0" cy="320040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E1787-6286-476E-921F-987C392EB3D9}"/>
              </a:ext>
            </a:extLst>
          </p:cNvPr>
          <p:cNvCxnSpPr/>
          <p:nvPr/>
        </p:nvCxnSpPr>
        <p:spPr>
          <a:xfrm>
            <a:off x="5771949" y="1924191"/>
            <a:ext cx="137159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EE12A8-8EAC-4F85-AC0F-55303D31CF0A}"/>
              </a:ext>
            </a:extLst>
          </p:cNvPr>
          <p:cNvCxnSpPr/>
          <p:nvPr/>
        </p:nvCxnSpPr>
        <p:spPr>
          <a:xfrm>
            <a:off x="5771948" y="5124591"/>
            <a:ext cx="1371599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38CB9B-AA6E-4E3D-97A4-46C3CD31E4D9}"/>
              </a:ext>
            </a:extLst>
          </p:cNvPr>
          <p:cNvCxnSpPr/>
          <p:nvPr/>
        </p:nvCxnSpPr>
        <p:spPr>
          <a:xfrm>
            <a:off x="5739547" y="3444732"/>
            <a:ext cx="1404000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1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Asset Lifecycle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F4F7D1-AA4F-435B-A3CA-E8FFDCCAB6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515824"/>
              </p:ext>
            </p:extLst>
          </p:nvPr>
        </p:nvGraphicFramePr>
        <p:xfrm>
          <a:off x="402742" y="1463335"/>
          <a:ext cx="10896600" cy="499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635B57-62EA-4E81-96FB-7A238D53A270}"/>
              </a:ext>
            </a:extLst>
          </p:cNvPr>
          <p:cNvSpPr txBox="1"/>
          <p:nvPr/>
        </p:nvSpPr>
        <p:spPr>
          <a:xfrm>
            <a:off x="338542" y="1000737"/>
            <a:ext cx="1109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Asset state within Content Hub:</a:t>
            </a:r>
          </a:p>
        </p:txBody>
      </p:sp>
    </p:spTree>
    <p:extLst>
      <p:ext uri="{BB962C8B-B14F-4D97-AF65-F5344CB8AC3E}">
        <p14:creationId xmlns:p14="http://schemas.microsoft.com/office/powerpoint/2010/main" val="98017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Annotation tools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4B95AA-ECE8-4DDA-98A2-408240CCA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89796"/>
              </p:ext>
            </p:extLst>
          </p:nvPr>
        </p:nvGraphicFramePr>
        <p:xfrm>
          <a:off x="609600" y="1516387"/>
          <a:ext cx="10820401" cy="48146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74094">
                  <a:extLst>
                    <a:ext uri="{9D8B030D-6E8A-4147-A177-3AD203B41FA5}">
                      <a16:colId xmlns:a16="http://schemas.microsoft.com/office/drawing/2014/main" val="1366172457"/>
                    </a:ext>
                  </a:extLst>
                </a:gridCol>
                <a:gridCol w="1934462">
                  <a:extLst>
                    <a:ext uri="{9D8B030D-6E8A-4147-A177-3AD203B41FA5}">
                      <a16:colId xmlns:a16="http://schemas.microsoft.com/office/drawing/2014/main" val="4009694700"/>
                    </a:ext>
                  </a:extLst>
                </a:gridCol>
                <a:gridCol w="2127908">
                  <a:extLst>
                    <a:ext uri="{9D8B030D-6E8A-4147-A177-3AD203B41FA5}">
                      <a16:colId xmlns:a16="http://schemas.microsoft.com/office/drawing/2014/main" val="985512413"/>
                    </a:ext>
                  </a:extLst>
                </a:gridCol>
                <a:gridCol w="1934462">
                  <a:extLst>
                    <a:ext uri="{9D8B030D-6E8A-4147-A177-3AD203B41FA5}">
                      <a16:colId xmlns:a16="http://schemas.microsoft.com/office/drawing/2014/main" val="2968542666"/>
                    </a:ext>
                  </a:extLst>
                </a:gridCol>
                <a:gridCol w="1949475">
                  <a:extLst>
                    <a:ext uri="{9D8B030D-6E8A-4147-A177-3AD203B41FA5}">
                      <a16:colId xmlns:a16="http://schemas.microsoft.com/office/drawing/2014/main" val="298330398"/>
                    </a:ext>
                  </a:extLst>
                </a:gridCol>
              </a:tblGrid>
              <a:tr h="608401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Image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PDF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Audio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Media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00345"/>
                  </a:ext>
                </a:extLst>
              </a:tr>
              <a:tr h="608401">
                <a:tc>
                  <a:txBody>
                    <a:bodyPr/>
                    <a:lstStyle/>
                    <a:p>
                      <a:r>
                        <a:rPr lang="en-AU" dirty="0"/>
                        <a:t>Freehand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37902"/>
                  </a:ext>
                </a:extLst>
              </a:tr>
              <a:tr h="608401">
                <a:tc>
                  <a:txBody>
                    <a:bodyPr/>
                    <a:lstStyle/>
                    <a:p>
                      <a:r>
                        <a:rPr lang="en-AU" dirty="0"/>
                        <a:t>Text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19843"/>
                  </a:ext>
                </a:extLst>
              </a:tr>
              <a:tr h="608401">
                <a:tc>
                  <a:txBody>
                    <a:bodyPr/>
                    <a:lstStyle/>
                    <a:p>
                      <a:r>
                        <a:rPr lang="en-AU" dirty="0"/>
                        <a:t>Shape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99363"/>
                  </a:ext>
                </a:extLst>
              </a:tr>
              <a:tr h="608401">
                <a:tc>
                  <a:txBody>
                    <a:bodyPr/>
                    <a:lstStyle/>
                    <a:p>
                      <a:r>
                        <a:rPr lang="en-AU" dirty="0"/>
                        <a:t>Comment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12671"/>
                  </a:ext>
                </a:extLst>
              </a:tr>
              <a:tr h="608401">
                <a:tc>
                  <a:txBody>
                    <a:bodyPr/>
                    <a:lstStyle/>
                    <a:p>
                      <a:r>
                        <a:rPr lang="en-AU" dirty="0"/>
                        <a:t>Search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78285"/>
                  </a:ext>
                </a:extLst>
              </a:tr>
              <a:tr h="616793">
                <a:tc>
                  <a:txBody>
                    <a:bodyPr/>
                    <a:lstStyle/>
                    <a:p>
                      <a:r>
                        <a:rPr lang="en-AU" dirty="0"/>
                        <a:t>Time-based annotation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600" dirty="0">
                          <a:solidFill>
                            <a:srgbClr val="00B05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en-AU" sz="3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78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49905D-97CD-45FC-875B-E8B520BBF78B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Different tools to annotate different assets -</a:t>
            </a:r>
          </a:p>
        </p:txBody>
      </p:sp>
    </p:spTree>
    <p:extLst>
      <p:ext uri="{BB962C8B-B14F-4D97-AF65-F5344CB8AC3E}">
        <p14:creationId xmlns:p14="http://schemas.microsoft.com/office/powerpoint/2010/main" val="409629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Annotation Comm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58BA3-20A1-4758-B098-58CB2D42BEDE}"/>
              </a:ext>
            </a:extLst>
          </p:cNvPr>
          <p:cNvCxnSpPr>
            <a:cxnSpLocks/>
          </p:cNvCxnSpPr>
          <p:nvPr/>
        </p:nvCxnSpPr>
        <p:spPr>
          <a:xfrm>
            <a:off x="3135371" y="4397735"/>
            <a:ext cx="14097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5E8F55-A8A0-483F-BC9D-C5B6BE9AF6A9}"/>
              </a:ext>
            </a:extLst>
          </p:cNvPr>
          <p:cNvCxnSpPr>
            <a:cxnSpLocks/>
          </p:cNvCxnSpPr>
          <p:nvPr/>
        </p:nvCxnSpPr>
        <p:spPr>
          <a:xfrm>
            <a:off x="4575267" y="3352800"/>
            <a:ext cx="0" cy="232188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42A3F5-CC52-4FB9-9C22-F89AAE2195C1}"/>
              </a:ext>
            </a:extLst>
          </p:cNvPr>
          <p:cNvSpPr/>
          <p:nvPr/>
        </p:nvSpPr>
        <p:spPr>
          <a:xfrm>
            <a:off x="430272" y="3684403"/>
            <a:ext cx="2705099" cy="1447790"/>
          </a:xfrm>
          <a:prstGeom prst="roundRect">
            <a:avLst/>
          </a:prstGeom>
          <a:solidFill>
            <a:srgbClr val="9F6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Annotation (External) Communication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AF8E3-412C-4AD1-A3A3-EC0B58F7C31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575267" y="3345917"/>
            <a:ext cx="1402200" cy="6884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5D1766-F2D9-4F76-B342-63068C00D917}"/>
              </a:ext>
            </a:extLst>
          </p:cNvPr>
          <p:cNvCxnSpPr>
            <a:cxnSpLocks/>
          </p:cNvCxnSpPr>
          <p:nvPr/>
        </p:nvCxnSpPr>
        <p:spPr>
          <a:xfrm>
            <a:off x="4575267" y="5674689"/>
            <a:ext cx="136833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34DBD-8B00-405C-BF2D-F7EE3AEBCE1C}"/>
              </a:ext>
            </a:extLst>
          </p:cNvPr>
          <p:cNvSpPr/>
          <p:nvPr/>
        </p:nvSpPr>
        <p:spPr>
          <a:xfrm>
            <a:off x="5977467" y="2866199"/>
            <a:ext cx="2785533" cy="959435"/>
          </a:xfrm>
          <a:prstGeom prst="rect">
            <a:avLst/>
          </a:prstGeom>
          <a:solidFill>
            <a:srgbClr val="C599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Annotation PDF Report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28857E-CD97-4B72-8308-612398361E14}"/>
              </a:ext>
            </a:extLst>
          </p:cNvPr>
          <p:cNvSpPr/>
          <p:nvPr/>
        </p:nvSpPr>
        <p:spPr>
          <a:xfrm>
            <a:off x="5916355" y="5078331"/>
            <a:ext cx="3419374" cy="914395"/>
          </a:xfrm>
          <a:prstGeom prst="rect">
            <a:avLst/>
          </a:prstGeom>
          <a:solidFill>
            <a:srgbClr val="9998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@mention </a:t>
            </a:r>
          </a:p>
          <a:p>
            <a:pPr algn="ctr"/>
            <a:r>
              <a:rPr lang="en-AU" dirty="0"/>
              <a:t>E.g., @contactnavaneeth@gmail.com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0DF60C-823F-4E90-AB7E-53EACAF4BE70}"/>
              </a:ext>
            </a:extLst>
          </p:cNvPr>
          <p:cNvSpPr/>
          <p:nvPr/>
        </p:nvSpPr>
        <p:spPr>
          <a:xfrm>
            <a:off x="5655734" y="1133785"/>
            <a:ext cx="3428997" cy="9594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/>
              <a:t>Pre-requisites (Print templates):</a:t>
            </a:r>
          </a:p>
          <a:p>
            <a:pPr marL="285750" indent="-285750">
              <a:buFontTx/>
              <a:buChar char="-"/>
            </a:pPr>
            <a:r>
              <a:rPr lang="en-AU" dirty="0"/>
              <a:t>AnnotationReportPdf</a:t>
            </a:r>
          </a:p>
          <a:p>
            <a:pPr marL="285750" indent="-285750">
              <a:buFontTx/>
              <a:buChar char="-"/>
            </a:pPr>
            <a:r>
              <a:rPr lang="en-AU" dirty="0"/>
              <a:t>AnnotationReportAudioVideo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D98515-4D26-4A66-AEAD-E75BA1943B61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H="1" flipV="1">
            <a:off x="7370233" y="2093220"/>
            <a:ext cx="1" cy="77297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B86E648-169C-4C84-A74B-9888E7ED028C}"/>
              </a:ext>
            </a:extLst>
          </p:cNvPr>
          <p:cNvSpPr/>
          <p:nvPr/>
        </p:nvSpPr>
        <p:spPr>
          <a:xfrm>
            <a:off x="9372600" y="2873082"/>
            <a:ext cx="2590800" cy="9594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Downloads</a:t>
            </a:r>
          </a:p>
          <a:p>
            <a:pPr algn="ctr"/>
            <a:r>
              <a:rPr lang="en-AU" dirty="0"/>
              <a:t>(myorders)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43E055-AA64-480B-A2C5-14DC92D558CE}"/>
              </a:ext>
            </a:extLst>
          </p:cNvPr>
          <p:cNvCxnSpPr>
            <a:stCxn id="15" idx="3"/>
            <a:endCxn id="28" idx="1"/>
          </p:cNvCxnSpPr>
          <p:nvPr/>
        </p:nvCxnSpPr>
        <p:spPr>
          <a:xfrm>
            <a:off x="8763000" y="3345917"/>
            <a:ext cx="609600" cy="6883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145556-6542-42BA-8D56-7A5EFA3C6037}"/>
              </a:ext>
            </a:extLst>
          </p:cNvPr>
          <p:cNvSpPr txBox="1"/>
          <p:nvPr/>
        </p:nvSpPr>
        <p:spPr>
          <a:xfrm>
            <a:off x="338543" y="1000737"/>
            <a:ext cx="4206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Asset annotations can be shared  with people who do not have access to the portal</a:t>
            </a:r>
          </a:p>
        </p:txBody>
      </p:sp>
    </p:spTree>
    <p:extLst>
      <p:ext uri="{BB962C8B-B14F-4D97-AF65-F5344CB8AC3E}">
        <p14:creationId xmlns:p14="http://schemas.microsoft.com/office/powerpoint/2010/main" val="1453585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Print templates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9FE1E-6614-46B9-9099-A87930D983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14600"/>
            <a:ext cx="10515600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4A0A7-4D2B-4801-897E-9326B5B9C0F9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 admin page that gets automatically setup without user intervention -</a:t>
            </a:r>
          </a:p>
        </p:txBody>
      </p:sp>
    </p:spTree>
    <p:extLst>
      <p:ext uri="{BB962C8B-B14F-4D97-AF65-F5344CB8AC3E}">
        <p14:creationId xmlns:p14="http://schemas.microsoft.com/office/powerpoint/2010/main" val="253818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810999" cy="738664"/>
          </a:xfrm>
        </p:spPr>
        <p:txBody>
          <a:bodyPr/>
          <a:lstStyle/>
          <a:p>
            <a:r>
              <a:rPr lang="en-US" dirty="0"/>
              <a:t>Asset Versioning Principle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F24736-1CDC-41C1-93E0-CAC12EB04247}"/>
              </a:ext>
            </a:extLst>
          </p:cNvPr>
          <p:cNvSpPr/>
          <p:nvPr/>
        </p:nvSpPr>
        <p:spPr>
          <a:xfrm>
            <a:off x="1321868" y="3196415"/>
            <a:ext cx="2895600" cy="1219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Master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2D42A5-3235-443A-BD3F-F10C6EB248BE}"/>
              </a:ext>
            </a:extLst>
          </p:cNvPr>
          <p:cNvCxnSpPr>
            <a:cxnSpLocks/>
          </p:cNvCxnSpPr>
          <p:nvPr/>
        </p:nvCxnSpPr>
        <p:spPr>
          <a:xfrm>
            <a:off x="4217468" y="377053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809136-DE35-4492-B5B0-BEE9533F842C}"/>
              </a:ext>
            </a:extLst>
          </p:cNvPr>
          <p:cNvSpPr/>
          <p:nvPr/>
        </p:nvSpPr>
        <p:spPr>
          <a:xfrm>
            <a:off x="6522719" y="1719566"/>
            <a:ext cx="2971800" cy="1066800"/>
          </a:xfrm>
          <a:prstGeom prst="rect">
            <a:avLst/>
          </a:prstGeom>
          <a:solidFill>
            <a:srgbClr val="E8247D"/>
          </a:solidFill>
          <a:ln>
            <a:solidFill>
              <a:srgbClr val="E82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3B1B76-268C-4931-B27E-AF8F860EA528}"/>
              </a:ext>
            </a:extLst>
          </p:cNvPr>
          <p:cNvSpPr/>
          <p:nvPr/>
        </p:nvSpPr>
        <p:spPr>
          <a:xfrm>
            <a:off x="6503466" y="3237139"/>
            <a:ext cx="2971800" cy="10668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47A606-D454-4928-BD13-35B4408D3912}"/>
              </a:ext>
            </a:extLst>
          </p:cNvPr>
          <p:cNvSpPr/>
          <p:nvPr/>
        </p:nvSpPr>
        <p:spPr>
          <a:xfrm>
            <a:off x="6523519" y="4919966"/>
            <a:ext cx="2971800" cy="1066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600" dirty="0"/>
              <a:t>Version-3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B593E0-570A-4B07-AB45-E9898727C7A1}"/>
              </a:ext>
            </a:extLst>
          </p:cNvPr>
          <p:cNvCxnSpPr>
            <a:cxnSpLocks/>
          </p:cNvCxnSpPr>
          <p:nvPr/>
        </p:nvCxnSpPr>
        <p:spPr>
          <a:xfrm>
            <a:off x="4217468" y="3770539"/>
            <a:ext cx="914400" cy="0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CB2E5-F1BE-4B05-81D5-C41465E5AA49}"/>
              </a:ext>
            </a:extLst>
          </p:cNvPr>
          <p:cNvCxnSpPr>
            <a:cxnSpLocks/>
          </p:cNvCxnSpPr>
          <p:nvPr/>
        </p:nvCxnSpPr>
        <p:spPr>
          <a:xfrm>
            <a:off x="5131868" y="2252966"/>
            <a:ext cx="0" cy="3200400"/>
          </a:xfrm>
          <a:prstGeom prst="line">
            <a:avLst/>
          </a:prstGeom>
          <a:ln w="412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5E1787-6286-476E-921F-987C392EB3D9}"/>
              </a:ext>
            </a:extLst>
          </p:cNvPr>
          <p:cNvCxnSpPr/>
          <p:nvPr/>
        </p:nvCxnSpPr>
        <p:spPr>
          <a:xfrm>
            <a:off x="5131868" y="2252966"/>
            <a:ext cx="1371599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EE12A8-8EAC-4F85-AC0F-55303D31CF0A}"/>
              </a:ext>
            </a:extLst>
          </p:cNvPr>
          <p:cNvCxnSpPr/>
          <p:nvPr/>
        </p:nvCxnSpPr>
        <p:spPr>
          <a:xfrm>
            <a:off x="5131867" y="5453366"/>
            <a:ext cx="1371599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38CB9B-AA6E-4E3D-97A4-46C3CD31E4D9}"/>
              </a:ext>
            </a:extLst>
          </p:cNvPr>
          <p:cNvCxnSpPr/>
          <p:nvPr/>
        </p:nvCxnSpPr>
        <p:spPr>
          <a:xfrm>
            <a:off x="5099466" y="3773507"/>
            <a:ext cx="1404000" cy="0"/>
          </a:xfrm>
          <a:prstGeom prst="straightConnector1">
            <a:avLst/>
          </a:prstGeom>
          <a:ln w="412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5264F529-58E6-4B40-812F-4399AE7624D0}"/>
              </a:ext>
            </a:extLst>
          </p:cNvPr>
          <p:cNvSpPr/>
          <p:nvPr/>
        </p:nvSpPr>
        <p:spPr>
          <a:xfrm>
            <a:off x="1219200" y="1043125"/>
            <a:ext cx="8275316" cy="473427"/>
          </a:xfrm>
          <a:prstGeom prst="leftRightArrow">
            <a:avLst/>
          </a:prstGeom>
          <a:solidFill>
            <a:srgbClr val="F77E3B"/>
          </a:solidFill>
          <a:ln>
            <a:solidFill>
              <a:srgbClr val="FE7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Compare</a:t>
            </a:r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0E1351DD-D5EF-4957-9DBF-2B30B36E1B8F}"/>
              </a:ext>
            </a:extLst>
          </p:cNvPr>
          <p:cNvSpPr/>
          <p:nvPr/>
        </p:nvSpPr>
        <p:spPr>
          <a:xfrm>
            <a:off x="10027918" y="1719566"/>
            <a:ext cx="640081" cy="4267200"/>
          </a:xfrm>
          <a:prstGeom prst="up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Compare</a:t>
            </a:r>
          </a:p>
        </p:txBody>
      </p:sp>
      <p:pic>
        <p:nvPicPr>
          <p:cNvPr id="9" name="Graphic 8" descr="Crown">
            <a:extLst>
              <a:ext uri="{FF2B5EF4-FFF2-40B4-BE49-F238E27FC236}">
                <a16:creationId xmlns:a16="http://schemas.microsoft.com/office/drawing/2014/main" id="{10AEF797-752F-4984-BA5E-1C42E2B7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9214" y="3154271"/>
            <a:ext cx="758254" cy="7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0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Asset Versioning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87443-83CC-478E-BA44-7BEB9E67DF24}"/>
              </a:ext>
            </a:extLst>
          </p:cNvPr>
          <p:cNvSpPr txBox="1"/>
          <p:nvPr/>
        </p:nvSpPr>
        <p:spPr>
          <a:xfrm>
            <a:off x="343300" y="990600"/>
            <a:ext cx="114677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Features: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AU" sz="24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4000" dirty="0">
                <a:solidFill>
                  <a:schemeClr val="bg1"/>
                </a:solidFill>
              </a:rPr>
              <a:t>Upload new files (in Asset details page) to create new versions</a:t>
            </a:r>
          </a:p>
          <a:p>
            <a:pPr marL="285750" indent="-285750">
              <a:buFontTx/>
              <a:buChar char="-"/>
            </a:pPr>
            <a:r>
              <a:rPr lang="en-AU" sz="4000" dirty="0">
                <a:solidFill>
                  <a:schemeClr val="bg1"/>
                </a:solidFill>
              </a:rPr>
              <a:t>Maintain all other references to original</a:t>
            </a:r>
          </a:p>
          <a:p>
            <a:pPr marL="285750" indent="-285750">
              <a:buFontTx/>
              <a:buChar char="-"/>
            </a:pPr>
            <a:r>
              <a:rPr lang="en-AU" sz="4000" dirty="0">
                <a:solidFill>
                  <a:schemeClr val="bg1"/>
                </a:solidFill>
              </a:rPr>
              <a:t>Master file denoted by crown icon</a:t>
            </a:r>
          </a:p>
          <a:p>
            <a:pPr marL="285750" indent="-285750">
              <a:buFontTx/>
              <a:buChar char="-"/>
            </a:pPr>
            <a:r>
              <a:rPr lang="en-AU" sz="4000" dirty="0">
                <a:solidFill>
                  <a:schemeClr val="bg1"/>
                </a:solidFill>
              </a:rPr>
              <a:t>Find Duplicate files</a:t>
            </a:r>
          </a:p>
          <a:p>
            <a:pPr marL="285750" indent="-285750">
              <a:buFontTx/>
              <a:buChar char="-"/>
            </a:pPr>
            <a:r>
              <a:rPr lang="en-AU" sz="4000" dirty="0">
                <a:solidFill>
                  <a:schemeClr val="bg1"/>
                </a:solidFill>
              </a:rPr>
              <a:t>Compare to master (due to second principle above)</a:t>
            </a:r>
          </a:p>
        </p:txBody>
      </p:sp>
    </p:spTree>
    <p:extLst>
      <p:ext uri="{BB962C8B-B14F-4D97-AF65-F5344CB8AC3E}">
        <p14:creationId xmlns:p14="http://schemas.microsoft.com/office/powerpoint/2010/main" val="300916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Asset Download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F2055559-C108-42FA-AF74-DD249A5CC8BE}"/>
              </a:ext>
            </a:extLst>
          </p:cNvPr>
          <p:cNvSpPr/>
          <p:nvPr/>
        </p:nvSpPr>
        <p:spPr>
          <a:xfrm>
            <a:off x="990600" y="2465081"/>
            <a:ext cx="2057400" cy="2059399"/>
          </a:xfrm>
          <a:prstGeom prst="foldedCorner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Assets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580BFEA2-C865-4DD7-86DD-52A84EDBD89D}"/>
              </a:ext>
            </a:extLst>
          </p:cNvPr>
          <p:cNvSpPr/>
          <p:nvPr/>
        </p:nvSpPr>
        <p:spPr>
          <a:xfrm>
            <a:off x="4800600" y="2312681"/>
            <a:ext cx="2362200" cy="2211799"/>
          </a:xfrm>
          <a:prstGeom prst="foldedCorner">
            <a:avLst/>
          </a:prstGeom>
          <a:solidFill>
            <a:srgbClr val="9999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Download Options</a:t>
            </a:r>
          </a:p>
          <a:p>
            <a:pPr algn="ctr"/>
            <a:r>
              <a:rPr lang="en-AU" sz="2400" dirty="0"/>
              <a:t>(OrderCreation)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F661FF32-7FFD-4A1C-9D39-B7470B3E27DD}"/>
              </a:ext>
            </a:extLst>
          </p:cNvPr>
          <p:cNvSpPr/>
          <p:nvPr/>
        </p:nvSpPr>
        <p:spPr>
          <a:xfrm>
            <a:off x="2743200" y="1391016"/>
            <a:ext cx="2895600" cy="838200"/>
          </a:xfrm>
          <a:prstGeom prst="curved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34D0877-FD95-4E1E-87AA-F50815BA93DF}"/>
              </a:ext>
            </a:extLst>
          </p:cNvPr>
          <p:cNvSpPr/>
          <p:nvPr/>
        </p:nvSpPr>
        <p:spPr>
          <a:xfrm>
            <a:off x="8610600" y="2277270"/>
            <a:ext cx="2362200" cy="2211799"/>
          </a:xfrm>
          <a:prstGeom prst="foldedCorner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Downloads </a:t>
            </a:r>
          </a:p>
          <a:p>
            <a:pPr algn="ctr"/>
            <a:r>
              <a:rPr lang="en-AU" sz="2400" dirty="0"/>
              <a:t>(myorders)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E0E8C7BF-85CF-43CA-A459-D172C575DC95}"/>
              </a:ext>
            </a:extLst>
          </p:cNvPr>
          <p:cNvSpPr/>
          <p:nvPr/>
        </p:nvSpPr>
        <p:spPr>
          <a:xfrm>
            <a:off x="6553200" y="4655979"/>
            <a:ext cx="3352800" cy="990600"/>
          </a:xfrm>
          <a:prstGeom prst="curvedUpArrow">
            <a:avLst/>
          </a:prstGeom>
          <a:solidFill>
            <a:srgbClr val="F77E3B"/>
          </a:solidFill>
          <a:ln>
            <a:solidFill>
              <a:srgbClr val="FE7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603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Modules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D020B5-76D0-4B6A-A228-E87FF581A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354394"/>
              </p:ext>
            </p:extLst>
          </p:nvPr>
        </p:nvGraphicFramePr>
        <p:xfrm>
          <a:off x="304800" y="8150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DD2C10-D2DE-441A-9B54-4D6E9DC460E5}"/>
              </a:ext>
            </a:extLst>
          </p:cNvPr>
          <p:cNvSpPr txBox="1"/>
          <p:nvPr/>
        </p:nvSpPr>
        <p:spPr>
          <a:xfrm>
            <a:off x="8534400" y="2438400"/>
            <a:ext cx="3581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Legend: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DAM – Digital Asset Management</a:t>
            </a:r>
          </a:p>
          <a:p>
            <a:r>
              <a:rPr lang="en-AU" sz="1400" dirty="0">
                <a:solidFill>
                  <a:schemeClr val="bg1"/>
                </a:solidFill>
              </a:rPr>
              <a:t>CMP – Content Marketing Platform</a:t>
            </a:r>
          </a:p>
          <a:p>
            <a:r>
              <a:rPr lang="en-AU" sz="1400" dirty="0">
                <a:solidFill>
                  <a:schemeClr val="bg1"/>
                </a:solidFill>
              </a:rPr>
              <a:t>PCM – Product Content Management</a:t>
            </a:r>
          </a:p>
          <a:p>
            <a:r>
              <a:rPr lang="en-AU" sz="1400" dirty="0">
                <a:solidFill>
                  <a:schemeClr val="bg1"/>
                </a:solidFill>
              </a:rPr>
              <a:t>MRM – Marketing Resource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Downloads Page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97DC3-A0A0-4BD9-855E-8D684E7BF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42" y="2209800"/>
            <a:ext cx="1165860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588BE-E78D-41D0-972B-69F08C4476EC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Everything is job-based, Job Status page here:</a:t>
            </a:r>
          </a:p>
        </p:txBody>
      </p:sp>
    </p:spTree>
    <p:extLst>
      <p:ext uri="{BB962C8B-B14F-4D97-AF65-F5344CB8AC3E}">
        <p14:creationId xmlns:p14="http://schemas.microsoft.com/office/powerpoint/2010/main" val="307612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Order Download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8883A-564E-4F68-81C2-FC8AB79D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2" y="1371599"/>
            <a:ext cx="11539815" cy="4959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3239DF-4CF7-4980-8B17-3A6F21DF8CD8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Everything is job-based so, get notification email on ready status - </a:t>
            </a:r>
          </a:p>
        </p:txBody>
      </p:sp>
    </p:spTree>
    <p:extLst>
      <p:ext uri="{BB962C8B-B14F-4D97-AF65-F5344CB8AC3E}">
        <p14:creationId xmlns:p14="http://schemas.microsoft.com/office/powerpoint/2010/main" val="255260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Share via Email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A4064-92FA-49EF-894D-292BA961B2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11353800" cy="4959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1BC59-8A01-474A-B6AA-AE61CCA7CE2A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Share assets via email -</a:t>
            </a:r>
          </a:p>
        </p:txBody>
      </p:sp>
    </p:spTree>
    <p:extLst>
      <p:ext uri="{BB962C8B-B14F-4D97-AF65-F5344CB8AC3E}">
        <p14:creationId xmlns:p14="http://schemas.microsoft.com/office/powerpoint/2010/main" val="1061724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Admin User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00F754-7979-4DA3-969F-DE53357E881A}"/>
              </a:ext>
            </a:extLst>
          </p:cNvPr>
          <p:cNvSpPr/>
          <p:nvPr/>
        </p:nvSpPr>
        <p:spPr>
          <a:xfrm>
            <a:off x="10134600" y="2188676"/>
            <a:ext cx="1828800" cy="1752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Admin User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EDF067-05FD-44BB-B97E-DBAC873843C2}"/>
              </a:ext>
            </a:extLst>
          </p:cNvPr>
          <p:cNvSpPr/>
          <p:nvPr/>
        </p:nvSpPr>
        <p:spPr>
          <a:xfrm>
            <a:off x="7388627" y="2511850"/>
            <a:ext cx="2057400" cy="990600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 User / Access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28FA92-95FD-4C16-B75B-95DBE017E542}"/>
              </a:ext>
            </a:extLst>
          </p:cNvPr>
          <p:cNvSpPr/>
          <p:nvPr/>
        </p:nvSpPr>
        <p:spPr>
          <a:xfrm>
            <a:off x="6934200" y="1014186"/>
            <a:ext cx="2057400" cy="99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Disable User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025A81-79C3-4B34-AF88-4864E717DE90}"/>
              </a:ext>
            </a:extLst>
          </p:cNvPr>
          <p:cNvSpPr/>
          <p:nvPr/>
        </p:nvSpPr>
        <p:spPr>
          <a:xfrm>
            <a:off x="6934200" y="4173789"/>
            <a:ext cx="2057400" cy="990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Lockout User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497D37-4C84-4D74-B7A7-BB3EB267AAA2}"/>
              </a:ext>
            </a:extLst>
          </p:cNvPr>
          <p:cNvSpPr/>
          <p:nvPr/>
        </p:nvSpPr>
        <p:spPr>
          <a:xfrm>
            <a:off x="4315706" y="4855653"/>
            <a:ext cx="2057400" cy="990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Lockout Until Date 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A2D357-17B5-48BB-961D-F2D001C65833}"/>
              </a:ext>
            </a:extLst>
          </p:cNvPr>
          <p:cNvSpPr/>
          <p:nvPr/>
        </p:nvSpPr>
        <p:spPr>
          <a:xfrm>
            <a:off x="4315706" y="1693376"/>
            <a:ext cx="2057400" cy="990600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Edit User (Email Address)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9482DD-55A0-47D1-90B0-E27652E5814A}"/>
              </a:ext>
            </a:extLst>
          </p:cNvPr>
          <p:cNvSpPr/>
          <p:nvPr/>
        </p:nvSpPr>
        <p:spPr>
          <a:xfrm>
            <a:off x="1451324" y="1092232"/>
            <a:ext cx="2057400" cy="990600"/>
          </a:xfrm>
          <a:prstGeom prst="round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Reset Password (Email link)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0121BD-A57F-4CC4-9A7C-9BB15E328C31}"/>
              </a:ext>
            </a:extLst>
          </p:cNvPr>
          <p:cNvSpPr/>
          <p:nvPr/>
        </p:nvSpPr>
        <p:spPr>
          <a:xfrm>
            <a:off x="4642654" y="3107408"/>
            <a:ext cx="2057400" cy="990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Impersonate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AE5FF-0E2B-46CF-A44D-04ECF09B251E}"/>
              </a:ext>
            </a:extLst>
          </p:cNvPr>
          <p:cNvSpPr txBox="1"/>
          <p:nvPr/>
        </p:nvSpPr>
        <p:spPr>
          <a:xfrm>
            <a:off x="311046" y="2364545"/>
            <a:ext cx="457477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Features with respect to User Creation 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-    Create New User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Lock User after a time period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Disable User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Provide Specific module access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Impersonate User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Provide Email Address / 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 Reset Password Link</a:t>
            </a:r>
          </a:p>
          <a:p>
            <a:pPr marL="457200" indent="-457200">
              <a:buFontTx/>
              <a:buChar char="-"/>
            </a:pPr>
            <a:endParaRPr lang="en-A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3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Create User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E8D304-09E2-4F2B-A9B8-14DAD13AE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1524000"/>
            <a:ext cx="10896600" cy="4669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D4DB0-7CDA-40A3-BA32-8FF169BB2BBC}"/>
              </a:ext>
            </a:extLst>
          </p:cNvPr>
          <p:cNvSpPr txBox="1"/>
          <p:nvPr/>
        </p:nvSpPr>
        <p:spPr>
          <a:xfrm>
            <a:off x="338543" y="1000737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 administrator can create a new user -</a:t>
            </a:r>
          </a:p>
        </p:txBody>
      </p:sp>
    </p:spTree>
    <p:extLst>
      <p:ext uri="{BB962C8B-B14F-4D97-AF65-F5344CB8AC3E}">
        <p14:creationId xmlns:p14="http://schemas.microsoft.com/office/powerpoint/2010/main" val="948356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Edit User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0A8385-6384-4D4E-875D-F42BA0BB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11386516" cy="4847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0252B-05F8-477F-878A-E163E79A6925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 administrator can edit a new user and a Reset Password button will be enabled to email link to the new user -</a:t>
            </a:r>
          </a:p>
        </p:txBody>
      </p:sp>
    </p:spTree>
    <p:extLst>
      <p:ext uri="{BB962C8B-B14F-4D97-AF65-F5344CB8AC3E}">
        <p14:creationId xmlns:p14="http://schemas.microsoft.com/office/powerpoint/2010/main" val="299317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24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F03D6F-7B1B-4DC2-AEB4-A38E737B5093}"/>
              </a:ext>
            </a:extLst>
          </p:cNvPr>
          <p:cNvSpPr/>
          <p:nvPr/>
        </p:nvSpPr>
        <p:spPr>
          <a:xfrm>
            <a:off x="1116129" y="2960855"/>
            <a:ext cx="2286000" cy="2286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FEA36A-C267-4A9D-A247-E11D9FB19454}"/>
              </a:ext>
            </a:extLst>
          </p:cNvPr>
          <p:cNvSpPr/>
          <p:nvPr/>
        </p:nvSpPr>
        <p:spPr>
          <a:xfrm>
            <a:off x="8246844" y="2894263"/>
            <a:ext cx="2286000" cy="2286000"/>
          </a:xfrm>
          <a:prstGeom prst="ellipse">
            <a:avLst/>
          </a:prstGeom>
          <a:solidFill>
            <a:srgbClr val="E8247D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User(s)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441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Collection is approved assets + comments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4AF47429-E33D-4BF1-855B-ACEE8D352FA1}"/>
              </a:ext>
            </a:extLst>
          </p:cNvPr>
          <p:cNvSpPr/>
          <p:nvPr/>
        </p:nvSpPr>
        <p:spPr>
          <a:xfrm>
            <a:off x="4191000" y="3546344"/>
            <a:ext cx="3581400" cy="1066800"/>
          </a:xfrm>
          <a:prstGeom prst="notchedRightArrow">
            <a:avLst/>
          </a:prstGeom>
          <a:solidFill>
            <a:srgbClr val="C599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Collaborate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81B6A3-385F-4917-A8AA-1F87EAF46BF4}"/>
              </a:ext>
            </a:extLst>
          </p:cNvPr>
          <p:cNvSpPr/>
          <p:nvPr/>
        </p:nvSpPr>
        <p:spPr>
          <a:xfrm>
            <a:off x="4811829" y="1241974"/>
            <a:ext cx="2057400" cy="2187026"/>
          </a:xfrm>
          <a:prstGeom prst="roundRect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1BBDC-C27C-4D71-890E-0C534E29854B}"/>
              </a:ext>
            </a:extLst>
          </p:cNvPr>
          <p:cNvSpPr/>
          <p:nvPr/>
        </p:nvSpPr>
        <p:spPr>
          <a:xfrm>
            <a:off x="5068503" y="1504304"/>
            <a:ext cx="1600200" cy="638174"/>
          </a:xfrm>
          <a:prstGeom prst="rect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Approved Assets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46364-5836-4647-9B91-F30E8090AC4D}"/>
              </a:ext>
            </a:extLst>
          </p:cNvPr>
          <p:cNvSpPr/>
          <p:nvPr/>
        </p:nvSpPr>
        <p:spPr>
          <a:xfrm>
            <a:off x="5088155" y="2546108"/>
            <a:ext cx="1600200" cy="476334"/>
          </a:xfrm>
          <a:prstGeom prst="rect">
            <a:avLst/>
          </a:prstGeom>
          <a:solidFill>
            <a:srgbClr val="9F6D8A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Comments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63A5F-D3E0-4265-8B70-8863A0410390}"/>
              </a:ext>
            </a:extLst>
          </p:cNvPr>
          <p:cNvSpPr txBox="1"/>
          <p:nvPr/>
        </p:nvSpPr>
        <p:spPr>
          <a:xfrm>
            <a:off x="9123144" y="1161113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Collaboration Techniques: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User Access</a:t>
            </a:r>
          </a:p>
          <a:p>
            <a:pPr marL="285750" indent="-285750">
              <a:buFontTx/>
              <a:buChar char="-"/>
            </a:pPr>
            <a:r>
              <a:rPr lang="en-AU" sz="2400" dirty="0">
                <a:solidFill>
                  <a:schemeClr val="bg1"/>
                </a:solidFill>
              </a:rPr>
              <a:t>Share link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5B980F-2815-4137-AD19-19DD9FF17A64}"/>
              </a:ext>
            </a:extLst>
          </p:cNvPr>
          <p:cNvSpPr txBox="1"/>
          <p:nvPr/>
        </p:nvSpPr>
        <p:spPr>
          <a:xfrm>
            <a:off x="3160295" y="5156255"/>
            <a:ext cx="596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Share collection with one or more users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27128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User Access: Allocate collection to one or more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“internal” </a:t>
            </a:r>
            <a:r>
              <a:rPr lang="en-AU" dirty="0">
                <a:solidFill>
                  <a:schemeClr val="bg1"/>
                </a:solidFill>
              </a:rPr>
              <a:t>users so that they can collaborate on next login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D890C4-5FE6-46DE-BB15-5314EB89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1" y="1276266"/>
            <a:ext cx="11615116" cy="48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7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User Access: Access collection on next login 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B444017-FFBB-4498-A38A-BB15A550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1752600"/>
            <a:ext cx="116586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96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Share link: Allocate a collection to one or more </a:t>
            </a:r>
            <a:r>
              <a:rPr lang="en-AU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“external” </a:t>
            </a:r>
            <a:r>
              <a:rPr lang="en-AU" dirty="0">
                <a:solidFill>
                  <a:schemeClr val="bg1"/>
                </a:solidFill>
              </a:rPr>
              <a:t>users through (email) link - Generate custom URL using Link settings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5688500-B9C1-46B7-B5D2-03640E65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3" y="1467493"/>
            <a:ext cx="11386514" cy="453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Design Models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D1F9A97-3436-434D-8FEC-29A4A08CE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2555836"/>
              </p:ext>
            </p:extLst>
          </p:nvPr>
        </p:nvGraphicFramePr>
        <p:xfrm>
          <a:off x="304800" y="912361"/>
          <a:ext cx="11277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32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Sample email with shared collection URL 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4F0BFA0-5B10-46F3-A27B-D8D4A8EE4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" y="1276266"/>
            <a:ext cx="11386516" cy="50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1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Collections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Sample email with shared collection URL 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4F0BFA0-5B10-46F3-A27B-D8D4A8EE4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90" y="1276266"/>
            <a:ext cx="11386516" cy="50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08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Public Link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228602" y="906934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Create Public link for image(s) along with expiry date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730C774-3E6A-4F18-85A2-42407A20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55710"/>
            <a:ext cx="9122256" cy="509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EB454-14F7-43DC-AC82-82D9BE6AB39E}"/>
              </a:ext>
            </a:extLst>
          </p:cNvPr>
          <p:cNvSpPr txBox="1"/>
          <p:nvPr/>
        </p:nvSpPr>
        <p:spPr>
          <a:xfrm>
            <a:off x="228602" y="1440376"/>
            <a:ext cx="2590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Other Features: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bg1"/>
                </a:solidFill>
              </a:rPr>
              <a:t>Image merger</a:t>
            </a:r>
          </a:p>
          <a:p>
            <a:pPr marL="285750" indent="-285750">
              <a:buFontTx/>
              <a:buChar char="-"/>
            </a:pPr>
            <a:r>
              <a:rPr lang="en-AU" dirty="0">
                <a:solidFill>
                  <a:schemeClr val="bg1"/>
                </a:solidFill>
              </a:rPr>
              <a:t>Image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616020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Email Templates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313264" y="794503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Customizable email templates part of the admin area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963D20-1763-47C1-ABCB-A26959D39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8" y="1205246"/>
            <a:ext cx="11217187" cy="51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49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lowchart: Preparation 38">
            <a:extLst>
              <a:ext uri="{FF2B5EF4-FFF2-40B4-BE49-F238E27FC236}">
                <a16:creationId xmlns:a16="http://schemas.microsoft.com/office/drawing/2014/main" id="{295E7311-9368-41F6-8287-1D338CBABA5E}"/>
              </a:ext>
            </a:extLst>
          </p:cNvPr>
          <p:cNvSpPr/>
          <p:nvPr/>
        </p:nvSpPr>
        <p:spPr>
          <a:xfrm>
            <a:off x="8743505" y="2976541"/>
            <a:ext cx="2946203" cy="1676335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941658" cy="1477328"/>
          </a:xfrm>
        </p:spPr>
        <p:txBody>
          <a:bodyPr/>
          <a:lstStyle/>
          <a:p>
            <a:r>
              <a:rPr lang="en-US" dirty="0"/>
              <a:t>Sitecore Content Hub Page Administration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313264" y="919334"/>
            <a:ext cx="11386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Concept of composition: 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Page -&gt;Comprises of multiple Components </a:t>
            </a:r>
          </a:p>
          <a:p>
            <a:r>
              <a:rPr lang="en-AU" dirty="0">
                <a:solidFill>
                  <a:schemeClr val="bg1"/>
                </a:solidFill>
              </a:rPr>
              <a:t>Component -&gt; Comprises of multiple Operations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FC050B-9F70-4822-A2D3-FD3E3A77F9B0}"/>
              </a:ext>
            </a:extLst>
          </p:cNvPr>
          <p:cNvSpPr/>
          <p:nvPr/>
        </p:nvSpPr>
        <p:spPr>
          <a:xfrm>
            <a:off x="534604" y="3213262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4411DE-B469-41A7-9473-F843FCDFA69F}"/>
              </a:ext>
            </a:extLst>
          </p:cNvPr>
          <p:cNvSpPr/>
          <p:nvPr/>
        </p:nvSpPr>
        <p:spPr>
          <a:xfrm>
            <a:off x="4504624" y="2998719"/>
            <a:ext cx="2971800" cy="167633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4AFC0F-4832-4C0F-ABC4-867B52FEA93C}"/>
              </a:ext>
            </a:extLst>
          </p:cNvPr>
          <p:cNvSpPr/>
          <p:nvPr/>
        </p:nvSpPr>
        <p:spPr>
          <a:xfrm>
            <a:off x="3354004" y="3518062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CB1122-D556-433E-9916-01ED9F321681}"/>
              </a:ext>
            </a:extLst>
          </p:cNvPr>
          <p:cNvSpPr/>
          <p:nvPr/>
        </p:nvSpPr>
        <p:spPr>
          <a:xfrm>
            <a:off x="7809899" y="3496843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B729D2-1291-40F5-B3E3-B31DC0449734}"/>
              </a:ext>
            </a:extLst>
          </p:cNvPr>
          <p:cNvSpPr/>
          <p:nvPr/>
        </p:nvSpPr>
        <p:spPr>
          <a:xfrm>
            <a:off x="9182546" y="3259300"/>
            <a:ext cx="609600" cy="5235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4E2ACE-ECCB-450C-BAB2-4EC197D34414}"/>
              </a:ext>
            </a:extLst>
          </p:cNvPr>
          <p:cNvSpPr/>
          <p:nvPr/>
        </p:nvSpPr>
        <p:spPr>
          <a:xfrm>
            <a:off x="9954973" y="3247013"/>
            <a:ext cx="609600" cy="5235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E0B08-3CB1-494E-95C9-FE65C5BBB7EB}"/>
              </a:ext>
            </a:extLst>
          </p:cNvPr>
          <p:cNvSpPr/>
          <p:nvPr/>
        </p:nvSpPr>
        <p:spPr>
          <a:xfrm>
            <a:off x="10730608" y="3265620"/>
            <a:ext cx="609600" cy="5235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152564-60B8-4F4F-BE93-85F8B59BA51C}"/>
              </a:ext>
            </a:extLst>
          </p:cNvPr>
          <p:cNvSpPr/>
          <p:nvPr/>
        </p:nvSpPr>
        <p:spPr>
          <a:xfrm>
            <a:off x="9195781" y="3860546"/>
            <a:ext cx="609600" cy="5235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1C72B3-3471-416C-93AE-A15281ADD532}"/>
              </a:ext>
            </a:extLst>
          </p:cNvPr>
          <p:cNvSpPr/>
          <p:nvPr/>
        </p:nvSpPr>
        <p:spPr>
          <a:xfrm>
            <a:off x="9963396" y="3872107"/>
            <a:ext cx="609600" cy="52351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22FD99-4EE7-4E20-BA66-841736D7A31D}"/>
              </a:ext>
            </a:extLst>
          </p:cNvPr>
          <p:cNvSpPr/>
          <p:nvPr/>
        </p:nvSpPr>
        <p:spPr>
          <a:xfrm>
            <a:off x="10730608" y="3848032"/>
            <a:ext cx="609600" cy="523511"/>
          </a:xfrm>
          <a:prstGeom prst="ellipse">
            <a:avLst/>
          </a:prstGeom>
          <a:solidFill>
            <a:srgbClr val="9998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3EA0-97E1-4CA5-9818-5596E9813261}"/>
              </a:ext>
            </a:extLst>
          </p:cNvPr>
          <p:cNvSpPr txBox="1"/>
          <p:nvPr/>
        </p:nvSpPr>
        <p:spPr>
          <a:xfrm>
            <a:off x="9548305" y="2607209"/>
            <a:ext cx="12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Operations</a:t>
            </a: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01FB6F4B-9D81-48DE-A2D5-06BA95C064F0}"/>
              </a:ext>
            </a:extLst>
          </p:cNvPr>
          <p:cNvSpPr/>
          <p:nvPr/>
        </p:nvSpPr>
        <p:spPr>
          <a:xfrm>
            <a:off x="4999924" y="3407547"/>
            <a:ext cx="762000" cy="364119"/>
          </a:xfrm>
          <a:prstGeom prst="flowChartPrepara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E5F80EC5-93F3-4B10-B5DC-20F78368A379}"/>
              </a:ext>
            </a:extLst>
          </p:cNvPr>
          <p:cNvSpPr/>
          <p:nvPr/>
        </p:nvSpPr>
        <p:spPr>
          <a:xfrm>
            <a:off x="5857374" y="3392952"/>
            <a:ext cx="762000" cy="364119"/>
          </a:xfrm>
          <a:prstGeom prst="flowChartPreparation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EFEE42B4-6C19-4D96-BD59-5DBC382EBFBB}"/>
              </a:ext>
            </a:extLst>
          </p:cNvPr>
          <p:cNvSpPr/>
          <p:nvPr/>
        </p:nvSpPr>
        <p:spPr>
          <a:xfrm>
            <a:off x="5011956" y="3906188"/>
            <a:ext cx="762000" cy="3641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Flowchart: Preparation 36">
            <a:extLst>
              <a:ext uri="{FF2B5EF4-FFF2-40B4-BE49-F238E27FC236}">
                <a16:creationId xmlns:a16="http://schemas.microsoft.com/office/drawing/2014/main" id="{F34E6311-94B7-4DCF-889B-B98C6F28E4D2}"/>
              </a:ext>
            </a:extLst>
          </p:cNvPr>
          <p:cNvSpPr/>
          <p:nvPr/>
        </p:nvSpPr>
        <p:spPr>
          <a:xfrm>
            <a:off x="5901045" y="3892588"/>
            <a:ext cx="762000" cy="364119"/>
          </a:xfrm>
          <a:prstGeom prst="flowChartPreparation">
            <a:avLst/>
          </a:prstGeom>
          <a:solidFill>
            <a:srgbClr val="CCDD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Flowchart: Preparation 37">
            <a:extLst>
              <a:ext uri="{FF2B5EF4-FFF2-40B4-BE49-F238E27FC236}">
                <a16:creationId xmlns:a16="http://schemas.microsoft.com/office/drawing/2014/main" id="{32074478-5A47-4935-8311-72930A7AD03E}"/>
              </a:ext>
            </a:extLst>
          </p:cNvPr>
          <p:cNvSpPr/>
          <p:nvPr/>
        </p:nvSpPr>
        <p:spPr>
          <a:xfrm>
            <a:off x="6628755" y="3606638"/>
            <a:ext cx="762000" cy="364119"/>
          </a:xfrm>
          <a:prstGeom prst="flowChartPreparation">
            <a:avLst/>
          </a:prstGeom>
          <a:solidFill>
            <a:srgbClr val="C599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5255EC-4405-4226-9806-563F0A84055E}"/>
              </a:ext>
            </a:extLst>
          </p:cNvPr>
          <p:cNvSpPr txBox="1"/>
          <p:nvPr/>
        </p:nvSpPr>
        <p:spPr>
          <a:xfrm>
            <a:off x="5257800" y="2559636"/>
            <a:ext cx="146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19692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941658" cy="1477328"/>
          </a:xfrm>
        </p:spPr>
        <p:txBody>
          <a:bodyPr/>
          <a:lstStyle/>
          <a:p>
            <a:r>
              <a:rPr lang="en-US" dirty="0"/>
              <a:t>Sitecore Content Hub Page Administration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431619" y="957781"/>
            <a:ext cx="1138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For instance,  Move to Trash, Delete are all operations added to a component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FC050B-9F70-4822-A2D3-FD3E3A77F9B0}"/>
              </a:ext>
            </a:extLst>
          </p:cNvPr>
          <p:cNvSpPr/>
          <p:nvPr/>
        </p:nvSpPr>
        <p:spPr>
          <a:xfrm>
            <a:off x="830580" y="1662231"/>
            <a:ext cx="2514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Assets Page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4AFC0F-4832-4C0F-ABC4-867B52FEA93C}"/>
              </a:ext>
            </a:extLst>
          </p:cNvPr>
          <p:cNvSpPr/>
          <p:nvPr/>
        </p:nvSpPr>
        <p:spPr>
          <a:xfrm>
            <a:off x="3649980" y="1967031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3CB1122-D556-433E-9916-01ED9F321681}"/>
              </a:ext>
            </a:extLst>
          </p:cNvPr>
          <p:cNvSpPr/>
          <p:nvPr/>
        </p:nvSpPr>
        <p:spPr>
          <a:xfrm>
            <a:off x="8105875" y="1945812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2FC073-3747-4A66-85E3-E2E6CBB4BD26}"/>
              </a:ext>
            </a:extLst>
          </p:cNvPr>
          <p:cNvSpPr/>
          <p:nvPr/>
        </p:nvSpPr>
        <p:spPr>
          <a:xfrm>
            <a:off x="830580" y="3828318"/>
            <a:ext cx="2514600" cy="1295400"/>
          </a:xfrm>
          <a:prstGeom prst="roundRect">
            <a:avLst/>
          </a:prstGeom>
          <a:solidFill>
            <a:srgbClr val="C5990B"/>
          </a:solidFill>
          <a:ln>
            <a:solidFill>
              <a:srgbClr val="C59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Asset Details Page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E74285-9B58-461C-90A0-68DBD7FAFB6D}"/>
              </a:ext>
            </a:extLst>
          </p:cNvPr>
          <p:cNvSpPr/>
          <p:nvPr/>
        </p:nvSpPr>
        <p:spPr>
          <a:xfrm>
            <a:off x="3649980" y="4133118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ABCC63-4DB4-42D3-BE3A-6CCF0D3C7EE7}"/>
              </a:ext>
            </a:extLst>
          </p:cNvPr>
          <p:cNvSpPr/>
          <p:nvPr/>
        </p:nvSpPr>
        <p:spPr>
          <a:xfrm>
            <a:off x="8105875" y="4111899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B729D2-1291-40F5-B3E3-B31DC0449734}"/>
              </a:ext>
            </a:extLst>
          </p:cNvPr>
          <p:cNvSpPr/>
          <p:nvPr/>
        </p:nvSpPr>
        <p:spPr>
          <a:xfrm>
            <a:off x="9372600" y="1697124"/>
            <a:ext cx="609600" cy="52351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4E2ACE-ECCB-450C-BAB2-4EC197D34414}"/>
              </a:ext>
            </a:extLst>
          </p:cNvPr>
          <p:cNvSpPr/>
          <p:nvPr/>
        </p:nvSpPr>
        <p:spPr>
          <a:xfrm>
            <a:off x="10145027" y="1684837"/>
            <a:ext cx="609600" cy="5235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E0B08-3CB1-494E-95C9-FE65C5BBB7EB}"/>
              </a:ext>
            </a:extLst>
          </p:cNvPr>
          <p:cNvSpPr/>
          <p:nvPr/>
        </p:nvSpPr>
        <p:spPr>
          <a:xfrm>
            <a:off x="10920662" y="1703444"/>
            <a:ext cx="609600" cy="5235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152564-60B8-4F4F-BE93-85F8B59BA51C}"/>
              </a:ext>
            </a:extLst>
          </p:cNvPr>
          <p:cNvSpPr/>
          <p:nvPr/>
        </p:nvSpPr>
        <p:spPr>
          <a:xfrm>
            <a:off x="9385835" y="2298370"/>
            <a:ext cx="609600" cy="5235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1C72B3-3471-416C-93AE-A15281ADD532}"/>
              </a:ext>
            </a:extLst>
          </p:cNvPr>
          <p:cNvSpPr/>
          <p:nvPr/>
        </p:nvSpPr>
        <p:spPr>
          <a:xfrm>
            <a:off x="10153450" y="2309931"/>
            <a:ext cx="609600" cy="523511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522FD99-4EE7-4E20-BA66-841736D7A31D}"/>
              </a:ext>
            </a:extLst>
          </p:cNvPr>
          <p:cNvSpPr/>
          <p:nvPr/>
        </p:nvSpPr>
        <p:spPr>
          <a:xfrm>
            <a:off x="10920662" y="2285856"/>
            <a:ext cx="609600" cy="523511"/>
          </a:xfrm>
          <a:prstGeom prst="ellipse">
            <a:avLst/>
          </a:prstGeom>
          <a:solidFill>
            <a:srgbClr val="9998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3CA852-0BCF-46A0-9F39-141465FA4223}"/>
              </a:ext>
            </a:extLst>
          </p:cNvPr>
          <p:cNvSpPr/>
          <p:nvPr/>
        </p:nvSpPr>
        <p:spPr>
          <a:xfrm>
            <a:off x="9381023" y="3952471"/>
            <a:ext cx="609600" cy="523511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02956E-5CFB-4FD3-94CE-9DED69DFB8DC}"/>
              </a:ext>
            </a:extLst>
          </p:cNvPr>
          <p:cNvSpPr/>
          <p:nvPr/>
        </p:nvSpPr>
        <p:spPr>
          <a:xfrm>
            <a:off x="10153450" y="3940184"/>
            <a:ext cx="609600" cy="523511"/>
          </a:xfrm>
          <a:prstGeom prst="ellipse">
            <a:avLst/>
          </a:prstGeom>
          <a:solidFill>
            <a:srgbClr val="9F6D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995A50-3BEE-46F5-B848-16529252C8EC}"/>
              </a:ext>
            </a:extLst>
          </p:cNvPr>
          <p:cNvSpPr/>
          <p:nvPr/>
        </p:nvSpPr>
        <p:spPr>
          <a:xfrm>
            <a:off x="10929085" y="3958791"/>
            <a:ext cx="609600" cy="5235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01723C-7674-4ABF-A2AB-FFF91AEA1817}"/>
              </a:ext>
            </a:extLst>
          </p:cNvPr>
          <p:cNvSpPr/>
          <p:nvPr/>
        </p:nvSpPr>
        <p:spPr>
          <a:xfrm>
            <a:off x="9394258" y="4553717"/>
            <a:ext cx="609600" cy="52351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0F8A9E-EA0F-4C3A-A40E-62E106E0374C}"/>
              </a:ext>
            </a:extLst>
          </p:cNvPr>
          <p:cNvSpPr/>
          <p:nvPr/>
        </p:nvSpPr>
        <p:spPr>
          <a:xfrm>
            <a:off x="10161873" y="4565278"/>
            <a:ext cx="609600" cy="523511"/>
          </a:xfrm>
          <a:prstGeom prst="ellipse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628CD5-86D6-4311-8565-9F0E7D8961FE}"/>
              </a:ext>
            </a:extLst>
          </p:cNvPr>
          <p:cNvSpPr/>
          <p:nvPr/>
        </p:nvSpPr>
        <p:spPr>
          <a:xfrm>
            <a:off x="10929085" y="4541203"/>
            <a:ext cx="609600" cy="52351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A83EA0-97E1-4CA5-9818-5596E9813261}"/>
              </a:ext>
            </a:extLst>
          </p:cNvPr>
          <p:cNvSpPr txBox="1"/>
          <p:nvPr/>
        </p:nvSpPr>
        <p:spPr>
          <a:xfrm>
            <a:off x="9844281" y="1197752"/>
            <a:ext cx="122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Operations</a:t>
            </a: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A778FE31-C52C-4D30-A8F5-F63A67F8245B}"/>
              </a:ext>
            </a:extLst>
          </p:cNvPr>
          <p:cNvSpPr/>
          <p:nvPr/>
        </p:nvSpPr>
        <p:spPr>
          <a:xfrm>
            <a:off x="4915168" y="1470873"/>
            <a:ext cx="2704831" cy="1629966"/>
          </a:xfrm>
          <a:prstGeom prst="flowChartPreparation">
            <a:avLst/>
          </a:prstGeom>
          <a:solidFill>
            <a:srgbClr val="66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Selection Component</a:t>
            </a:r>
          </a:p>
        </p:txBody>
      </p:sp>
      <p:sp>
        <p:nvSpPr>
          <p:cNvPr id="34" name="Flowchart: Preparation 33">
            <a:extLst>
              <a:ext uri="{FF2B5EF4-FFF2-40B4-BE49-F238E27FC236}">
                <a16:creationId xmlns:a16="http://schemas.microsoft.com/office/drawing/2014/main" id="{DA9641E6-C66A-42FF-B45C-009BF44D4CCC}"/>
              </a:ext>
            </a:extLst>
          </p:cNvPr>
          <p:cNvSpPr/>
          <p:nvPr/>
        </p:nvSpPr>
        <p:spPr>
          <a:xfrm>
            <a:off x="4761597" y="3544791"/>
            <a:ext cx="3029150" cy="1778658"/>
          </a:xfrm>
          <a:prstGeom prst="flowChartPreparation">
            <a:avLst/>
          </a:prstGeom>
          <a:solidFill>
            <a:srgbClr val="99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EntityOperations Component</a:t>
            </a:r>
          </a:p>
        </p:txBody>
      </p:sp>
    </p:spTree>
    <p:extLst>
      <p:ext uri="{BB962C8B-B14F-4D97-AF65-F5344CB8AC3E}">
        <p14:creationId xmlns:p14="http://schemas.microsoft.com/office/powerpoint/2010/main" val="2962937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941658" cy="738664"/>
          </a:xfrm>
        </p:spPr>
        <p:txBody>
          <a:bodyPr/>
          <a:lstStyle/>
          <a:p>
            <a:r>
              <a:rPr lang="en-US" dirty="0"/>
              <a:t>Sitecore Content Hub Schema relationship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421191" y="925315"/>
            <a:ext cx="1017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Schema: Comprises of members like Property and Taxonomy definitions</a:t>
            </a:r>
          </a:p>
          <a:p>
            <a:r>
              <a:rPr lang="en-AU" dirty="0">
                <a:solidFill>
                  <a:schemeClr val="bg1"/>
                </a:solidFill>
              </a:rPr>
              <a:t>Entity: Copy or Object instance of Schema</a:t>
            </a:r>
          </a:p>
          <a:p>
            <a:r>
              <a:rPr lang="en-AU" dirty="0">
                <a:solidFill>
                  <a:schemeClr val="bg1"/>
                </a:solidFill>
              </a:rPr>
              <a:t>Property: Simple types like string, numeric, option list etc.</a:t>
            </a:r>
          </a:p>
          <a:p>
            <a:r>
              <a:rPr lang="en-AU" dirty="0">
                <a:solidFill>
                  <a:schemeClr val="bg1"/>
                </a:solidFill>
              </a:rPr>
              <a:t>Taxonomy: Significant in grouping, of business value,  facets, hierarchical, &gt; 10 values else use option list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2C72DC4B-9AA6-454F-8D97-74B5E823A3A9}"/>
              </a:ext>
            </a:extLst>
          </p:cNvPr>
          <p:cNvSpPr/>
          <p:nvPr/>
        </p:nvSpPr>
        <p:spPr>
          <a:xfrm>
            <a:off x="895062" y="3914194"/>
            <a:ext cx="1371600" cy="1209717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Schema</a:t>
            </a:r>
          </a:p>
          <a:p>
            <a:pPr algn="ctr"/>
            <a:r>
              <a:rPr lang="en-AU" dirty="0"/>
              <a:t>(M.Asset)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BD9DB0-878B-4E70-8E18-6609F17F1CB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266662" y="4519053"/>
            <a:ext cx="625642" cy="0"/>
          </a:xfrm>
          <a:prstGeom prst="line">
            <a:avLst/>
          </a:prstGeom>
          <a:ln w="3492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EFBCC5-0D0B-4368-9C76-02042E815ECD}"/>
              </a:ext>
            </a:extLst>
          </p:cNvPr>
          <p:cNvCxnSpPr/>
          <p:nvPr/>
        </p:nvCxnSpPr>
        <p:spPr>
          <a:xfrm>
            <a:off x="4632158" y="3780272"/>
            <a:ext cx="0" cy="1371600"/>
          </a:xfrm>
          <a:prstGeom prst="line">
            <a:avLst/>
          </a:prstGeom>
          <a:ln w="3492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D7FD14-B012-42D5-A28D-9491DF939617}"/>
              </a:ext>
            </a:extLst>
          </p:cNvPr>
          <p:cNvCxnSpPr/>
          <p:nvPr/>
        </p:nvCxnSpPr>
        <p:spPr>
          <a:xfrm>
            <a:off x="4632158" y="3780272"/>
            <a:ext cx="1082842" cy="0"/>
          </a:xfrm>
          <a:prstGeom prst="straightConnector1">
            <a:avLst/>
          </a:prstGeom>
          <a:ln w="34925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92F355-6CB8-4733-BAC2-841A0DC80AF3}"/>
              </a:ext>
            </a:extLst>
          </p:cNvPr>
          <p:cNvCxnSpPr/>
          <p:nvPr/>
        </p:nvCxnSpPr>
        <p:spPr>
          <a:xfrm>
            <a:off x="4632158" y="5151872"/>
            <a:ext cx="1082842" cy="0"/>
          </a:xfrm>
          <a:prstGeom prst="straightConnector1">
            <a:avLst/>
          </a:prstGeom>
          <a:ln w="34925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DA9C0836-DA1B-4B9C-8078-1A484E5B9007}"/>
              </a:ext>
            </a:extLst>
          </p:cNvPr>
          <p:cNvSpPr/>
          <p:nvPr/>
        </p:nvSpPr>
        <p:spPr>
          <a:xfrm>
            <a:off x="5714999" y="3124200"/>
            <a:ext cx="2209799" cy="1209717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Property</a:t>
            </a:r>
          </a:p>
          <a:p>
            <a:pPr algn="ctr"/>
            <a:r>
              <a:rPr lang="en-AU" dirty="0"/>
              <a:t>(E.g.,OptionList)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3123ED22-D1A1-4D78-93AB-7E44D9CF85F0}"/>
              </a:ext>
            </a:extLst>
          </p:cNvPr>
          <p:cNvSpPr/>
          <p:nvPr/>
        </p:nvSpPr>
        <p:spPr>
          <a:xfrm>
            <a:off x="5721417" y="4539495"/>
            <a:ext cx="2209798" cy="1209717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Taxonomy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9548724-F364-4976-9F78-DC02440FF9DC}"/>
              </a:ext>
            </a:extLst>
          </p:cNvPr>
          <p:cNvSpPr/>
          <p:nvPr/>
        </p:nvSpPr>
        <p:spPr>
          <a:xfrm>
            <a:off x="9677400" y="2461675"/>
            <a:ext cx="1371600" cy="1209717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Schema</a:t>
            </a:r>
          </a:p>
          <a:p>
            <a:pPr algn="ctr"/>
            <a:r>
              <a:rPr lang="en-AU" dirty="0"/>
              <a:t>(M.Asset)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132E8D60-A266-448A-8A00-F5D9A9CBC787}"/>
              </a:ext>
            </a:extLst>
          </p:cNvPr>
          <p:cNvSpPr/>
          <p:nvPr/>
        </p:nvSpPr>
        <p:spPr>
          <a:xfrm>
            <a:off x="9677400" y="4546486"/>
            <a:ext cx="1371600" cy="12097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Entity</a:t>
            </a:r>
          </a:p>
          <a:p>
            <a:pPr algn="ctr"/>
            <a:r>
              <a:rPr lang="en-AU" dirty="0"/>
              <a:t>(Asset)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042F16-41C5-4417-A02D-CBCAECC6D246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363200" y="3671392"/>
            <a:ext cx="0" cy="875094"/>
          </a:xfrm>
          <a:prstGeom prst="straightConnector1">
            <a:avLst/>
          </a:prstGeom>
          <a:ln w="34925" cap="sq">
            <a:solidFill>
              <a:srgbClr val="999874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492EF2FD-3DBF-4344-869C-8D5101EB1873}"/>
              </a:ext>
            </a:extLst>
          </p:cNvPr>
          <p:cNvSpPr/>
          <p:nvPr/>
        </p:nvSpPr>
        <p:spPr>
          <a:xfrm>
            <a:off x="2892304" y="4172644"/>
            <a:ext cx="1142996" cy="682969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Members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821B98-603B-4DEC-BF7E-CFD6FD905B53}"/>
              </a:ext>
            </a:extLst>
          </p:cNvPr>
          <p:cNvCxnSpPr>
            <a:cxnSpLocks/>
          </p:cNvCxnSpPr>
          <p:nvPr/>
        </p:nvCxnSpPr>
        <p:spPr>
          <a:xfrm>
            <a:off x="4035300" y="4519053"/>
            <a:ext cx="625642" cy="0"/>
          </a:xfrm>
          <a:prstGeom prst="line">
            <a:avLst/>
          </a:prstGeom>
          <a:ln w="34925">
            <a:solidFill>
              <a:srgbClr val="FF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274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941658" cy="738664"/>
          </a:xfrm>
        </p:spPr>
        <p:txBody>
          <a:bodyPr/>
          <a:lstStyle/>
          <a:p>
            <a:r>
              <a:rPr lang="en-US" dirty="0"/>
              <a:t>Sitecore Content Hub Page / Schema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03B00-B996-414C-A77B-351A716316A9}"/>
              </a:ext>
            </a:extLst>
          </p:cNvPr>
          <p:cNvSpPr txBox="1"/>
          <p:nvPr/>
        </p:nvSpPr>
        <p:spPr>
          <a:xfrm>
            <a:off x="432420" y="985332"/>
            <a:ext cx="8330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Page is composed of Components</a:t>
            </a:r>
          </a:p>
          <a:p>
            <a:r>
              <a:rPr lang="en-AU" dirty="0">
                <a:solidFill>
                  <a:schemeClr val="bg1"/>
                </a:solidFill>
              </a:rPr>
              <a:t>Components’ members are grouped as per schema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5543E2-FD55-4AE1-AC8C-3C8684861814}"/>
              </a:ext>
            </a:extLst>
          </p:cNvPr>
          <p:cNvSpPr/>
          <p:nvPr/>
        </p:nvSpPr>
        <p:spPr>
          <a:xfrm>
            <a:off x="3916412" y="3315558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09866BA-7FD3-47AD-8109-7EF114936ABE}"/>
              </a:ext>
            </a:extLst>
          </p:cNvPr>
          <p:cNvSpPr/>
          <p:nvPr/>
        </p:nvSpPr>
        <p:spPr>
          <a:xfrm>
            <a:off x="8372307" y="3294339"/>
            <a:ext cx="8382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E772D064-B59F-4474-A3A8-EE85794636DA}"/>
              </a:ext>
            </a:extLst>
          </p:cNvPr>
          <p:cNvSpPr/>
          <p:nvPr/>
        </p:nvSpPr>
        <p:spPr>
          <a:xfrm>
            <a:off x="5181600" y="2819400"/>
            <a:ext cx="2704831" cy="1629966"/>
          </a:xfrm>
          <a:prstGeom prst="flowChartPreparation">
            <a:avLst/>
          </a:prstGeom>
          <a:solidFill>
            <a:srgbClr val="CCDD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Details Component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B3236E-C358-4569-86A1-3320021199C4}"/>
              </a:ext>
            </a:extLst>
          </p:cNvPr>
          <p:cNvSpPr/>
          <p:nvPr/>
        </p:nvSpPr>
        <p:spPr>
          <a:xfrm>
            <a:off x="790209" y="2986683"/>
            <a:ext cx="2514600" cy="1295400"/>
          </a:xfrm>
          <a:prstGeom prst="roundRect">
            <a:avLst/>
          </a:prstGeom>
          <a:solidFill>
            <a:srgbClr val="C5990B"/>
          </a:solidFill>
          <a:ln>
            <a:solidFill>
              <a:srgbClr val="C599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Asset Details Page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0FA4665F-C6B2-49C1-A7A8-DA036EC22176}"/>
              </a:ext>
            </a:extLst>
          </p:cNvPr>
          <p:cNvSpPr/>
          <p:nvPr/>
        </p:nvSpPr>
        <p:spPr>
          <a:xfrm>
            <a:off x="9928593" y="3029524"/>
            <a:ext cx="1371600" cy="1209717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Schema</a:t>
            </a:r>
          </a:p>
          <a:p>
            <a:pPr algn="ctr"/>
            <a:r>
              <a:rPr lang="en-AU" dirty="0"/>
              <a:t>(M. Asset)</a:t>
            </a:r>
          </a:p>
        </p:txBody>
      </p:sp>
    </p:spTree>
    <p:extLst>
      <p:ext uri="{BB962C8B-B14F-4D97-AF65-F5344CB8AC3E}">
        <p14:creationId xmlns:p14="http://schemas.microsoft.com/office/powerpoint/2010/main" val="3372265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941658" cy="738664"/>
          </a:xfrm>
        </p:spPr>
        <p:txBody>
          <a:bodyPr/>
          <a:lstStyle/>
          <a:p>
            <a:r>
              <a:rPr lang="en-US" dirty="0"/>
              <a:t>Sitecore Content Hub Asset Delete Flow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5543E2-FD55-4AE1-AC8C-3C8684861814}"/>
              </a:ext>
            </a:extLst>
          </p:cNvPr>
          <p:cNvSpPr/>
          <p:nvPr/>
        </p:nvSpPr>
        <p:spPr>
          <a:xfrm>
            <a:off x="3654898" y="2873190"/>
            <a:ext cx="1905000" cy="68580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Move to trash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5B3236E-C358-4569-86A1-3320021199C4}"/>
              </a:ext>
            </a:extLst>
          </p:cNvPr>
          <p:cNvSpPr/>
          <p:nvPr/>
        </p:nvSpPr>
        <p:spPr>
          <a:xfrm>
            <a:off x="701943" y="2593738"/>
            <a:ext cx="2514600" cy="1295400"/>
          </a:xfrm>
          <a:prstGeom prst="roundRect">
            <a:avLst/>
          </a:prstGeom>
          <a:solidFill>
            <a:srgbClr val="9999FF"/>
          </a:solidFill>
          <a:ln>
            <a:solidFill>
              <a:srgbClr val="99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Asset</a:t>
            </a:r>
          </a:p>
        </p:txBody>
      </p:sp>
      <p:pic>
        <p:nvPicPr>
          <p:cNvPr id="4" name="Graphic 3" descr="Garbage with solid fill">
            <a:extLst>
              <a:ext uri="{FF2B5EF4-FFF2-40B4-BE49-F238E27FC236}">
                <a16:creationId xmlns:a16="http://schemas.microsoft.com/office/drawing/2014/main" id="{01B6F42A-435D-421D-B0C3-9A343AFE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9898" y="2341063"/>
            <a:ext cx="1548075" cy="1548075"/>
          </a:xfrm>
          <a:prstGeom prst="rect">
            <a:avLst/>
          </a:prstGeom>
        </p:spPr>
      </p:pic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832038DB-83BD-45AE-B5D6-4E71EA70C189}"/>
              </a:ext>
            </a:extLst>
          </p:cNvPr>
          <p:cNvSpPr/>
          <p:nvPr/>
        </p:nvSpPr>
        <p:spPr>
          <a:xfrm>
            <a:off x="9379948" y="2393764"/>
            <a:ext cx="2362200" cy="1442672"/>
          </a:xfrm>
          <a:prstGeom prst="irregularSeal2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Deleted</a:t>
            </a: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BF2B62A3-E741-422D-B92E-91FDBC80CCFD}"/>
              </a:ext>
            </a:extLst>
          </p:cNvPr>
          <p:cNvSpPr/>
          <p:nvPr/>
        </p:nvSpPr>
        <p:spPr>
          <a:xfrm flipH="1">
            <a:off x="1649788" y="1357916"/>
            <a:ext cx="4438848" cy="1145938"/>
          </a:xfrm>
          <a:prstGeom prst="curved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B1D8C-1722-43E4-A104-23CCD09E0ED5}"/>
              </a:ext>
            </a:extLst>
          </p:cNvPr>
          <p:cNvSpPr txBox="1"/>
          <p:nvPr/>
        </p:nvSpPr>
        <p:spPr>
          <a:xfrm>
            <a:off x="3523898" y="146163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44665-24BC-44D9-8435-0B0CFFDDEF88}"/>
              </a:ext>
            </a:extLst>
          </p:cNvPr>
          <p:cNvSpPr txBox="1"/>
          <p:nvPr/>
        </p:nvSpPr>
        <p:spPr>
          <a:xfrm>
            <a:off x="8117390" y="999969"/>
            <a:ext cx="399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Soft Delete: Asset Details Page -&gt; Trash</a:t>
            </a:r>
          </a:p>
          <a:p>
            <a:r>
              <a:rPr lang="en-AU" dirty="0">
                <a:solidFill>
                  <a:schemeClr val="bg1"/>
                </a:solidFill>
              </a:rPr>
              <a:t>Retention period – 30 days (default)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F42581A2-014D-47EC-A55F-2DFEB4AE142F}"/>
              </a:ext>
            </a:extLst>
          </p:cNvPr>
          <p:cNvSpPr/>
          <p:nvPr/>
        </p:nvSpPr>
        <p:spPr>
          <a:xfrm>
            <a:off x="5152835" y="1044570"/>
            <a:ext cx="2362200" cy="1328767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TrashCleaner Settings (Retention Period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5E7FAA-9FEB-4D51-B948-2F0CE55AD3D2}"/>
              </a:ext>
            </a:extLst>
          </p:cNvPr>
          <p:cNvSpPr/>
          <p:nvPr/>
        </p:nvSpPr>
        <p:spPr>
          <a:xfrm>
            <a:off x="7107973" y="2898538"/>
            <a:ext cx="1905000" cy="685800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Expiry</a:t>
            </a:r>
          </a:p>
        </p:txBody>
      </p:sp>
      <p:sp>
        <p:nvSpPr>
          <p:cNvPr id="5" name="Arrow: Curved Up 4">
            <a:extLst>
              <a:ext uri="{FF2B5EF4-FFF2-40B4-BE49-F238E27FC236}">
                <a16:creationId xmlns:a16="http://schemas.microsoft.com/office/drawing/2014/main" id="{25338543-6781-468F-9F13-6B3DDC203033}"/>
              </a:ext>
            </a:extLst>
          </p:cNvPr>
          <p:cNvSpPr/>
          <p:nvPr/>
        </p:nvSpPr>
        <p:spPr>
          <a:xfrm>
            <a:off x="1649788" y="3968964"/>
            <a:ext cx="9170612" cy="1762347"/>
          </a:xfrm>
          <a:prstGeom prst="curvedUpArrow">
            <a:avLst/>
          </a:prstGeom>
          <a:solidFill>
            <a:srgbClr val="F77E3B"/>
          </a:solidFill>
          <a:ln>
            <a:solidFill>
              <a:srgbClr val="FE7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A236A-F254-44B1-B775-D624AF08A766}"/>
              </a:ext>
            </a:extLst>
          </p:cNvPr>
          <p:cNvSpPr txBox="1"/>
          <p:nvPr/>
        </p:nvSpPr>
        <p:spPr>
          <a:xfrm>
            <a:off x="5144851" y="5130752"/>
            <a:ext cx="190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Permanent Delete</a:t>
            </a:r>
          </a:p>
        </p:txBody>
      </p:sp>
    </p:spTree>
    <p:extLst>
      <p:ext uri="{BB962C8B-B14F-4D97-AF65-F5344CB8AC3E}">
        <p14:creationId xmlns:p14="http://schemas.microsoft.com/office/powerpoint/2010/main" val="807953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Variants / Drafts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04B95AA-ECE8-4DDA-98A2-408240CCA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209913"/>
              </p:ext>
            </p:extLst>
          </p:nvPr>
        </p:nvGraphicFramePr>
        <p:xfrm>
          <a:off x="960120" y="1362013"/>
          <a:ext cx="10363200" cy="52730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293947">
                  <a:extLst>
                    <a:ext uri="{9D8B030D-6E8A-4147-A177-3AD203B41FA5}">
                      <a16:colId xmlns:a16="http://schemas.microsoft.com/office/drawing/2014/main" val="1366172457"/>
                    </a:ext>
                  </a:extLst>
                </a:gridCol>
                <a:gridCol w="2890121">
                  <a:extLst>
                    <a:ext uri="{9D8B030D-6E8A-4147-A177-3AD203B41FA5}">
                      <a16:colId xmlns:a16="http://schemas.microsoft.com/office/drawing/2014/main" val="4009694700"/>
                    </a:ext>
                  </a:extLst>
                </a:gridCol>
                <a:gridCol w="3179132">
                  <a:extLst>
                    <a:ext uri="{9D8B030D-6E8A-4147-A177-3AD203B41FA5}">
                      <a16:colId xmlns:a16="http://schemas.microsoft.com/office/drawing/2014/main" val="985512413"/>
                    </a:ext>
                  </a:extLst>
                </a:gridCol>
              </a:tblGrid>
              <a:tr h="33022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Drafts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00345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37902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19843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M.PCM.Catalog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399363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M.PCM.Product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12671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M.PCM.ProductFamily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78285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67878"/>
                  </a:ext>
                </a:extLst>
              </a:tr>
              <a:tr h="595716">
                <a:tc>
                  <a:txBody>
                    <a:bodyPr/>
                    <a:lstStyle/>
                    <a:p>
                      <a:r>
                        <a:rPr lang="en-AU" dirty="0"/>
                        <a:t>M.Chili.Publication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4000" dirty="0">
                          <a:sym typeface="Wingdings 2" panose="05020102010507070707" pitchFamily="18" charset="2"/>
                        </a:rPr>
                        <a:t>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64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B4088A5-B4CE-4CEA-B64B-7918590C4258}"/>
              </a:ext>
            </a:extLst>
          </p:cNvPr>
          <p:cNvSpPr txBox="1"/>
          <p:nvPr/>
        </p:nvSpPr>
        <p:spPr>
          <a:xfrm>
            <a:off x="421190" y="880743"/>
            <a:ext cx="879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Only the following entities support variants and drafts</a:t>
            </a:r>
          </a:p>
        </p:txBody>
      </p:sp>
    </p:spTree>
    <p:extLst>
      <p:ext uri="{BB962C8B-B14F-4D97-AF65-F5344CB8AC3E}">
        <p14:creationId xmlns:p14="http://schemas.microsoft.com/office/powerpoint/2010/main" val="28715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Sandbox Working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9223-2FEF-4065-9717-9A3D28E195CD}"/>
              </a:ext>
            </a:extLst>
          </p:cNvPr>
          <p:cNvSpPr txBox="1"/>
          <p:nvPr/>
        </p:nvSpPr>
        <p:spPr>
          <a:xfrm>
            <a:off x="288445" y="841751"/>
            <a:ext cx="1138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How Sandbox setup internals (probably) work?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Cloud-based Service and setup through background job processing. </a:t>
            </a:r>
            <a:r>
              <a:rPr lang="en-AU" i="1" dirty="0">
                <a:solidFill>
                  <a:schemeClr val="bg1"/>
                </a:solidFill>
              </a:rPr>
              <a:t>Works same way for Create / Start / Stop / Reset etc.</a:t>
            </a:r>
            <a:r>
              <a:rPr lang="en-AU" dirty="0">
                <a:solidFill>
                  <a:schemeClr val="bg1"/>
                </a:solidFill>
              </a:rPr>
              <a:t>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25B56A-805F-46CB-8642-E94DE9BD58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234261" y="1854856"/>
            <a:ext cx="0" cy="434686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D8F038-16D0-4837-9ED0-ED6AC1218DDB}"/>
              </a:ext>
            </a:extLst>
          </p:cNvPr>
          <p:cNvSpPr txBox="1"/>
          <p:nvPr/>
        </p:nvSpPr>
        <p:spPr>
          <a:xfrm>
            <a:off x="3925522" y="58323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3A510-2299-4660-933E-591A4D809FD9}"/>
              </a:ext>
            </a:extLst>
          </p:cNvPr>
          <p:cNvSpPr/>
          <p:nvPr/>
        </p:nvSpPr>
        <p:spPr>
          <a:xfrm>
            <a:off x="4101534" y="1958608"/>
            <a:ext cx="275569" cy="3730229"/>
          </a:xfrm>
          <a:prstGeom prst="rect">
            <a:avLst/>
          </a:prstGeom>
          <a:solidFill>
            <a:srgbClr val="E8247D"/>
          </a:solidFill>
          <a:ln>
            <a:solidFill>
              <a:srgbClr val="E824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A5A646-0299-46EC-98E4-26BB12EA9F9E}"/>
              </a:ext>
            </a:extLst>
          </p:cNvPr>
          <p:cNvCxnSpPr>
            <a:cxnSpLocks/>
          </p:cNvCxnSpPr>
          <p:nvPr/>
        </p:nvCxnSpPr>
        <p:spPr>
          <a:xfrm>
            <a:off x="7472760" y="1854856"/>
            <a:ext cx="0" cy="435380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B335F-D147-4F44-A66C-22EFCB3B520F}"/>
              </a:ext>
            </a:extLst>
          </p:cNvPr>
          <p:cNvSpPr/>
          <p:nvPr/>
        </p:nvSpPr>
        <p:spPr>
          <a:xfrm>
            <a:off x="7331255" y="2138629"/>
            <a:ext cx="262220" cy="335339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3463A-F49A-463E-832E-69B22D49AFFC}"/>
              </a:ext>
            </a:extLst>
          </p:cNvPr>
          <p:cNvSpPr txBox="1"/>
          <p:nvPr/>
        </p:nvSpPr>
        <p:spPr>
          <a:xfrm>
            <a:off x="7004460" y="5839330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Azure Job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DC4857-4D5E-458C-8E4E-E43F2D882890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0951045" y="1854856"/>
            <a:ext cx="13460" cy="43575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AB246F-8987-4759-9EFC-835EFC0A85CD}"/>
              </a:ext>
            </a:extLst>
          </p:cNvPr>
          <p:cNvSpPr/>
          <p:nvPr/>
        </p:nvSpPr>
        <p:spPr>
          <a:xfrm>
            <a:off x="10853949" y="1958608"/>
            <a:ext cx="244558" cy="3772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F5ABEC-D139-4402-952F-420F52FFD561}"/>
              </a:ext>
            </a:extLst>
          </p:cNvPr>
          <p:cNvSpPr txBox="1"/>
          <p:nvPr/>
        </p:nvSpPr>
        <p:spPr>
          <a:xfrm>
            <a:off x="10240012" y="5843045"/>
            <a:ext cx="144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Azure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6C0AB-F37F-4DAB-97A7-9664CB859691}"/>
              </a:ext>
            </a:extLst>
          </p:cNvPr>
          <p:cNvSpPr txBox="1"/>
          <p:nvPr/>
        </p:nvSpPr>
        <p:spPr>
          <a:xfrm>
            <a:off x="6233481" y="1981254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1032B3-C738-4C40-9BE4-56C15110BD32}"/>
              </a:ext>
            </a:extLst>
          </p:cNvPr>
          <p:cNvCxnSpPr>
            <a:cxnSpLocks/>
          </p:cNvCxnSpPr>
          <p:nvPr/>
        </p:nvCxnSpPr>
        <p:spPr>
          <a:xfrm flipH="1">
            <a:off x="4377103" y="2739725"/>
            <a:ext cx="2965345" cy="0"/>
          </a:xfrm>
          <a:prstGeom prst="straightConnector1">
            <a:avLst/>
          </a:prstGeom>
          <a:ln w="31750" cap="sq">
            <a:solidFill>
              <a:srgbClr val="FFC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866162A-2CF5-4773-B5D9-C0A0EA64A0DC}"/>
              </a:ext>
            </a:extLst>
          </p:cNvPr>
          <p:cNvSpPr txBox="1"/>
          <p:nvPr/>
        </p:nvSpPr>
        <p:spPr>
          <a:xfrm>
            <a:off x="5588397" y="2382868"/>
            <a:ext cx="17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CreateRequested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2CF118-2691-404D-B285-1FFF5E2BDCFD}"/>
              </a:ext>
            </a:extLst>
          </p:cNvPr>
          <p:cNvCxnSpPr>
            <a:cxnSpLocks/>
          </p:cNvCxnSpPr>
          <p:nvPr/>
        </p:nvCxnSpPr>
        <p:spPr>
          <a:xfrm>
            <a:off x="7623135" y="3284554"/>
            <a:ext cx="3249265" cy="0"/>
          </a:xfrm>
          <a:prstGeom prst="straightConnector1">
            <a:avLst/>
          </a:prstGeom>
          <a:ln w="28575" cap="sq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3B2159-0C4C-4803-91FA-B311CA5030DF}"/>
              </a:ext>
            </a:extLst>
          </p:cNvPr>
          <p:cNvSpPr txBox="1"/>
          <p:nvPr/>
        </p:nvSpPr>
        <p:spPr>
          <a:xfrm>
            <a:off x="10092727" y="2915222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832EDC-60CF-4D3E-8329-FF948FEC26D9}"/>
              </a:ext>
            </a:extLst>
          </p:cNvPr>
          <p:cNvCxnSpPr>
            <a:cxnSpLocks/>
          </p:cNvCxnSpPr>
          <p:nvPr/>
        </p:nvCxnSpPr>
        <p:spPr>
          <a:xfrm flipH="1">
            <a:off x="7583703" y="4795718"/>
            <a:ext cx="3288697" cy="15453"/>
          </a:xfrm>
          <a:prstGeom prst="straightConnector1">
            <a:avLst/>
          </a:prstGeom>
          <a:ln w="31750" cap="sq">
            <a:solidFill>
              <a:srgbClr val="9F6D8A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2775CE-420F-44FB-9FBB-33D7AA5AAC60}"/>
              </a:ext>
            </a:extLst>
          </p:cNvPr>
          <p:cNvCxnSpPr>
            <a:cxnSpLocks/>
          </p:cNvCxnSpPr>
          <p:nvPr/>
        </p:nvCxnSpPr>
        <p:spPr>
          <a:xfrm flipH="1">
            <a:off x="4377104" y="5133418"/>
            <a:ext cx="2961477" cy="25291"/>
          </a:xfrm>
          <a:prstGeom prst="straightConnector1">
            <a:avLst/>
          </a:prstGeom>
          <a:ln w="31750" cap="sq">
            <a:solidFill>
              <a:srgbClr val="9F6D8A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ED2EAC-5B9D-4DAC-B81E-1E570B0F5EA5}"/>
              </a:ext>
            </a:extLst>
          </p:cNvPr>
          <p:cNvSpPr txBox="1"/>
          <p:nvPr/>
        </p:nvSpPr>
        <p:spPr>
          <a:xfrm>
            <a:off x="4356241" y="4764086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Started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FA04AC-F1B7-4373-B642-769763A73F81}"/>
              </a:ext>
            </a:extLst>
          </p:cNvPr>
          <p:cNvCxnSpPr>
            <a:cxnSpLocks/>
          </p:cNvCxnSpPr>
          <p:nvPr/>
        </p:nvCxnSpPr>
        <p:spPr>
          <a:xfrm flipH="1">
            <a:off x="4373236" y="3769004"/>
            <a:ext cx="2965345" cy="0"/>
          </a:xfrm>
          <a:prstGeom prst="straightConnector1">
            <a:avLst/>
          </a:prstGeom>
          <a:ln w="31750" cap="sq">
            <a:solidFill>
              <a:schemeClr val="accent4">
                <a:lumMod val="40000"/>
                <a:lumOff val="6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23F07E-76E4-4DE4-9049-9FC1250CDD2C}"/>
              </a:ext>
            </a:extLst>
          </p:cNvPr>
          <p:cNvSpPr txBox="1"/>
          <p:nvPr/>
        </p:nvSpPr>
        <p:spPr>
          <a:xfrm>
            <a:off x="5095047" y="3343860"/>
            <a:ext cx="104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Creating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2BD416-EEB8-4959-A4C3-E7568F9AD3F7}"/>
              </a:ext>
            </a:extLst>
          </p:cNvPr>
          <p:cNvCxnSpPr>
            <a:cxnSpLocks/>
          </p:cNvCxnSpPr>
          <p:nvPr/>
        </p:nvCxnSpPr>
        <p:spPr>
          <a:xfrm flipH="1">
            <a:off x="7627696" y="4225732"/>
            <a:ext cx="3264032" cy="0"/>
          </a:xfrm>
          <a:prstGeom prst="straightConnector1">
            <a:avLst/>
          </a:prstGeom>
          <a:ln w="31750" cap="sq">
            <a:solidFill>
              <a:schemeClr val="accent1">
                <a:lumMod val="60000"/>
                <a:lumOff val="40000"/>
              </a:schemeClr>
            </a:solidFill>
            <a:prstDash val="solid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5F360C-A9A4-484B-B508-799AD00CA5AC}"/>
              </a:ext>
            </a:extLst>
          </p:cNvPr>
          <p:cNvCxnSpPr>
            <a:cxnSpLocks/>
          </p:cNvCxnSpPr>
          <p:nvPr/>
        </p:nvCxnSpPr>
        <p:spPr>
          <a:xfrm flipH="1">
            <a:off x="4416400" y="4613449"/>
            <a:ext cx="2954151" cy="8588"/>
          </a:xfrm>
          <a:prstGeom prst="straightConnector1">
            <a:avLst/>
          </a:prstGeom>
          <a:ln w="31750" cap="sq">
            <a:solidFill>
              <a:schemeClr val="accent1">
                <a:lumMod val="60000"/>
                <a:lumOff val="4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8A57BD-215F-4116-8AC1-E571B4D6DF2C}"/>
              </a:ext>
            </a:extLst>
          </p:cNvPr>
          <p:cNvSpPr txBox="1"/>
          <p:nvPr/>
        </p:nvSpPr>
        <p:spPr>
          <a:xfrm>
            <a:off x="4728176" y="4244117"/>
            <a:ext cx="199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Post Processing</a:t>
            </a:r>
          </a:p>
        </p:txBody>
      </p:sp>
      <p:sp>
        <p:nvSpPr>
          <p:cNvPr id="60" name="Right Bracket 59">
            <a:extLst>
              <a:ext uri="{FF2B5EF4-FFF2-40B4-BE49-F238E27FC236}">
                <a16:creationId xmlns:a16="http://schemas.microsoft.com/office/drawing/2014/main" id="{046332F2-F801-45FD-B275-D1B0BE1BCCC3}"/>
              </a:ext>
            </a:extLst>
          </p:cNvPr>
          <p:cNvSpPr/>
          <p:nvPr/>
        </p:nvSpPr>
        <p:spPr>
          <a:xfrm>
            <a:off x="7615162" y="2517175"/>
            <a:ext cx="205626" cy="388710"/>
          </a:xfrm>
          <a:prstGeom prst="rightBracke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39F661-7A6E-48EE-BF4F-EDFB57F63783}"/>
              </a:ext>
            </a:extLst>
          </p:cNvPr>
          <p:cNvCxnSpPr>
            <a:cxnSpLocks/>
          </p:cNvCxnSpPr>
          <p:nvPr/>
        </p:nvCxnSpPr>
        <p:spPr>
          <a:xfrm flipH="1">
            <a:off x="4377103" y="3098037"/>
            <a:ext cx="2954152" cy="0"/>
          </a:xfrm>
          <a:prstGeom prst="straightConnector1">
            <a:avLst/>
          </a:prstGeom>
          <a:ln w="28575" cap="sq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AF1111-53EF-4C28-9B9A-E7E8257A5894}"/>
              </a:ext>
            </a:extLst>
          </p:cNvPr>
          <p:cNvSpPr txBox="1"/>
          <p:nvPr/>
        </p:nvSpPr>
        <p:spPr>
          <a:xfrm>
            <a:off x="5282163" y="2760788"/>
            <a:ext cx="2002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QueuedforCreation</a:t>
            </a:r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27E63814-6B3B-4F35-9F67-82E61243B0E4}"/>
              </a:ext>
            </a:extLst>
          </p:cNvPr>
          <p:cNvSpPr/>
          <p:nvPr/>
        </p:nvSpPr>
        <p:spPr>
          <a:xfrm>
            <a:off x="11108225" y="2071717"/>
            <a:ext cx="237670" cy="3438097"/>
          </a:xfrm>
          <a:prstGeom prst="rightBracket">
            <a:avLst/>
          </a:prstGeom>
          <a:ln w="28575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D15B7-6E06-41A6-BB22-BF305D4445CA}"/>
              </a:ext>
            </a:extLst>
          </p:cNvPr>
          <p:cNvCxnSpPr>
            <a:cxnSpLocks/>
          </p:cNvCxnSpPr>
          <p:nvPr/>
        </p:nvCxnSpPr>
        <p:spPr>
          <a:xfrm flipH="1">
            <a:off x="4366989" y="5509814"/>
            <a:ext cx="6486960" cy="58611"/>
          </a:xfrm>
          <a:prstGeom prst="straightConnector1">
            <a:avLst/>
          </a:prstGeom>
          <a:ln w="31750" cap="sq">
            <a:solidFill>
              <a:srgbClr val="92D050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E182F7-0BB3-48AA-8560-2B71C74C4C2E}"/>
              </a:ext>
            </a:extLst>
          </p:cNvPr>
          <p:cNvCxnSpPr>
            <a:cxnSpLocks/>
          </p:cNvCxnSpPr>
          <p:nvPr/>
        </p:nvCxnSpPr>
        <p:spPr>
          <a:xfrm>
            <a:off x="4436420" y="2039701"/>
            <a:ext cx="6348729" cy="1"/>
          </a:xfrm>
          <a:prstGeom prst="straightConnector1">
            <a:avLst/>
          </a:prstGeom>
          <a:ln w="31750" cap="sq"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34F5B4-73CA-4AE1-AEEE-B5746CD0E690}"/>
              </a:ext>
            </a:extLst>
          </p:cNvPr>
          <p:cNvSpPr txBox="1"/>
          <p:nvPr/>
        </p:nvSpPr>
        <p:spPr>
          <a:xfrm>
            <a:off x="4356241" y="51758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4B293A-9A08-4B80-A17A-08BD444089B8}"/>
              </a:ext>
            </a:extLst>
          </p:cNvPr>
          <p:cNvSpPr txBox="1"/>
          <p:nvPr/>
        </p:nvSpPr>
        <p:spPr>
          <a:xfrm>
            <a:off x="10144914" y="4491362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952EA4-8CE6-4CBB-95A2-3D4EB300C845}"/>
              </a:ext>
            </a:extLst>
          </p:cNvPr>
          <p:cNvSpPr txBox="1"/>
          <p:nvPr/>
        </p:nvSpPr>
        <p:spPr>
          <a:xfrm>
            <a:off x="7946533" y="3777908"/>
            <a:ext cx="297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Perform (any) Post processing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368898-3AB5-4B0F-9C29-AC2EEA58F7F8}"/>
              </a:ext>
            </a:extLst>
          </p:cNvPr>
          <p:cNvCxnSpPr>
            <a:cxnSpLocks/>
          </p:cNvCxnSpPr>
          <p:nvPr/>
        </p:nvCxnSpPr>
        <p:spPr>
          <a:xfrm>
            <a:off x="4436420" y="2323679"/>
            <a:ext cx="2863712" cy="729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E1D324D-7453-4758-8C28-A067FC767972}"/>
              </a:ext>
            </a:extLst>
          </p:cNvPr>
          <p:cNvSpPr txBox="1"/>
          <p:nvPr/>
        </p:nvSpPr>
        <p:spPr>
          <a:xfrm>
            <a:off x="370567" y="1839747"/>
            <a:ext cx="257011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Various Status during Creation: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CreateRequested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QueuedforCreation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Creating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CreatePostProcessing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ApplicationPostProcessing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Started 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Starting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/>
                </a:solidFill>
              </a:rPr>
              <a:t>Running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E1363F4-BC0D-430A-9DDE-651E5C8E5AF7}"/>
              </a:ext>
            </a:extLst>
          </p:cNvPr>
          <p:cNvCxnSpPr>
            <a:cxnSpLocks/>
          </p:cNvCxnSpPr>
          <p:nvPr/>
        </p:nvCxnSpPr>
        <p:spPr>
          <a:xfrm flipH="1">
            <a:off x="7598184" y="3501569"/>
            <a:ext cx="3227579" cy="0"/>
          </a:xfrm>
          <a:prstGeom prst="straightConnector1">
            <a:avLst/>
          </a:prstGeom>
          <a:ln w="31750" cap="sq">
            <a:solidFill>
              <a:schemeClr val="accent4">
                <a:lumMod val="40000"/>
                <a:lumOff val="6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85635D-2B60-4CEE-A602-6F684AD63CD2}"/>
              </a:ext>
            </a:extLst>
          </p:cNvPr>
          <p:cNvCxnSpPr>
            <a:cxnSpLocks/>
          </p:cNvCxnSpPr>
          <p:nvPr/>
        </p:nvCxnSpPr>
        <p:spPr>
          <a:xfrm flipH="1">
            <a:off x="7606905" y="4417872"/>
            <a:ext cx="3210138" cy="19731"/>
          </a:xfrm>
          <a:prstGeom prst="straightConnector1">
            <a:avLst/>
          </a:prstGeom>
          <a:ln w="31750" cap="sq">
            <a:solidFill>
              <a:schemeClr val="accent1">
                <a:lumMod val="60000"/>
                <a:lumOff val="40000"/>
              </a:schemeClr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81D8EB-F07D-4196-A2CF-C61057CE97A6}"/>
              </a:ext>
            </a:extLst>
          </p:cNvPr>
          <p:cNvCxnSpPr>
            <a:cxnSpLocks/>
          </p:cNvCxnSpPr>
          <p:nvPr/>
        </p:nvCxnSpPr>
        <p:spPr>
          <a:xfrm flipH="1">
            <a:off x="7623135" y="4978379"/>
            <a:ext cx="3268593" cy="33826"/>
          </a:xfrm>
          <a:prstGeom prst="straightConnector1">
            <a:avLst/>
          </a:prstGeom>
          <a:ln w="31750" cap="sq">
            <a:solidFill>
              <a:srgbClr val="9F6D8A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53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713058" cy="738664"/>
          </a:xfrm>
        </p:spPr>
        <p:txBody>
          <a:bodyPr/>
          <a:lstStyle/>
          <a:p>
            <a:r>
              <a:rPr lang="en-US" dirty="0"/>
              <a:t>Sitecore Content Hub to Commerce Synch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C1057-5F9C-4699-9B97-F34F08464990}"/>
              </a:ext>
            </a:extLst>
          </p:cNvPr>
          <p:cNvSpPr/>
          <p:nvPr/>
        </p:nvSpPr>
        <p:spPr>
          <a:xfrm>
            <a:off x="609600" y="2057400"/>
            <a:ext cx="3429000" cy="3352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A0270F-E224-47B3-B6A8-5CD8D575C53A}"/>
              </a:ext>
            </a:extLst>
          </p:cNvPr>
          <p:cNvSpPr/>
          <p:nvPr/>
        </p:nvSpPr>
        <p:spPr>
          <a:xfrm>
            <a:off x="4648200" y="2057400"/>
            <a:ext cx="6705600" cy="3352800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B334F-90B5-4195-8104-485AB604A1B0}"/>
              </a:ext>
            </a:extLst>
          </p:cNvPr>
          <p:cNvSpPr/>
          <p:nvPr/>
        </p:nvSpPr>
        <p:spPr>
          <a:xfrm>
            <a:off x="5078171" y="2529980"/>
            <a:ext cx="2590800" cy="2514600"/>
          </a:xfrm>
          <a:prstGeom prst="rect">
            <a:avLst/>
          </a:prstGeom>
          <a:solidFill>
            <a:srgbClr val="1EEE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2. Content Hub to Commerce XC Connector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49CE7-CCFF-42D1-8D2E-F66C34361D75}"/>
              </a:ext>
            </a:extLst>
          </p:cNvPr>
          <p:cNvSpPr/>
          <p:nvPr/>
        </p:nvSpPr>
        <p:spPr>
          <a:xfrm>
            <a:off x="8313744" y="2529980"/>
            <a:ext cx="2590800" cy="2514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3. Authoring Environment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A35B1C-6BA4-4167-BEF0-071C9FF81524}"/>
              </a:ext>
            </a:extLst>
          </p:cNvPr>
          <p:cNvSpPr/>
          <p:nvPr/>
        </p:nvSpPr>
        <p:spPr>
          <a:xfrm>
            <a:off x="1028700" y="2500619"/>
            <a:ext cx="2590800" cy="2514600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1. Triggers and 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490E0-873F-41ED-8E36-278B2579CC20}"/>
              </a:ext>
            </a:extLst>
          </p:cNvPr>
          <p:cNvSpPr txBox="1"/>
          <p:nvPr/>
        </p:nvSpPr>
        <p:spPr>
          <a:xfrm>
            <a:off x="1676400" y="2083266"/>
            <a:ext cx="13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5E20C5-5604-4019-86A9-775C804043B1}"/>
              </a:ext>
            </a:extLst>
          </p:cNvPr>
          <p:cNvSpPr txBox="1"/>
          <p:nvPr/>
        </p:nvSpPr>
        <p:spPr>
          <a:xfrm>
            <a:off x="7302810" y="2083266"/>
            <a:ext cx="13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Commerce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E6C76-24E4-4ADF-9487-12E73D3BA2FB}"/>
              </a:ext>
            </a:extLst>
          </p:cNvPr>
          <p:cNvSpPr txBox="1"/>
          <p:nvPr/>
        </p:nvSpPr>
        <p:spPr>
          <a:xfrm>
            <a:off x="432420" y="985332"/>
            <a:ext cx="1145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Configuration Steps: For DAM product assets to get synchronized automatically in XC on addition or modification in CH</a:t>
            </a:r>
          </a:p>
        </p:txBody>
      </p:sp>
    </p:spTree>
    <p:extLst>
      <p:ext uri="{BB962C8B-B14F-4D97-AF65-F5344CB8AC3E}">
        <p14:creationId xmlns:p14="http://schemas.microsoft.com/office/powerpoint/2010/main" val="3538736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713058" cy="738664"/>
          </a:xfrm>
        </p:spPr>
        <p:txBody>
          <a:bodyPr/>
          <a:lstStyle/>
          <a:p>
            <a:r>
              <a:rPr lang="en-US" dirty="0"/>
              <a:t>1. Configure Triggers and Actions 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C1057-5F9C-4699-9B97-F34F08464990}"/>
              </a:ext>
            </a:extLst>
          </p:cNvPr>
          <p:cNvSpPr/>
          <p:nvPr/>
        </p:nvSpPr>
        <p:spPr>
          <a:xfrm>
            <a:off x="1066800" y="2169265"/>
            <a:ext cx="3429000" cy="335280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490E0-873F-41ED-8E36-278B2579CC20}"/>
              </a:ext>
            </a:extLst>
          </p:cNvPr>
          <p:cNvSpPr txBox="1"/>
          <p:nvPr/>
        </p:nvSpPr>
        <p:spPr>
          <a:xfrm>
            <a:off x="2133600" y="2195131"/>
            <a:ext cx="139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Content Hub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1E6C76-24E4-4ADF-9487-12E73D3BA2FB}"/>
              </a:ext>
            </a:extLst>
          </p:cNvPr>
          <p:cNvSpPr txBox="1"/>
          <p:nvPr/>
        </p:nvSpPr>
        <p:spPr>
          <a:xfrm>
            <a:off x="432420" y="985332"/>
            <a:ext cx="1038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Configure entity type trigger based on a set of conditions to push message to Azure Service Bus Topic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4DA96D-4313-44E5-A37D-4A69A849F2B2}"/>
              </a:ext>
            </a:extLst>
          </p:cNvPr>
          <p:cNvSpPr/>
          <p:nvPr/>
        </p:nvSpPr>
        <p:spPr>
          <a:xfrm>
            <a:off x="7543800" y="2169265"/>
            <a:ext cx="3429000" cy="33528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CBB14-DE2C-451B-A7F5-A356E8977B97}"/>
              </a:ext>
            </a:extLst>
          </p:cNvPr>
          <p:cNvSpPr txBox="1"/>
          <p:nvPr/>
        </p:nvSpPr>
        <p:spPr>
          <a:xfrm>
            <a:off x="8458200" y="2245465"/>
            <a:ext cx="195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Azure Service Bus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6E03F7CE-CD55-4989-AF02-33E656870F83}"/>
              </a:ext>
            </a:extLst>
          </p:cNvPr>
          <p:cNvSpPr/>
          <p:nvPr/>
        </p:nvSpPr>
        <p:spPr>
          <a:xfrm>
            <a:off x="8226023" y="3478523"/>
            <a:ext cx="2209800" cy="555921"/>
          </a:xfrm>
          <a:prstGeom prst="round1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Topic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6239DE-C8D1-436F-8803-3FC50D0788FB}"/>
              </a:ext>
            </a:extLst>
          </p:cNvPr>
          <p:cNvSpPr/>
          <p:nvPr/>
        </p:nvSpPr>
        <p:spPr>
          <a:xfrm>
            <a:off x="1676400" y="2614797"/>
            <a:ext cx="2209800" cy="468868"/>
          </a:xfrm>
          <a:prstGeom prst="roundRect">
            <a:avLst/>
          </a:prstGeom>
          <a:gradFill flip="none" rotWithShape="1">
            <a:gsLst>
              <a:gs pos="0">
                <a:srgbClr val="1EEE41">
                  <a:shade val="30000"/>
                  <a:satMod val="115000"/>
                </a:srgbClr>
              </a:gs>
              <a:gs pos="50000">
                <a:srgbClr val="1EEE41">
                  <a:shade val="67500"/>
                  <a:satMod val="115000"/>
                </a:srgbClr>
              </a:gs>
              <a:gs pos="100000">
                <a:srgbClr val="1EEE4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Trigger- 1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EC195F-2D6D-4E84-9411-92355C7D3D0A}"/>
              </a:ext>
            </a:extLst>
          </p:cNvPr>
          <p:cNvSpPr/>
          <p:nvPr/>
        </p:nvSpPr>
        <p:spPr>
          <a:xfrm>
            <a:off x="1690710" y="3522050"/>
            <a:ext cx="2209800" cy="468868"/>
          </a:xfrm>
          <a:prstGeom prst="roundRect">
            <a:avLst/>
          </a:prstGeom>
          <a:gradFill flip="none" rotWithShape="1">
            <a:gsLst>
              <a:gs pos="0">
                <a:srgbClr val="FE7334">
                  <a:shade val="30000"/>
                  <a:satMod val="115000"/>
                </a:srgbClr>
              </a:gs>
              <a:gs pos="50000">
                <a:srgbClr val="FE7334">
                  <a:shade val="67500"/>
                  <a:satMod val="115000"/>
                </a:srgbClr>
              </a:gs>
              <a:gs pos="100000">
                <a:srgbClr val="FE7334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Trigger- 2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401DF6-89E7-4AC8-AFC0-DA360654DA7E}"/>
              </a:ext>
            </a:extLst>
          </p:cNvPr>
          <p:cNvSpPr/>
          <p:nvPr/>
        </p:nvSpPr>
        <p:spPr>
          <a:xfrm>
            <a:off x="1690710" y="4522714"/>
            <a:ext cx="2209800" cy="468868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Trigger -3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7266904C-BF1C-4E84-A876-7F9F5128D065}"/>
              </a:ext>
            </a:extLst>
          </p:cNvPr>
          <p:cNvSpPr/>
          <p:nvPr/>
        </p:nvSpPr>
        <p:spPr>
          <a:xfrm>
            <a:off x="5037497" y="3224892"/>
            <a:ext cx="2235045" cy="1071842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Connnection String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2CCBFE-2C6A-4420-9EF7-4DE2406581DA}"/>
              </a:ext>
            </a:extLst>
          </p:cNvPr>
          <p:cNvCxnSpPr>
            <a:stCxn id="8" idx="3"/>
          </p:cNvCxnSpPr>
          <p:nvPr/>
        </p:nvCxnSpPr>
        <p:spPr>
          <a:xfrm>
            <a:off x="3886200" y="2849231"/>
            <a:ext cx="838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4A039-50DB-4F31-8058-771260BF87DB}"/>
              </a:ext>
            </a:extLst>
          </p:cNvPr>
          <p:cNvCxnSpPr/>
          <p:nvPr/>
        </p:nvCxnSpPr>
        <p:spPr>
          <a:xfrm>
            <a:off x="3900510" y="3762607"/>
            <a:ext cx="838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6A53FD-22A3-4594-A414-4E829B24BE66}"/>
              </a:ext>
            </a:extLst>
          </p:cNvPr>
          <p:cNvCxnSpPr/>
          <p:nvPr/>
        </p:nvCxnSpPr>
        <p:spPr>
          <a:xfrm>
            <a:off x="3900510" y="4757148"/>
            <a:ext cx="8382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F74C12-BBF6-427D-829B-C68A8918B312}"/>
              </a:ext>
            </a:extLst>
          </p:cNvPr>
          <p:cNvCxnSpPr/>
          <p:nvPr/>
        </p:nvCxnSpPr>
        <p:spPr>
          <a:xfrm>
            <a:off x="4724400" y="2849231"/>
            <a:ext cx="0" cy="190791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B1F726-DB93-4CC7-AD28-E5C38CD51EC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38165" y="3754689"/>
            <a:ext cx="567293" cy="6124"/>
          </a:xfrm>
          <a:prstGeom prst="line">
            <a:avLst/>
          </a:prstGeom>
          <a:ln w="317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DE9BDB-931A-4B20-B044-FB1E222C0367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7272542" y="3756484"/>
            <a:ext cx="953481" cy="4329"/>
          </a:xfrm>
          <a:prstGeom prst="straightConnector1">
            <a:avLst/>
          </a:prstGeom>
          <a:ln w="285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96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0168A08E-2C1D-402D-A81E-7358E0A36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291470"/>
              </p:ext>
            </p:extLst>
          </p:nvPr>
        </p:nvGraphicFramePr>
        <p:xfrm>
          <a:off x="609600" y="1676400"/>
          <a:ext cx="10515600" cy="4956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Configure CH to XC Connector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DBA8-0A25-41F2-A64A-473A86640085}"/>
              </a:ext>
            </a:extLst>
          </p:cNvPr>
          <p:cNvSpPr txBox="1"/>
          <p:nvPr/>
        </p:nvSpPr>
        <p:spPr>
          <a:xfrm>
            <a:off x="432420" y="985332"/>
            <a:ext cx="1038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Configured on the Minions using Plugin.ContentHub.PolicySet-1.0.0.json to pull  product (asset) data from CH via message in Azure Service Bus Topic </a:t>
            </a:r>
          </a:p>
        </p:txBody>
      </p:sp>
    </p:spTree>
    <p:extLst>
      <p:ext uri="{BB962C8B-B14F-4D97-AF65-F5344CB8AC3E}">
        <p14:creationId xmlns:p14="http://schemas.microsoft.com/office/powerpoint/2010/main" val="2986106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3. Configure Authoring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DBA8-0A25-41F2-A64A-473A86640085}"/>
              </a:ext>
            </a:extLst>
          </p:cNvPr>
          <p:cNvSpPr txBox="1"/>
          <p:nvPr/>
        </p:nvSpPr>
        <p:spPr>
          <a:xfrm>
            <a:off x="432420" y="985332"/>
            <a:ext cx="111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Configured on the authoring environment JSON to display the product assets  in XC Business Tools</a:t>
            </a:r>
          </a:p>
          <a:p>
            <a:r>
              <a:rPr lang="en-AU" dirty="0">
                <a:solidFill>
                  <a:schemeClr val="bg1"/>
                </a:solidFill>
              </a:rPr>
              <a:t>For  e.g., PlugIn.Habitat.CommerceAuthoring-1.0.0.json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D987C-77B7-4ADC-A468-D13339129BC8}"/>
              </a:ext>
            </a:extLst>
          </p:cNvPr>
          <p:cNvSpPr/>
          <p:nvPr/>
        </p:nvSpPr>
        <p:spPr>
          <a:xfrm>
            <a:off x="1089658" y="3001518"/>
            <a:ext cx="1905000" cy="14806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Plugin.Sample.</a:t>
            </a:r>
          </a:p>
          <a:p>
            <a:pPr algn="ctr"/>
            <a:r>
              <a:rPr lang="en-AU" dirty="0"/>
              <a:t>ContentHub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7F321F-D20E-4A52-B3C2-3DC0B92DDB7D}"/>
              </a:ext>
            </a:extLst>
          </p:cNvPr>
          <p:cNvSpPr/>
          <p:nvPr/>
        </p:nvSpPr>
        <p:spPr>
          <a:xfrm>
            <a:off x="5013956" y="3048000"/>
            <a:ext cx="1905000" cy="148064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BizFxPolicy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9B2FF-0F45-4656-9615-7D03462AC62C}"/>
              </a:ext>
            </a:extLst>
          </p:cNvPr>
          <p:cNvSpPr/>
          <p:nvPr/>
        </p:nvSpPr>
        <p:spPr>
          <a:xfrm>
            <a:off x="8938254" y="3048000"/>
            <a:ext cx="1905000" cy="14806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Bootstrap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61A7859-FAC5-42BC-90E0-2912F37E3299}"/>
              </a:ext>
            </a:extLst>
          </p:cNvPr>
          <p:cNvSpPr/>
          <p:nvPr/>
        </p:nvSpPr>
        <p:spPr>
          <a:xfrm>
            <a:off x="3223258" y="3461846"/>
            <a:ext cx="1524000" cy="805354"/>
          </a:xfrm>
          <a:prstGeom prst="rightArrow">
            <a:avLst/>
          </a:prstGeom>
          <a:solidFill>
            <a:srgbClr val="009999"/>
          </a:solidFill>
          <a:ln>
            <a:solidFill>
              <a:srgbClr val="CCDD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67F4E16-E0F7-4905-9806-E1CDDD1F3DC5}"/>
              </a:ext>
            </a:extLst>
          </p:cNvPr>
          <p:cNvSpPr/>
          <p:nvPr/>
        </p:nvSpPr>
        <p:spPr>
          <a:xfrm>
            <a:off x="7166605" y="3461846"/>
            <a:ext cx="1524000" cy="786745"/>
          </a:xfrm>
          <a:prstGeom prst="rightArrow">
            <a:avLst/>
          </a:prstGeom>
          <a:solidFill>
            <a:srgbClr val="13C2F9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Save Config</a:t>
            </a:r>
          </a:p>
        </p:txBody>
      </p:sp>
    </p:spTree>
    <p:extLst>
      <p:ext uri="{BB962C8B-B14F-4D97-AF65-F5344CB8AC3E}">
        <p14:creationId xmlns:p14="http://schemas.microsoft.com/office/powerpoint/2010/main" val="463237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Modify User 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DBA8-0A25-41F2-A64A-473A86640085}"/>
              </a:ext>
            </a:extLst>
          </p:cNvPr>
          <p:cNvSpPr txBox="1"/>
          <p:nvPr/>
        </p:nvSpPr>
        <p:spPr>
          <a:xfrm>
            <a:off x="432420" y="985332"/>
            <a:ext cx="733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Administrators have the following capabilities -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4CFB26D5-C182-461B-A398-35E42E99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341" y="2980889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21B65E-EAA1-4F32-AA82-AE8B1EF1A40B}"/>
              </a:ext>
            </a:extLst>
          </p:cNvPr>
          <p:cNvSpPr/>
          <p:nvPr/>
        </p:nvSpPr>
        <p:spPr>
          <a:xfrm>
            <a:off x="4269875" y="1446170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Customize Portal Appearance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765735-311A-4F5F-BD02-0897B4D03D78}"/>
              </a:ext>
            </a:extLst>
          </p:cNvPr>
          <p:cNvSpPr/>
          <p:nvPr/>
        </p:nvSpPr>
        <p:spPr>
          <a:xfrm>
            <a:off x="4164954" y="3216526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Setup Metadata Interface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3BB9E4-B5B7-4FC0-8591-368A99E8B1A3}"/>
              </a:ext>
            </a:extLst>
          </p:cNvPr>
          <p:cNvSpPr/>
          <p:nvPr/>
        </p:nvSpPr>
        <p:spPr>
          <a:xfrm>
            <a:off x="4277751" y="5298949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Configure Search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F5FC9-D383-4DA9-A255-E515F2362AAC}"/>
              </a:ext>
            </a:extLst>
          </p:cNvPr>
          <p:cNvSpPr txBox="1"/>
          <p:nvPr/>
        </p:nvSpPr>
        <p:spPr>
          <a:xfrm>
            <a:off x="601422" y="3770359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Administrator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CE2ECF-E1F0-4E14-AD12-BF502FDC03DB}"/>
              </a:ext>
            </a:extLst>
          </p:cNvPr>
          <p:cNvCxnSpPr>
            <a:cxnSpLocks/>
          </p:cNvCxnSpPr>
          <p:nvPr/>
        </p:nvCxnSpPr>
        <p:spPr>
          <a:xfrm flipV="1">
            <a:off x="1949141" y="1946011"/>
            <a:ext cx="2320734" cy="15302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9732BB-63A8-4653-9C80-206F6DD48153}"/>
              </a:ext>
            </a:extLst>
          </p:cNvPr>
          <p:cNvCxnSpPr>
            <a:cxnSpLocks/>
          </p:cNvCxnSpPr>
          <p:nvPr/>
        </p:nvCxnSpPr>
        <p:spPr>
          <a:xfrm flipV="1">
            <a:off x="1949141" y="3711826"/>
            <a:ext cx="2212731" cy="4064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7D03A7-C15D-46D5-855C-66133BFDCFA5}"/>
              </a:ext>
            </a:extLst>
          </p:cNvPr>
          <p:cNvCxnSpPr>
            <a:cxnSpLocks/>
          </p:cNvCxnSpPr>
          <p:nvPr/>
        </p:nvCxnSpPr>
        <p:spPr>
          <a:xfrm>
            <a:off x="1949141" y="4074353"/>
            <a:ext cx="2353994" cy="166800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657157-607E-4F19-BA29-F16C9B877350}"/>
              </a:ext>
            </a:extLst>
          </p:cNvPr>
          <p:cNvSpPr/>
          <p:nvPr/>
        </p:nvSpPr>
        <p:spPr>
          <a:xfrm>
            <a:off x="8871438" y="950870"/>
            <a:ext cx="2514600" cy="538668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New Theme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761438-9880-4C0E-AD10-F3E09D19E22D}"/>
              </a:ext>
            </a:extLst>
          </p:cNvPr>
          <p:cNvSpPr/>
          <p:nvPr/>
        </p:nvSpPr>
        <p:spPr>
          <a:xfrm>
            <a:off x="8877300" y="1672136"/>
            <a:ext cx="2514600" cy="538668"/>
          </a:xfrm>
          <a:prstGeom prst="ellipse">
            <a:avLst/>
          </a:prstGeom>
          <a:gradFill>
            <a:gsLst>
              <a:gs pos="0">
                <a:schemeClr val="accent6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New Language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42559C-BD98-4F93-8C9C-46469EF3FB00}"/>
              </a:ext>
            </a:extLst>
          </p:cNvPr>
          <p:cNvSpPr/>
          <p:nvPr/>
        </p:nvSpPr>
        <p:spPr>
          <a:xfrm>
            <a:off x="8889023" y="2370325"/>
            <a:ext cx="2514600" cy="578121"/>
          </a:xfrm>
          <a:prstGeom prst="ellipse">
            <a:avLst/>
          </a:prstGeom>
          <a:gradFill>
            <a:gsLst>
              <a:gs pos="0">
                <a:schemeClr val="accent6"/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Import Translations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FF6554-63E6-435B-BE9F-D3D5DDBF76D1}"/>
              </a:ext>
            </a:extLst>
          </p:cNvPr>
          <p:cNvSpPr/>
          <p:nvPr/>
        </p:nvSpPr>
        <p:spPr>
          <a:xfrm>
            <a:off x="8902835" y="3043314"/>
            <a:ext cx="2514600" cy="53866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Mass-edit table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D20CED-3589-4754-9925-07592DB04285}"/>
              </a:ext>
            </a:extLst>
          </p:cNvPr>
          <p:cNvSpPr/>
          <p:nvPr/>
        </p:nvSpPr>
        <p:spPr>
          <a:xfrm>
            <a:off x="8902835" y="3914183"/>
            <a:ext cx="2514600" cy="640191"/>
          </a:xfrm>
          <a:prstGeom prst="ellipse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Restrict visibility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32D395-5E44-4231-9C75-F52A98E32D05}"/>
              </a:ext>
            </a:extLst>
          </p:cNvPr>
          <p:cNvSpPr/>
          <p:nvPr/>
        </p:nvSpPr>
        <p:spPr>
          <a:xfrm>
            <a:off x="8877300" y="5063777"/>
            <a:ext cx="2514600" cy="5923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Search Component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CFD2B1-1FC7-427D-9601-DA04745FF827}"/>
              </a:ext>
            </a:extLst>
          </p:cNvPr>
          <p:cNvSpPr/>
          <p:nvPr/>
        </p:nvSpPr>
        <p:spPr>
          <a:xfrm>
            <a:off x="8877300" y="6054378"/>
            <a:ext cx="2514600" cy="53866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Facets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1F5A751-9D9F-4980-B4FD-8A4249F6AA4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249551" y="1220204"/>
            <a:ext cx="1621887" cy="51113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399BA5-053F-4A0E-BEAB-7FA96E2F8635}"/>
              </a:ext>
            </a:extLst>
          </p:cNvPr>
          <p:cNvCxnSpPr>
            <a:cxnSpLocks/>
            <a:stCxn id="7" idx="6"/>
            <a:endCxn id="24" idx="2"/>
          </p:cNvCxnSpPr>
          <p:nvPr/>
        </p:nvCxnSpPr>
        <p:spPr>
          <a:xfrm>
            <a:off x="7241675" y="1941470"/>
            <a:ext cx="16356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60FF1B5-7724-4650-9EE7-F8C3373D3FB2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241675" y="2129542"/>
            <a:ext cx="1647348" cy="52984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BCF4CB-79EA-4B66-93FD-7B3698B74B8B}"/>
              </a:ext>
            </a:extLst>
          </p:cNvPr>
          <p:cNvCxnSpPr>
            <a:cxnSpLocks/>
            <a:stCxn id="14" idx="6"/>
            <a:endCxn id="29" idx="2"/>
          </p:cNvCxnSpPr>
          <p:nvPr/>
        </p:nvCxnSpPr>
        <p:spPr>
          <a:xfrm>
            <a:off x="7136754" y="3711826"/>
            <a:ext cx="1766081" cy="52245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5D5FBB-4AB8-41AE-B8FA-3C310D70E5D5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136754" y="3312648"/>
            <a:ext cx="1766081" cy="3991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CF75E5-297E-45C9-AD68-747F90174F1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249551" y="5930098"/>
            <a:ext cx="1627749" cy="39361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13B475-FA6F-4CC6-989F-A4327825457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241675" y="5359974"/>
            <a:ext cx="1635625" cy="26809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71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Media Processing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DBA8-0A25-41F2-A64A-473A86640085}"/>
              </a:ext>
            </a:extLst>
          </p:cNvPr>
          <p:cNvSpPr txBox="1"/>
          <p:nvPr/>
        </p:nvSpPr>
        <p:spPr>
          <a:xfrm>
            <a:off x="432420" y="985332"/>
            <a:ext cx="9168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Job processes multiple sets</a:t>
            </a:r>
          </a:p>
          <a:p>
            <a:r>
              <a:rPr lang="en-AU" dirty="0">
                <a:solidFill>
                  <a:schemeClr val="bg1"/>
                </a:solidFill>
              </a:rPr>
              <a:t>Each set comprises of a workflow</a:t>
            </a:r>
          </a:p>
          <a:p>
            <a:r>
              <a:rPr lang="en-AU" dirty="0">
                <a:solidFill>
                  <a:schemeClr val="bg1"/>
                </a:solidFill>
              </a:rPr>
              <a:t>Workflow comprises of tasks </a:t>
            </a:r>
          </a:p>
          <a:p>
            <a:r>
              <a:rPr lang="en-AU" dirty="0">
                <a:solidFill>
                  <a:schemeClr val="bg1"/>
                </a:solidFill>
              </a:rPr>
              <a:t>Workflow - takes an asset and produces multiple renditions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EB01E-2D25-424B-84ED-F436FC8009B7}"/>
              </a:ext>
            </a:extLst>
          </p:cNvPr>
          <p:cNvSpPr/>
          <p:nvPr/>
        </p:nvSpPr>
        <p:spPr>
          <a:xfrm>
            <a:off x="2743199" y="2644107"/>
            <a:ext cx="6705601" cy="3276600"/>
          </a:xfrm>
          <a:prstGeom prst="rect">
            <a:avLst/>
          </a:prstGeom>
          <a:solidFill>
            <a:srgbClr val="13C2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5ECF9944-6EF1-46FD-A80E-B59D246BD0EC}"/>
              </a:ext>
            </a:extLst>
          </p:cNvPr>
          <p:cNvSpPr/>
          <p:nvPr/>
        </p:nvSpPr>
        <p:spPr>
          <a:xfrm>
            <a:off x="4533899" y="3216187"/>
            <a:ext cx="3733800" cy="2209800"/>
          </a:xfrm>
          <a:prstGeom prst="flowChartMulti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Graphic 7" descr="Workflow with solid fill">
            <a:extLst>
              <a:ext uri="{FF2B5EF4-FFF2-40B4-BE49-F238E27FC236}">
                <a16:creationId xmlns:a16="http://schemas.microsoft.com/office/drawing/2014/main" id="{906370B0-DF41-4C40-87CF-EE0F6DB6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3774686"/>
            <a:ext cx="1295400" cy="1143000"/>
          </a:xfrm>
          <a:prstGeom prst="rect">
            <a:avLst/>
          </a:prstGeom>
        </p:spPr>
      </p:pic>
      <p:pic>
        <p:nvPicPr>
          <p:cNvPr id="11" name="Graphic 10" descr="Gears outline">
            <a:extLst>
              <a:ext uri="{FF2B5EF4-FFF2-40B4-BE49-F238E27FC236}">
                <a16:creationId xmlns:a16="http://schemas.microsoft.com/office/drawing/2014/main" id="{192AB161-17DB-4C6D-BF2E-D282F9394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1993" y="2670371"/>
            <a:ext cx="914400" cy="914400"/>
          </a:xfrm>
          <a:prstGeom prst="rect">
            <a:avLst/>
          </a:prstGeom>
        </p:spPr>
      </p:pic>
      <p:pic>
        <p:nvPicPr>
          <p:cNvPr id="17" name="Graphic 16" descr="Image with solid fill">
            <a:extLst>
              <a:ext uri="{FF2B5EF4-FFF2-40B4-BE49-F238E27FC236}">
                <a16:creationId xmlns:a16="http://schemas.microsoft.com/office/drawing/2014/main" id="{F59E71CA-27F1-4AA4-B251-AB24D4043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100" y="4003286"/>
            <a:ext cx="914400" cy="914400"/>
          </a:xfrm>
          <a:prstGeom prst="rect">
            <a:avLst/>
          </a:prstGeom>
        </p:spPr>
      </p:pic>
      <p:pic>
        <p:nvPicPr>
          <p:cNvPr id="20" name="Graphic 19" descr="Images outline">
            <a:extLst>
              <a:ext uri="{FF2B5EF4-FFF2-40B4-BE49-F238E27FC236}">
                <a16:creationId xmlns:a16="http://schemas.microsoft.com/office/drawing/2014/main" id="{0C519140-5C12-483E-932E-C17A9EDBBE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9898" y="4003286"/>
            <a:ext cx="914400" cy="9144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0C06B4-A326-4A85-AE17-41750BD8F232}"/>
              </a:ext>
            </a:extLst>
          </p:cNvPr>
          <p:cNvCxnSpPr>
            <a:stCxn id="17" idx="3"/>
          </p:cNvCxnSpPr>
          <p:nvPr/>
        </p:nvCxnSpPr>
        <p:spPr>
          <a:xfrm>
            <a:off x="1714500" y="4460486"/>
            <a:ext cx="102869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288D49-36E0-4129-A4CC-ECDD0B86DAC4}"/>
              </a:ext>
            </a:extLst>
          </p:cNvPr>
          <p:cNvCxnSpPr/>
          <p:nvPr/>
        </p:nvCxnSpPr>
        <p:spPr>
          <a:xfrm>
            <a:off x="9448800" y="4437416"/>
            <a:ext cx="1028699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EFD9AD9-0919-461C-A76A-FFC09DF48993}"/>
              </a:ext>
            </a:extLst>
          </p:cNvPr>
          <p:cNvSpPr txBox="1"/>
          <p:nvPr/>
        </p:nvSpPr>
        <p:spPr>
          <a:xfrm>
            <a:off x="913103" y="4845079"/>
            <a:ext cx="6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Asset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7782C4-3D2C-40EA-A446-44E84347CCB0}"/>
              </a:ext>
            </a:extLst>
          </p:cNvPr>
          <p:cNvSpPr txBox="1"/>
          <p:nvPr/>
        </p:nvSpPr>
        <p:spPr>
          <a:xfrm>
            <a:off x="10496647" y="4839443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Renditions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A81A6E-9624-4AEF-A218-D8611A917041}"/>
              </a:ext>
            </a:extLst>
          </p:cNvPr>
          <p:cNvSpPr txBox="1"/>
          <p:nvPr/>
        </p:nvSpPr>
        <p:spPr>
          <a:xfrm>
            <a:off x="7900491" y="5472758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Job Processing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192B0B-ED0C-40EA-AAA7-CDBD26F7C5BF}"/>
              </a:ext>
            </a:extLst>
          </p:cNvPr>
          <p:cNvSpPr txBox="1"/>
          <p:nvPr/>
        </p:nvSpPr>
        <p:spPr>
          <a:xfrm>
            <a:off x="6268911" y="2846855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97D881-49C7-4C06-BE64-6EFED7BD108A}"/>
              </a:ext>
            </a:extLst>
          </p:cNvPr>
          <p:cNvSpPr txBox="1"/>
          <p:nvPr/>
        </p:nvSpPr>
        <p:spPr>
          <a:xfrm>
            <a:off x="5802544" y="413642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782196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Sandbox Instance Edit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67DBA8-0A25-41F2-A64A-473A86640085}"/>
              </a:ext>
            </a:extLst>
          </p:cNvPr>
          <p:cNvSpPr txBox="1"/>
          <p:nvPr/>
        </p:nvSpPr>
        <p:spPr>
          <a:xfrm>
            <a:off x="402742" y="1012851"/>
            <a:ext cx="42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Sandbox instance (missing) Menu options: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A5CF6F2A-4320-4032-B42B-5B0F556B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8331" y="3192115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FF90F5-B6E5-4B0C-92FD-C610ACA4D82C}"/>
              </a:ext>
            </a:extLst>
          </p:cNvPr>
          <p:cNvSpPr/>
          <p:nvPr/>
        </p:nvSpPr>
        <p:spPr>
          <a:xfrm>
            <a:off x="8064096" y="1387837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E73669-FD59-47C9-8532-32BB2CBB007F}"/>
              </a:ext>
            </a:extLst>
          </p:cNvPr>
          <p:cNvSpPr/>
          <p:nvPr/>
        </p:nvSpPr>
        <p:spPr>
          <a:xfrm>
            <a:off x="814049" y="4381873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B7370-1ABA-45A8-B834-FF13B8A3E34B}"/>
              </a:ext>
            </a:extLst>
          </p:cNvPr>
          <p:cNvSpPr txBox="1"/>
          <p:nvPr/>
        </p:nvSpPr>
        <p:spPr>
          <a:xfrm>
            <a:off x="5474695" y="4009472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Administrator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2BFB3B-E22E-4747-8E27-3D19F5ED4A4C}"/>
              </a:ext>
            </a:extLst>
          </p:cNvPr>
          <p:cNvCxnSpPr>
            <a:cxnSpLocks/>
          </p:cNvCxnSpPr>
          <p:nvPr/>
        </p:nvCxnSpPr>
        <p:spPr>
          <a:xfrm flipV="1">
            <a:off x="6464638" y="1903145"/>
            <a:ext cx="1600201" cy="13080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70AA9-B2CA-4A85-AA89-726027150832}"/>
              </a:ext>
            </a:extLst>
          </p:cNvPr>
          <p:cNvCxnSpPr>
            <a:cxnSpLocks/>
          </p:cNvCxnSpPr>
          <p:nvPr/>
        </p:nvCxnSpPr>
        <p:spPr>
          <a:xfrm>
            <a:off x="6672384" y="4428861"/>
            <a:ext cx="1788695" cy="94361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87880F6-B3A2-4619-81C0-C26989A7CEBB}"/>
              </a:ext>
            </a:extLst>
          </p:cNvPr>
          <p:cNvSpPr/>
          <p:nvPr/>
        </p:nvSpPr>
        <p:spPr>
          <a:xfrm>
            <a:off x="8785373" y="3159229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364CF9-25F4-40F3-BFE9-CAC8BE62572D}"/>
              </a:ext>
            </a:extLst>
          </p:cNvPr>
          <p:cNvSpPr/>
          <p:nvPr/>
        </p:nvSpPr>
        <p:spPr>
          <a:xfrm>
            <a:off x="1137251" y="1686020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FCEB32-56DA-4569-8009-C22236DDCDFA}"/>
              </a:ext>
            </a:extLst>
          </p:cNvPr>
          <p:cNvSpPr/>
          <p:nvPr/>
        </p:nvSpPr>
        <p:spPr>
          <a:xfrm>
            <a:off x="8406151" y="4974863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Review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D1B43C-6CFD-4116-A655-1D041B64E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796367" y="3654529"/>
            <a:ext cx="1989006" cy="9795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8B8B6B-B008-4E3E-AD00-203B656A6F8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886247" y="2424239"/>
            <a:ext cx="1792084" cy="12250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64A21-30A9-4F29-9F11-C891372BAE40}"/>
              </a:ext>
            </a:extLst>
          </p:cNvPr>
          <p:cNvCxnSpPr>
            <a:cxnSpLocks/>
            <a:stCxn id="9" idx="1"/>
            <a:endCxn id="8" idx="6"/>
          </p:cNvCxnSpPr>
          <p:nvPr/>
        </p:nvCxnSpPr>
        <p:spPr>
          <a:xfrm flipH="1">
            <a:off x="3785849" y="4194138"/>
            <a:ext cx="1688846" cy="6830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83F8101-7FF3-4237-9A60-C206EF0FE4C9}"/>
              </a:ext>
            </a:extLst>
          </p:cNvPr>
          <p:cNvSpPr/>
          <p:nvPr/>
        </p:nvSpPr>
        <p:spPr>
          <a:xfrm>
            <a:off x="3772449" y="5367459"/>
            <a:ext cx="2971800" cy="990600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0">
                <a:schemeClr val="bg2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3E46E1-0F41-4D93-972C-620A74C34292}"/>
              </a:ext>
            </a:extLst>
          </p:cNvPr>
          <p:cNvSpPr/>
          <p:nvPr/>
        </p:nvSpPr>
        <p:spPr>
          <a:xfrm>
            <a:off x="4356985" y="1064681"/>
            <a:ext cx="2971800" cy="990600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0">
                <a:schemeClr val="bg2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476D18-03BC-48BE-B6C7-C9A2FC1234A2}"/>
              </a:ext>
            </a:extLst>
          </p:cNvPr>
          <p:cNvSpPr/>
          <p:nvPr/>
        </p:nvSpPr>
        <p:spPr>
          <a:xfrm>
            <a:off x="554180" y="3036777"/>
            <a:ext cx="2971800" cy="990600"/>
          </a:xfrm>
          <a:prstGeom prst="ellipse">
            <a:avLst/>
          </a:prstGeom>
          <a:gradFill flip="none" rotWithShape="1">
            <a:gsLst>
              <a:gs pos="50000">
                <a:srgbClr val="FF0000"/>
              </a:gs>
              <a:gs pos="0">
                <a:schemeClr val="bg2"/>
              </a:gs>
              <a:gs pos="100000">
                <a:srgbClr val="FF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3198DB-18B3-48A4-96AC-D4840BB067E3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5258349" y="4309754"/>
            <a:ext cx="833316" cy="1057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4D5BF-3AED-4ECE-8A6A-82D7F9C8FA31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3525980" y="3532077"/>
            <a:ext cx="2094310" cy="37845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7EABC8-4052-45F5-9381-30B142BDBE2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8598" y="2019339"/>
            <a:ext cx="96933" cy="1172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42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Sandbox Instance Create</a:t>
            </a:r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A5CF6F2A-4320-4032-B42B-5B0F556B1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1312" y="2988748"/>
            <a:ext cx="914400" cy="914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7FF90F5-B6E5-4B0C-92FD-C610ACA4D82C}"/>
              </a:ext>
            </a:extLst>
          </p:cNvPr>
          <p:cNvSpPr/>
          <p:nvPr/>
        </p:nvSpPr>
        <p:spPr>
          <a:xfrm>
            <a:off x="8076942" y="1052268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E73669-FD59-47C9-8532-32BB2CBB007F}"/>
              </a:ext>
            </a:extLst>
          </p:cNvPr>
          <p:cNvSpPr/>
          <p:nvPr/>
        </p:nvSpPr>
        <p:spPr>
          <a:xfrm>
            <a:off x="1053764" y="4272429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Products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B7370-1ABA-45A8-B834-FF13B8A3E34B}"/>
              </a:ext>
            </a:extLst>
          </p:cNvPr>
          <p:cNvSpPr txBox="1"/>
          <p:nvPr/>
        </p:nvSpPr>
        <p:spPr>
          <a:xfrm>
            <a:off x="5737676" y="3806105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Administrator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2BFB3B-E22E-4747-8E27-3D19F5ED4A4C}"/>
              </a:ext>
            </a:extLst>
          </p:cNvPr>
          <p:cNvCxnSpPr>
            <a:cxnSpLocks/>
          </p:cNvCxnSpPr>
          <p:nvPr/>
        </p:nvCxnSpPr>
        <p:spPr>
          <a:xfrm flipV="1">
            <a:off x="6821626" y="1696593"/>
            <a:ext cx="1362679" cy="14255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F70AA9-B2CA-4A85-AA89-726027150832}"/>
              </a:ext>
            </a:extLst>
          </p:cNvPr>
          <p:cNvCxnSpPr>
            <a:cxnSpLocks/>
          </p:cNvCxnSpPr>
          <p:nvPr/>
        </p:nvCxnSpPr>
        <p:spPr>
          <a:xfrm>
            <a:off x="6855712" y="4113329"/>
            <a:ext cx="1868348" cy="105577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87880F6-B3A2-4619-81C0-C26989A7CEBB}"/>
              </a:ext>
            </a:extLst>
          </p:cNvPr>
          <p:cNvSpPr/>
          <p:nvPr/>
        </p:nvSpPr>
        <p:spPr>
          <a:xfrm>
            <a:off x="8731279" y="2643298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Collections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364CF9-25F4-40F3-BFE9-CAC8BE62572D}"/>
              </a:ext>
            </a:extLst>
          </p:cNvPr>
          <p:cNvSpPr/>
          <p:nvPr/>
        </p:nvSpPr>
        <p:spPr>
          <a:xfrm>
            <a:off x="1177428" y="1579734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Create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FCEB32-56DA-4569-8009-C22236DDCDFA}"/>
              </a:ext>
            </a:extLst>
          </p:cNvPr>
          <p:cNvSpPr/>
          <p:nvPr/>
        </p:nvSpPr>
        <p:spPr>
          <a:xfrm>
            <a:off x="8696788" y="4767729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Review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D1B43C-6CFD-4116-A655-1D041B64EB02}"/>
              </a:ext>
            </a:extLst>
          </p:cNvPr>
          <p:cNvCxnSpPr>
            <a:cxnSpLocks/>
          </p:cNvCxnSpPr>
          <p:nvPr/>
        </p:nvCxnSpPr>
        <p:spPr>
          <a:xfrm flipV="1">
            <a:off x="6935365" y="3257974"/>
            <a:ext cx="1795914" cy="38828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8B8B6B-B008-4E3E-AD00-203B656A6F86}"/>
              </a:ext>
            </a:extLst>
          </p:cNvPr>
          <p:cNvCxnSpPr>
            <a:cxnSpLocks/>
          </p:cNvCxnSpPr>
          <p:nvPr/>
        </p:nvCxnSpPr>
        <p:spPr>
          <a:xfrm flipH="1" flipV="1">
            <a:off x="4149228" y="2220872"/>
            <a:ext cx="1892592" cy="103710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064A21-30A9-4F29-9F11-C891372BAE4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048830" y="3990771"/>
            <a:ext cx="1688846" cy="68303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A5E02E0-5189-4112-82EF-521A45034A3B}"/>
              </a:ext>
            </a:extLst>
          </p:cNvPr>
          <p:cNvSpPr/>
          <p:nvPr/>
        </p:nvSpPr>
        <p:spPr>
          <a:xfrm>
            <a:off x="4025564" y="5171034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C25A47-94A3-4B39-BD22-27723A974166}"/>
              </a:ext>
            </a:extLst>
          </p:cNvPr>
          <p:cNvSpPr/>
          <p:nvPr/>
        </p:nvSpPr>
        <p:spPr>
          <a:xfrm>
            <a:off x="4610100" y="868256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BB9BE3-4E7D-4716-A3D1-CACB04759965}"/>
              </a:ext>
            </a:extLst>
          </p:cNvPr>
          <p:cNvSpPr/>
          <p:nvPr/>
        </p:nvSpPr>
        <p:spPr>
          <a:xfrm>
            <a:off x="742444" y="2815505"/>
            <a:ext cx="2971800" cy="990600"/>
          </a:xfrm>
          <a:prstGeom prst="ellipse">
            <a:avLst/>
          </a:prstGeom>
          <a:gradFill flip="none" rotWithShape="1">
            <a:gsLst>
              <a:gs pos="0">
                <a:schemeClr val="bg2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Project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C697E1-D73F-4AAA-92E6-EBC417911772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511464" y="4113329"/>
            <a:ext cx="833316" cy="105770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80F078-5E61-4609-8C67-AD1456EF36C0}"/>
              </a:ext>
            </a:extLst>
          </p:cNvPr>
          <p:cNvCxnSpPr>
            <a:cxnSpLocks/>
          </p:cNvCxnSpPr>
          <p:nvPr/>
        </p:nvCxnSpPr>
        <p:spPr>
          <a:xfrm flipH="1" flipV="1">
            <a:off x="3779095" y="3335652"/>
            <a:ext cx="2131280" cy="29824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0B5092-9ACE-4608-87C9-6DDC88CC853D}"/>
              </a:ext>
            </a:extLst>
          </p:cNvPr>
          <p:cNvCxnSpPr>
            <a:cxnSpLocks/>
          </p:cNvCxnSpPr>
          <p:nvPr/>
        </p:nvCxnSpPr>
        <p:spPr>
          <a:xfrm flipH="1" flipV="1">
            <a:off x="6291713" y="1822914"/>
            <a:ext cx="96933" cy="1172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72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9" y="6581001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DA2350-D338-456B-8BBA-4002DD90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AU" dirty="0"/>
              <a:t>Background processes – myjobs 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48597-3ACE-4E91-A51E-937AD7F33BC1}"/>
              </a:ext>
            </a:extLst>
          </p:cNvPr>
          <p:cNvSpPr txBox="1"/>
          <p:nvPr/>
        </p:nvSpPr>
        <p:spPr>
          <a:xfrm>
            <a:off x="397126" y="856399"/>
            <a:ext cx="569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Job types processed by Sitecore Content Hub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F79AFBB-412B-4745-9701-51EF2C1A8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17496"/>
              </p:ext>
            </p:extLst>
          </p:nvPr>
        </p:nvGraphicFramePr>
        <p:xfrm>
          <a:off x="366646" y="923526"/>
          <a:ext cx="11636858" cy="567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7317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9801"/>
            <a:ext cx="11484457" cy="75755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EAC5532-70E3-44EC-8B98-0E685EB7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101" y="1066800"/>
            <a:ext cx="11408258" cy="45243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Learning.sitecore.com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https://docs.stylelabs.com/contenthub/4.0.x/content/user-documentation/get-started/content-hub/get-around/user-menu/my-trash.html</a:t>
            </a:r>
          </a:p>
          <a:p>
            <a:r>
              <a:rPr lang="en-AU" dirty="0">
                <a:solidFill>
                  <a:schemeClr val="bg1"/>
                </a:solidFill>
                <a:hlinkClick r:id="rId4"/>
              </a:rPr>
              <a:t>https://docs.stylelabs.com/contenthub/4.0.x/content/user-documentation/manage/data/taxonomies/taxonomy-creating-values-on-the-fly.html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5"/>
              </a:rPr>
              <a:t>https://docs.stylelabs.com/contenthub/4.0.x/content/user-documentation/feature-videos/dam/soft-deletion.html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6"/>
              </a:rPr>
              <a:t>https://docs.stylelabs.com/contenthub/4.0.x/content/user-documentation/manage/data/variants-drafts/variants-and-drafts.html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7"/>
              </a:rPr>
              <a:t>https://doc.sitecore.com/en/developers/100/sitecore-experience-commerce/walkthrough--configuring-the-sitecore-content-hub-to-sitecore-commerce-connector.html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  <a:hlinkClick r:id="rId8"/>
              </a:rPr>
              <a:t>https://docs-partners.stylelabs.com/contenthub/4.0.x/content/user-documentation/get-started/content-hub/get-around/user-menu/job-types.html</a:t>
            </a:r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0BBCB-C6BD-4CD7-BC09-05284BAD39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AU"/>
              <a:t>- NAVAN</a:t>
            </a:r>
          </a:p>
        </p:txBody>
      </p:sp>
    </p:spTree>
    <p:extLst>
      <p:ext uri="{BB962C8B-B14F-4D97-AF65-F5344CB8AC3E}">
        <p14:creationId xmlns:p14="http://schemas.microsoft.com/office/powerpoint/2010/main" val="402690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Sandbox Working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9223-2FEF-4065-9717-9A3D28E195CD}"/>
              </a:ext>
            </a:extLst>
          </p:cNvPr>
          <p:cNvSpPr txBox="1"/>
          <p:nvPr/>
        </p:nvSpPr>
        <p:spPr>
          <a:xfrm>
            <a:off x="288445" y="841751"/>
            <a:ext cx="11386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How Sandbox setup internals (probably) work?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i="1" dirty="0">
                <a:solidFill>
                  <a:schemeClr val="bg1"/>
                </a:solidFill>
              </a:rPr>
              <a:t>Status during various states</a:t>
            </a:r>
            <a:r>
              <a:rPr lang="en-AU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1D324D-7453-4758-8C28-A067FC767972}"/>
              </a:ext>
            </a:extLst>
          </p:cNvPr>
          <p:cNvSpPr txBox="1"/>
          <p:nvPr/>
        </p:nvSpPr>
        <p:spPr>
          <a:xfrm>
            <a:off x="401318" y="1792356"/>
            <a:ext cx="2982233" cy="252376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Various Status during Creation: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CreateRequested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QueuedforCreation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Creating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CreatePostProcessing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ApplicationPostProcessing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Started 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Starting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43DB2-87B8-437A-916D-F494DADB96C1}"/>
              </a:ext>
            </a:extLst>
          </p:cNvPr>
          <p:cNvSpPr txBox="1"/>
          <p:nvPr/>
        </p:nvSpPr>
        <p:spPr>
          <a:xfrm>
            <a:off x="3496944" y="1786060"/>
            <a:ext cx="3581400" cy="21698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Various Status during Stop: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StopRequested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StopQueued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Stopping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Stopped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B9F0CD-03A0-4AA5-9511-176112B0C366}"/>
              </a:ext>
            </a:extLst>
          </p:cNvPr>
          <p:cNvSpPr txBox="1"/>
          <p:nvPr/>
        </p:nvSpPr>
        <p:spPr>
          <a:xfrm>
            <a:off x="7191737" y="1787105"/>
            <a:ext cx="3826042" cy="218521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Various Status during just Start: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StartRequested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StartQueued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Starting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Started</a:t>
            </a:r>
          </a:p>
          <a:p>
            <a:pPr marL="285750" indent="-285750">
              <a:buFontTx/>
              <a:buChar char="-"/>
            </a:pPr>
            <a:r>
              <a:rPr lang="en-AU" sz="2000" dirty="0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2090E-5F0B-4B66-AAD0-ADCC8CDB93B7}"/>
              </a:ext>
            </a:extLst>
          </p:cNvPr>
          <p:cNvSpPr txBox="1"/>
          <p:nvPr/>
        </p:nvSpPr>
        <p:spPr>
          <a:xfrm>
            <a:off x="3506731" y="4038600"/>
            <a:ext cx="5180069" cy="2646878"/>
          </a:xfrm>
          <a:prstGeom prst="rect">
            <a:avLst/>
          </a:prstGeom>
          <a:solidFill>
            <a:srgbClr val="FE7334"/>
          </a:solidFill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/>
                </a:solidFill>
              </a:rPr>
              <a:t>Various Status during Reset to initial state:</a:t>
            </a:r>
          </a:p>
          <a:p>
            <a:r>
              <a:rPr lang="en-AU" sz="1600" dirty="0">
                <a:solidFill>
                  <a:schemeClr val="bg1"/>
                </a:solidFill>
              </a:rPr>
              <a:t>Clears the sandbox completely  and gets back to initial state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ResetRequested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ResetRequestQueued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Resetting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ResetRequestPostProcessing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ApplicationPostProcessing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Starting</a:t>
            </a:r>
          </a:p>
          <a:p>
            <a:pPr marL="285750" indent="-285750">
              <a:buFontTx/>
              <a:buChar char="-"/>
            </a:pPr>
            <a:r>
              <a:rPr lang="en-AU" sz="1600" dirty="0">
                <a:solidFill>
                  <a:schemeClr val="bg1"/>
                </a:solidFill>
              </a:rPr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91522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4.0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40041-10DD-4653-A94C-CC9D24A44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05000"/>
            <a:ext cx="11734800" cy="4143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79223-2FEF-4065-9717-9A3D28E195CD}"/>
              </a:ext>
            </a:extLst>
          </p:cNvPr>
          <p:cNvSpPr txBox="1"/>
          <p:nvPr/>
        </p:nvSpPr>
        <p:spPr>
          <a:xfrm>
            <a:off x="304800" y="10668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Sandbox Creation Portal: create.stylelabs.io</a:t>
            </a:r>
          </a:p>
          <a:p>
            <a:r>
              <a:rPr lang="en-AU" dirty="0">
                <a:solidFill>
                  <a:schemeClr val="bg1"/>
                </a:solidFill>
              </a:rPr>
              <a:t>USD350 Payment</a:t>
            </a:r>
          </a:p>
        </p:txBody>
      </p:sp>
    </p:spTree>
    <p:extLst>
      <p:ext uri="{BB962C8B-B14F-4D97-AF65-F5344CB8AC3E}">
        <p14:creationId xmlns:p14="http://schemas.microsoft.com/office/powerpoint/2010/main" val="19446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42" y="-39801"/>
            <a:ext cx="11386515" cy="738664"/>
          </a:xfrm>
        </p:spPr>
        <p:txBody>
          <a:bodyPr/>
          <a:lstStyle/>
          <a:p>
            <a:r>
              <a:rPr lang="en-US" dirty="0"/>
              <a:t>Sitecore Content Hub Sandbox Options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45AE7-BC12-4739-BFA4-581BBEFBD5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1658600" cy="5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Sitecore Content Hub 4.0 New Features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8DADDA-FD98-4B2B-A17D-475F59618750}"/>
              </a:ext>
            </a:extLst>
          </p:cNvPr>
          <p:cNvSpPr/>
          <p:nvPr/>
        </p:nvSpPr>
        <p:spPr>
          <a:xfrm>
            <a:off x="3276600" y="2830756"/>
            <a:ext cx="3276600" cy="10668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Entity drafting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5FF0C-7599-4B7D-9EF6-A95F56F18AAF}"/>
              </a:ext>
            </a:extLst>
          </p:cNvPr>
          <p:cNvSpPr/>
          <p:nvPr/>
        </p:nvSpPr>
        <p:spPr>
          <a:xfrm>
            <a:off x="6705600" y="1066800"/>
            <a:ext cx="3276600" cy="1066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Sharing experience: share via email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7ED880-E262-4440-B63D-759BAD473735}"/>
              </a:ext>
            </a:extLst>
          </p:cNvPr>
          <p:cNvSpPr/>
          <p:nvPr/>
        </p:nvSpPr>
        <p:spPr>
          <a:xfrm>
            <a:off x="6629400" y="4811956"/>
            <a:ext cx="3276600" cy="1066800"/>
          </a:xfrm>
          <a:prstGeom prst="ellipse">
            <a:avLst/>
          </a:prstGeom>
          <a:solidFill>
            <a:srgbClr val="657783"/>
          </a:solidFill>
          <a:ln>
            <a:solidFill>
              <a:srgbClr val="6577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Entity variants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F3F494-B1B4-49BB-87DB-3738C11129D9}"/>
              </a:ext>
            </a:extLst>
          </p:cNvPr>
          <p:cNvSpPr/>
          <p:nvPr/>
        </p:nvSpPr>
        <p:spPr>
          <a:xfrm>
            <a:off x="228600" y="4436728"/>
            <a:ext cx="3276600" cy="10668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Sharing experience: Add to entity operation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5502A-52E2-4671-AF76-0BB559216F5B}"/>
              </a:ext>
            </a:extLst>
          </p:cNvPr>
          <p:cNvSpPr/>
          <p:nvPr/>
        </p:nvSpPr>
        <p:spPr>
          <a:xfrm>
            <a:off x="8610600" y="2990991"/>
            <a:ext cx="3276600" cy="10668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Cold storage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E874D7-6223-4108-B90F-CA62BBB2B2BE}"/>
              </a:ext>
            </a:extLst>
          </p:cNvPr>
          <p:cNvSpPr/>
          <p:nvPr/>
        </p:nvSpPr>
        <p:spPr>
          <a:xfrm>
            <a:off x="533400" y="1198315"/>
            <a:ext cx="3276600" cy="10668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Soft deletion</a:t>
            </a:r>
            <a:endParaRPr lang="en-A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7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Stages</a:t>
            </a:r>
          </a:p>
        </p:txBody>
      </p:sp>
      <p:sp>
        <p:nvSpPr>
          <p:cNvPr id="48" name="Footer Placeholder 47">
            <a:extLst>
              <a:ext uri="{FF2B5EF4-FFF2-40B4-BE49-F238E27FC236}">
                <a16:creationId xmlns:a16="http://schemas.microsoft.com/office/drawing/2014/main" id="{5B6DE507-AEA7-4983-8E12-671F09971B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91000" y="6331028"/>
            <a:ext cx="3901440" cy="276999"/>
          </a:xfrm>
        </p:spPr>
        <p:txBody>
          <a:bodyPr/>
          <a:lstStyle/>
          <a:p>
            <a:r>
              <a:rPr lang="en-AU" dirty="0">
                <a:solidFill>
                  <a:srgbClr val="00B0F0"/>
                </a:solidFill>
              </a:rPr>
              <a:t>- NAVAN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E33E6E-C25E-4CCE-BC12-0305E771080E}"/>
              </a:ext>
            </a:extLst>
          </p:cNvPr>
          <p:cNvSpPr/>
          <p:nvPr/>
        </p:nvSpPr>
        <p:spPr>
          <a:xfrm>
            <a:off x="519046" y="1038121"/>
            <a:ext cx="2539881" cy="2590800"/>
          </a:xfrm>
          <a:prstGeom prst="ellipse">
            <a:avLst/>
          </a:prstGeom>
          <a:solidFill>
            <a:srgbClr val="823A0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Created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1CCCE4-58D2-4D4C-BE37-C72CFFE51317}"/>
              </a:ext>
            </a:extLst>
          </p:cNvPr>
          <p:cNvSpPr/>
          <p:nvPr/>
        </p:nvSpPr>
        <p:spPr>
          <a:xfrm>
            <a:off x="4940054" y="1068315"/>
            <a:ext cx="2539881" cy="2438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Reviewed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FD9856-F289-4D89-B698-0AD962C4A5EC}"/>
              </a:ext>
            </a:extLst>
          </p:cNvPr>
          <p:cNvSpPr/>
          <p:nvPr/>
        </p:nvSpPr>
        <p:spPr>
          <a:xfrm>
            <a:off x="9220200" y="914400"/>
            <a:ext cx="2667000" cy="2555448"/>
          </a:xfrm>
          <a:prstGeom prst="ellipse">
            <a:avLst/>
          </a:prstGeom>
          <a:solidFill>
            <a:srgbClr val="384C47"/>
          </a:solidFill>
          <a:ln>
            <a:solidFill>
              <a:srgbClr val="384C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Approved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C7A4B2-AB58-413C-91C9-59D13207D41E}"/>
              </a:ext>
            </a:extLst>
          </p:cNvPr>
          <p:cNvSpPr/>
          <p:nvPr/>
        </p:nvSpPr>
        <p:spPr>
          <a:xfrm>
            <a:off x="3340466" y="1897807"/>
            <a:ext cx="1371600" cy="871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6CEBE8-2107-4414-83CA-F76F475874A9}"/>
              </a:ext>
            </a:extLst>
          </p:cNvPr>
          <p:cNvSpPr/>
          <p:nvPr/>
        </p:nvSpPr>
        <p:spPr>
          <a:xfrm>
            <a:off x="7720763" y="1805795"/>
            <a:ext cx="1371600" cy="96344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Approve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DF897E-6323-4966-9F39-9A874BE1069A}"/>
              </a:ext>
            </a:extLst>
          </p:cNvPr>
          <p:cNvSpPr/>
          <p:nvPr/>
        </p:nvSpPr>
        <p:spPr>
          <a:xfrm>
            <a:off x="519046" y="3736600"/>
            <a:ext cx="2539881" cy="2590800"/>
          </a:xfrm>
          <a:prstGeom prst="ellipse">
            <a:avLst/>
          </a:prstGeom>
          <a:solidFill>
            <a:srgbClr val="823A0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Created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25DFE7-84AF-405F-85DD-7F3BEEBC490C}"/>
              </a:ext>
            </a:extLst>
          </p:cNvPr>
          <p:cNvSpPr/>
          <p:nvPr/>
        </p:nvSpPr>
        <p:spPr>
          <a:xfrm>
            <a:off x="4913943" y="3762011"/>
            <a:ext cx="2592102" cy="2438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Reviewed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82D62F-C14F-42E0-8325-8C79BDBFF597}"/>
              </a:ext>
            </a:extLst>
          </p:cNvPr>
          <p:cNvSpPr/>
          <p:nvPr/>
        </p:nvSpPr>
        <p:spPr>
          <a:xfrm>
            <a:off x="9220200" y="3612879"/>
            <a:ext cx="2667000" cy="2555448"/>
          </a:xfrm>
          <a:prstGeom prst="ellipse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Rejected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25686B7-0E0C-4C21-930F-95C71F2D513F}"/>
              </a:ext>
            </a:extLst>
          </p:cNvPr>
          <p:cNvSpPr/>
          <p:nvPr/>
        </p:nvSpPr>
        <p:spPr>
          <a:xfrm>
            <a:off x="3340466" y="4596286"/>
            <a:ext cx="1371600" cy="871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7B6FBB-FA61-4EC5-92AF-A011413712A3}"/>
              </a:ext>
            </a:extLst>
          </p:cNvPr>
          <p:cNvSpPr/>
          <p:nvPr/>
        </p:nvSpPr>
        <p:spPr>
          <a:xfrm>
            <a:off x="7720763" y="4504274"/>
            <a:ext cx="1371600" cy="9634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rgbClr val="823A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1218871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</TotalTime>
  <Words>1743</Words>
  <Application>Microsoft Office PowerPoint</Application>
  <PresentationFormat>Widescreen</PresentationFormat>
  <Paragraphs>484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Calibri</vt:lpstr>
      <vt:lpstr>Carlito</vt:lpstr>
      <vt:lpstr>Trebuchet MS</vt:lpstr>
      <vt:lpstr>Office Theme</vt:lpstr>
      <vt:lpstr>Sitecore Content Hub 4.0 SITECORE USER GROUP PPT   Sep 10, 2021 </vt:lpstr>
      <vt:lpstr>Sitecore Content Hub Modules</vt:lpstr>
      <vt:lpstr>Sitecore Content Hub Design Models</vt:lpstr>
      <vt:lpstr>Sitecore Content Hub Sandbox Working</vt:lpstr>
      <vt:lpstr>Sitecore Content Hub Sandbox Working</vt:lpstr>
      <vt:lpstr>Sitecore Content Hub 4.0</vt:lpstr>
      <vt:lpstr>Sitecore Content Hub Sandbox Options</vt:lpstr>
      <vt:lpstr>Sitecore Content Hub 4.0 New Features</vt:lpstr>
      <vt:lpstr>Asset Stages</vt:lpstr>
      <vt:lpstr>Direct Publish Asset</vt:lpstr>
      <vt:lpstr>Sandbox Pages</vt:lpstr>
      <vt:lpstr>Asset – Rendition Relationship (1- *)</vt:lpstr>
      <vt:lpstr>Sitecore Content Hub Asset Lifecycle</vt:lpstr>
      <vt:lpstr>Sitecore Content Hub Annotation tools</vt:lpstr>
      <vt:lpstr>Sitecore Content Hub Annotation Comm</vt:lpstr>
      <vt:lpstr>Sitecore Content Hub Print templates</vt:lpstr>
      <vt:lpstr>Asset Versioning Principle</vt:lpstr>
      <vt:lpstr>Sitecore Content Hub Asset Versioning</vt:lpstr>
      <vt:lpstr>Sitecore Content Hub Asset Download</vt:lpstr>
      <vt:lpstr>Sitecore Content Hub Downloads Page</vt:lpstr>
      <vt:lpstr>Sitecore Content Hub Order Download</vt:lpstr>
      <vt:lpstr>Sitecore Content Hub Share via Email</vt:lpstr>
      <vt:lpstr>Sitecore Content Hub Admin User </vt:lpstr>
      <vt:lpstr>Sitecore Content Hub Create User </vt:lpstr>
      <vt:lpstr>Sitecore Content Hub Edit User </vt:lpstr>
      <vt:lpstr>Sitecore Content Hub Collections </vt:lpstr>
      <vt:lpstr>Sitecore Content Hub Collections </vt:lpstr>
      <vt:lpstr>Sitecore Content Hub Collections </vt:lpstr>
      <vt:lpstr>Sitecore Content Hub Collections </vt:lpstr>
      <vt:lpstr>Sitecore Content Hub Collections </vt:lpstr>
      <vt:lpstr>Sitecore Content Hub Collections </vt:lpstr>
      <vt:lpstr>Sitecore Content Hub Public Link </vt:lpstr>
      <vt:lpstr>Sitecore Content Hub Email Templates </vt:lpstr>
      <vt:lpstr>Sitecore Content Hub Page Administration </vt:lpstr>
      <vt:lpstr>Sitecore Content Hub Page Administration </vt:lpstr>
      <vt:lpstr>Sitecore Content Hub Schema relationship </vt:lpstr>
      <vt:lpstr>Sitecore Content Hub Page / Schema</vt:lpstr>
      <vt:lpstr>Sitecore Content Hub Asset Delete Flow</vt:lpstr>
      <vt:lpstr>Sitecore Content Hub Variants / Drafts</vt:lpstr>
      <vt:lpstr>Sitecore Content Hub to Commerce Synch </vt:lpstr>
      <vt:lpstr>1. Configure Triggers and Actions </vt:lpstr>
      <vt:lpstr>2. Configure CH to XC Connector</vt:lpstr>
      <vt:lpstr>3. Configure Authoring Environment</vt:lpstr>
      <vt:lpstr>Modify User Interface</vt:lpstr>
      <vt:lpstr>Media Processing Flow</vt:lpstr>
      <vt:lpstr>Sandbox Instance Edit Details</vt:lpstr>
      <vt:lpstr>Sandbox Instance Create</vt:lpstr>
      <vt:lpstr>Background processes – myjobs page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 OFF EVENT SITECORE USER GROUP PUNE MAY 23, 2020</dc:title>
  <dc:creator>navadmin</dc:creator>
  <cp:lastModifiedBy>Sundarrajan, Navaneethakrishnan</cp:lastModifiedBy>
  <cp:revision>448</cp:revision>
  <dcterms:created xsi:type="dcterms:W3CDTF">2020-05-22T09:40:25Z</dcterms:created>
  <dcterms:modified xsi:type="dcterms:W3CDTF">2021-09-22T02:05:14Z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2020-05-22T00:00:00Z</vt:filetime>
  </property>
</Properties>
</file>