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01241304f5a6d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01241304f5a6d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navaneeth.mcj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euters.com/graphics/INDIA-ENVIRONMENT-WATER/0100B2C41FD/index.html" TargetMode="External"/><Relationship Id="rId4" Type="http://schemas.openxmlformats.org/officeDocument/2006/relationships/hyperlink" Target="https://info-design-lab.github.io/TN2021/" TargetMode="External"/><Relationship Id="rId5" Type="http://schemas.openxmlformats.org/officeDocument/2006/relationships/hyperlink" Target="https://www.indiaspend.com/agriculture/how-women-farmers-are-helping-transition-to-natural-farming-in-andhra-pradesh-837693" TargetMode="External"/><Relationship Id="rId6" Type="http://schemas.openxmlformats.org/officeDocument/2006/relationships/hyperlink" Target="https://www.thehindu.com/data/data-balasore-tragedy-data-reveals-decline-in-train-accidents-but-indian-railways-safety-expenses-remain-low/article66937787.e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OSMKerala Community Meetup 2023</a:t>
            </a:r>
            <a:br>
              <a:rPr lang="en-IN"/>
            </a:br>
            <a:r>
              <a:rPr lang="en-IN"/>
              <a:t>Data Journalism in Kerala: Prospects and Challenges</a:t>
            </a:r>
            <a:endParaRPr sz="32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404579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Navaneeth T 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Research Fellow,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Department of Journalism and Mass Communication,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University of Calicut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Journalism in India - Challenges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1021976" y="1825624"/>
            <a:ext cx="42225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Lack of Collaborations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843225"/>
            <a:ext cx="5867400" cy="312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Journalism in Kerala - Challenges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Access to data sources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Insufficient and incomplete data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Inconsistent data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Availability of data</a:t>
            </a:r>
            <a:endParaRPr/>
          </a:p>
        </p:txBody>
      </p:sp>
      <p:pic>
        <p:nvPicPr>
          <p:cNvPr id="159" name="Google Shape;159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9753" l="13899" r="15106" t="7313"/>
          <a:stretch/>
        </p:blipFill>
        <p:spPr>
          <a:xfrm>
            <a:off x="6347011" y="1825625"/>
            <a:ext cx="5136777" cy="404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Journalism in Kerala - Challenges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Data visual literacy and ‘Sophistication’ of readers.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Dependence on governmental data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Lack of analysis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Questions of quality of data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9753" l="13899" r="15106" t="7313"/>
          <a:stretch/>
        </p:blipFill>
        <p:spPr>
          <a:xfrm>
            <a:off x="6347011" y="1825625"/>
            <a:ext cx="5136777" cy="404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Challenges for Data Journalism education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Lack of time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Lack of computer skills among students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Fear of numbers and statistics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3" name="Google Shape;173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956991"/>
            <a:ext cx="5616306" cy="315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Journalism in Kerala - Prospects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Increasing awareness of data journalism and need for empirical evidence in storytelling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Journalism academia has started data journalism as a course.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Training programs and grassroots development</a:t>
            </a:r>
            <a:endParaRPr/>
          </a:p>
          <a:p>
            <a:pPr indent="-3498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0" name="Google Shape;180;p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3565" y="2169517"/>
            <a:ext cx="5181600" cy="366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Journalism in Kerala - Prospects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Open data movement, crowdsourcing of data.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Emerging technologies 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Rise of digital news outlets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Collaborative efforts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6670" y="2169517"/>
            <a:ext cx="5181600" cy="366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Thank </a:t>
            </a:r>
            <a:r>
              <a:rPr lang="en-IN"/>
              <a:t>You 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Navaneeth T 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navaneeth.mcj@gmail.com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+916238062497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What is Data Journalism?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/>
              <a:t>“Journalism done with data” (Gray, Bounegru &amp; Chambers, 2012)</a:t>
            </a:r>
            <a:endParaRPr sz="2000"/>
          </a:p>
        </p:txBody>
      </p:sp>
      <p:pic>
        <p:nvPicPr>
          <p:cNvPr id="92" name="Google Shape;92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2374" l="2552" r="5122" t="9042"/>
          <a:stretch/>
        </p:blipFill>
        <p:spPr>
          <a:xfrm>
            <a:off x="6199094" y="1690688"/>
            <a:ext cx="5620297" cy="391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What is Data Journalism?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479176"/>
            <a:ext cx="5777700" cy="4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11455" lvl="0" marL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3600"/>
              <a:t>Philip Meyer: </a:t>
            </a:r>
            <a:r>
              <a:rPr lang="en-IN" sz="3600"/>
              <a:t>"Using </a:t>
            </a:r>
            <a:r>
              <a:rPr lang="en-IN" sz="3600">
                <a:solidFill>
                  <a:srgbClr val="FF0000"/>
                </a:solidFill>
              </a:rPr>
              <a:t>numerical data </a:t>
            </a:r>
            <a:r>
              <a:rPr lang="en-IN" sz="3600"/>
              <a:t>to </a:t>
            </a:r>
            <a:r>
              <a:rPr lang="en-IN" sz="3600">
                <a:solidFill>
                  <a:srgbClr val="FF0000"/>
                </a:solidFill>
              </a:rPr>
              <a:t>support</a:t>
            </a:r>
            <a:r>
              <a:rPr lang="en-IN" sz="3600"/>
              <a:t> what would otherwise be a weak news story.</a:t>
            </a:r>
            <a:endParaRPr sz="3600"/>
          </a:p>
          <a:p>
            <a:pPr indent="-211455" lvl="0" marL="2286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3600"/>
              <a:t>Steve Doig: </a:t>
            </a:r>
            <a:r>
              <a:rPr lang="en-IN" sz="3600"/>
              <a:t>"The technique of turning </a:t>
            </a:r>
            <a:r>
              <a:rPr lang="en-IN" sz="3600">
                <a:solidFill>
                  <a:srgbClr val="FF0000"/>
                </a:solidFill>
              </a:rPr>
              <a:t>raw data </a:t>
            </a:r>
            <a:r>
              <a:rPr lang="en-IN" sz="3600"/>
              <a:t>into news.“</a:t>
            </a:r>
            <a:endParaRPr sz="3600"/>
          </a:p>
          <a:p>
            <a:pPr indent="-21145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3600"/>
              <a:t>While data has an ability to create knowledge in society, </a:t>
            </a:r>
            <a:r>
              <a:rPr lang="en-IN" sz="3600">
                <a:solidFill>
                  <a:srgbClr val="FF0000"/>
                </a:solidFill>
              </a:rPr>
              <a:t>it needs to be analyzed </a:t>
            </a:r>
            <a:r>
              <a:rPr lang="en-IN" sz="3600"/>
              <a:t>before any news organization can create stories based on it (Rapeli, 2013, p. 19).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6734" y="1750498"/>
            <a:ext cx="5735400" cy="41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What is Data Journalism?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sz="3200"/>
              <a:t>“</a:t>
            </a:r>
            <a:r>
              <a:rPr lang="en-IN" sz="3200">
                <a:solidFill>
                  <a:srgbClr val="FF0000"/>
                </a:solidFill>
              </a:rPr>
              <a:t>gathering, cleaning, organizing, analyzing, visualizing, and publishing</a:t>
            </a:r>
            <a:r>
              <a:rPr lang="en-IN" sz="3200"/>
              <a:t> data to support the creation of acts of journalism” (Howard, 2014, p. 4).</a:t>
            </a:r>
            <a:endParaRPr/>
          </a:p>
          <a:p>
            <a:pPr indent="-25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106" name="Google Shape;106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6707" y="1348785"/>
            <a:ext cx="5728447" cy="501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Journalism in India - Examples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https://www.reuters.com/graphics/INDIA-ENVIRONMENT-WATER/0100B2C41FD/index.html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https://info-design-lab.github.io/TN2021/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https://www.indiaspend.com/agriculture/how-women-farmers-are-helping-transition-to-natural-farming-in-andhra-pradesh-837693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u="sng">
                <a:solidFill>
                  <a:schemeClr val="hlink"/>
                </a:solidFill>
                <a:hlinkClick r:id="rId6"/>
              </a:rPr>
              <a:t>https://www.thehindu.com/data/data-balasore-tragedy-data-reveals-decline-in-train-accidents-but-indian-railways-safety-expenses-remain-low/article66937787.ece</a:t>
            </a:r>
            <a:endParaRPr/>
          </a:p>
          <a:p>
            <a:pPr indent="-7747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Journalism in India - Challenges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1021976" y="1825624"/>
            <a:ext cx="4222378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Lack of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Trained journalists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Support from the newsrooms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0870" y="1384253"/>
            <a:ext cx="6333239" cy="523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Journalism in India - Challenges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1021976" y="1825624"/>
            <a:ext cx="4222378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Lack of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Trained journalists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Support from the newsrooms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542436"/>
            <a:ext cx="5428129" cy="2116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Journalism in India - Challenges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1021976" y="1825624"/>
            <a:ext cx="4222378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Lack of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Dedicated data team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957" y="2501152"/>
            <a:ext cx="5087843" cy="230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Data Journalism in India - Challenges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1021976" y="1825624"/>
            <a:ext cx="4222378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Over dependence on official/government data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959" y="1939178"/>
            <a:ext cx="6784041" cy="392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