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B807-0D1D-459F-9217-9AE9CEF3529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2B1B-33D2-4F64-9DF0-7FCABC8E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18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B807-0D1D-459F-9217-9AE9CEF3529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2B1B-33D2-4F64-9DF0-7FCABC8E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7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B807-0D1D-459F-9217-9AE9CEF3529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2B1B-33D2-4F64-9DF0-7FCABC8E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47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B807-0D1D-459F-9217-9AE9CEF3529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2B1B-33D2-4F64-9DF0-7FCABC8E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12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B807-0D1D-459F-9217-9AE9CEF3529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2B1B-33D2-4F64-9DF0-7FCABC8E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07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B807-0D1D-459F-9217-9AE9CEF3529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2B1B-33D2-4F64-9DF0-7FCABC8E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23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B807-0D1D-459F-9217-9AE9CEF3529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2B1B-33D2-4F64-9DF0-7FCABC8E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8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B807-0D1D-459F-9217-9AE9CEF3529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2B1B-33D2-4F64-9DF0-7FCABC8E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81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B807-0D1D-459F-9217-9AE9CEF3529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2B1B-33D2-4F64-9DF0-7FCABC8E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26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B807-0D1D-459F-9217-9AE9CEF3529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2B1B-33D2-4F64-9DF0-7FCABC8E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4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B807-0D1D-459F-9217-9AE9CEF3529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82B1B-33D2-4F64-9DF0-7FCABC8E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B807-0D1D-459F-9217-9AE9CEF35295}" type="datetimeFigureOut">
              <a:rPr lang="en-IN" smtClean="0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82B1B-33D2-4F64-9DF0-7FCABC8E7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5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6. Designing the study of </a:t>
            </a:r>
            <a:r>
              <a:rPr lang="en-IN" dirty="0" smtClean="0">
                <a:solidFill>
                  <a:srgbClr val="FF0000"/>
                </a:solidFill>
              </a:rPr>
              <a:t>content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61710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 smtClean="0"/>
              <a:t>Quantitative Content analysis</a:t>
            </a:r>
          </a:p>
          <a:p>
            <a:pPr marL="514350" indent="-514350">
              <a:buAutoNum type="arabicPeriod"/>
            </a:pPr>
            <a:r>
              <a:rPr lang="en-IN" dirty="0" smtClean="0"/>
              <a:t>Qualitative content analysis</a:t>
            </a:r>
          </a:p>
          <a:p>
            <a:pPr marL="514350" indent="-514350">
              <a:buAutoNum type="arabicPeriod"/>
            </a:pPr>
            <a:r>
              <a:rPr lang="en-IN" dirty="0" smtClean="0"/>
              <a:t>Thematic analysis</a:t>
            </a:r>
          </a:p>
          <a:p>
            <a:pPr marL="514350" indent="-514350">
              <a:buAutoNum type="arabicPeriod"/>
            </a:pPr>
            <a:r>
              <a:rPr lang="en-IN" dirty="0" smtClean="0"/>
              <a:t>Discourse analysis</a:t>
            </a:r>
          </a:p>
          <a:p>
            <a:pPr marL="514350" indent="-514350">
              <a:buAutoNum type="arabicPeriod"/>
            </a:pPr>
            <a:r>
              <a:rPr lang="en-IN" dirty="0" smtClean="0"/>
              <a:t>Semiotic analysis</a:t>
            </a:r>
          </a:p>
          <a:p>
            <a:pPr marL="0" indent="0">
              <a:buNone/>
            </a:pPr>
            <a:r>
              <a:rPr lang="en-IN" dirty="0" smtClean="0"/>
              <a:t>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08FE-3ED9-4141-89F9-47BAA2465F7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4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1. Quantitative Content analysis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61710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IN" dirty="0" smtClean="0"/>
              <a:t>Identify variables</a:t>
            </a:r>
          </a:p>
          <a:p>
            <a:pPr marL="514350" indent="-514350">
              <a:buAutoNum type="arabicPeriod"/>
            </a:pPr>
            <a:r>
              <a:rPr lang="en-IN" dirty="0" smtClean="0"/>
              <a:t>Operational definitions for variables (categories, measures)</a:t>
            </a:r>
          </a:p>
          <a:p>
            <a:pPr marL="514350" indent="-514350">
              <a:buAutoNum type="arabicPeriod"/>
            </a:pPr>
            <a:r>
              <a:rPr lang="en-IN" dirty="0" smtClean="0"/>
              <a:t>Coding manuals (variables, op-definitions, examples etc.)</a:t>
            </a:r>
          </a:p>
          <a:p>
            <a:pPr marL="514350" indent="-514350">
              <a:buAutoNum type="arabicPeriod"/>
            </a:pPr>
            <a:r>
              <a:rPr lang="en-IN" dirty="0" smtClean="0"/>
              <a:t>Code the content (film/newspaper) – code each unit</a:t>
            </a:r>
          </a:p>
          <a:p>
            <a:pPr marL="514350" indent="-514350">
              <a:buAutoNum type="arabicPeriod"/>
            </a:pPr>
            <a:r>
              <a:rPr lang="en-IN" dirty="0" smtClean="0"/>
              <a:t>Enter and compile the data</a:t>
            </a:r>
          </a:p>
          <a:p>
            <a:pPr marL="514350" indent="-514350">
              <a:buAutoNum type="arabicPeriod"/>
            </a:pPr>
            <a:r>
              <a:rPr lang="en-IN" dirty="0" smtClean="0"/>
              <a:t>Conform accuracy</a:t>
            </a:r>
          </a:p>
          <a:p>
            <a:pPr marL="514350" indent="-514350">
              <a:buAutoNum type="arabicPeriod"/>
            </a:pPr>
            <a:r>
              <a:rPr lang="en-IN" dirty="0" smtClean="0"/>
              <a:t>Report the results and interpret</a:t>
            </a:r>
          </a:p>
          <a:p>
            <a:pPr marL="514350" indent="-514350"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Example: </a:t>
            </a:r>
            <a:r>
              <a:rPr lang="en-IN" dirty="0"/>
              <a:t>Vibrant – 70 </a:t>
            </a:r>
            <a:r>
              <a:rPr lang="en-IN" dirty="0" smtClean="0"/>
              <a:t>units, Dull </a:t>
            </a:r>
            <a:r>
              <a:rPr lang="en-IN" dirty="0"/>
              <a:t>– 15 </a:t>
            </a:r>
            <a:r>
              <a:rPr lang="en-IN" dirty="0" smtClean="0"/>
              <a:t>units</a:t>
            </a:r>
          </a:p>
          <a:p>
            <a:pPr marL="0" indent="0">
              <a:buNone/>
            </a:pPr>
            <a:r>
              <a:rPr lang="en-IN" dirty="0"/>
              <a:t>Close ups – 26, Long – 7, Mid - 30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08FE-3ED9-4141-89F9-47BAA2465F7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8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</a:t>
            </a:r>
            <a:r>
              <a:rPr lang="en-IN" dirty="0" smtClean="0"/>
              <a:t>. Qualitative content analysis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617103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IN" dirty="0" smtClean="0"/>
              <a:t>Familiarize with the media content (watch or read multiple times)</a:t>
            </a:r>
          </a:p>
          <a:p>
            <a:pPr marL="514350" indent="-514350">
              <a:buAutoNum type="arabicPeriod"/>
            </a:pPr>
            <a:r>
              <a:rPr lang="en-IN" dirty="0" smtClean="0"/>
              <a:t>Carefully read or watch the content and look for the variables</a:t>
            </a:r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 err="1" smtClean="0"/>
              <a:t>eg</a:t>
            </a:r>
            <a:r>
              <a:rPr lang="en-IN" dirty="0" smtClean="0"/>
              <a:t> – lightning techniques, colour symbolism, composition of the frame etc.) </a:t>
            </a:r>
          </a:p>
          <a:p>
            <a:pPr marL="0" indent="0">
              <a:buNone/>
            </a:pPr>
            <a:r>
              <a:rPr lang="en-IN" dirty="0" smtClean="0"/>
              <a:t>3. Take notes of the variables and meaning it generates.</a:t>
            </a:r>
          </a:p>
          <a:p>
            <a:pPr marL="0" indent="0">
              <a:buNone/>
            </a:pPr>
            <a:r>
              <a:rPr lang="en-IN" dirty="0" smtClean="0"/>
              <a:t>4. Check for themes and patterns of the codes</a:t>
            </a:r>
          </a:p>
          <a:p>
            <a:pPr marL="0" indent="0">
              <a:buNone/>
            </a:pPr>
            <a:r>
              <a:rPr lang="en-IN" dirty="0" smtClean="0"/>
              <a:t>5. Analyse this themes or patters to produce further meanings</a:t>
            </a:r>
          </a:p>
          <a:p>
            <a:pPr marL="0" indent="0">
              <a:buNone/>
            </a:pPr>
            <a:r>
              <a:rPr lang="en-IN" dirty="0" smtClean="0"/>
              <a:t>6. Consider the interplay between multiple variables (</a:t>
            </a:r>
            <a:r>
              <a:rPr lang="en-IN" dirty="0" err="1" smtClean="0"/>
              <a:t>eg</a:t>
            </a:r>
            <a:r>
              <a:rPr lang="en-IN" dirty="0" smtClean="0"/>
              <a:t> – Colour palette and music)</a:t>
            </a:r>
          </a:p>
          <a:p>
            <a:pPr marL="0" indent="0">
              <a:buNone/>
            </a:pPr>
            <a:r>
              <a:rPr lang="en-IN" dirty="0" smtClean="0"/>
              <a:t>7. Present the findings in the dissertations, explain relevant themes and patterns.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08FE-3ED9-4141-89F9-47BAA2465F7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07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297"/>
            <a:ext cx="10515600" cy="935598"/>
          </a:xfrm>
        </p:spPr>
        <p:txBody>
          <a:bodyPr/>
          <a:lstStyle/>
          <a:p>
            <a:r>
              <a:rPr lang="en-IN" dirty="0" smtClean="0"/>
              <a:t>3. Thematic analysis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812"/>
            <a:ext cx="10515600" cy="503853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IN" dirty="0" smtClean="0"/>
              <a:t>Familiarize with the media content (watch or read multiple times)</a:t>
            </a:r>
          </a:p>
          <a:p>
            <a:pPr marL="514350" indent="-514350">
              <a:buAutoNum type="arabicPeriod"/>
            </a:pPr>
            <a:r>
              <a:rPr lang="en-IN" dirty="0" smtClean="0"/>
              <a:t>Carefully read or watch the content and look for the Themes</a:t>
            </a:r>
          </a:p>
          <a:p>
            <a:pPr marL="0" indent="0">
              <a:buNone/>
            </a:pPr>
            <a:r>
              <a:rPr lang="en-IN" dirty="0" smtClean="0"/>
              <a:t>(</a:t>
            </a:r>
            <a:r>
              <a:rPr lang="en-IN" dirty="0" err="1" smtClean="0"/>
              <a:t>eg</a:t>
            </a:r>
            <a:r>
              <a:rPr lang="en-IN" dirty="0" smtClean="0"/>
              <a:t> – Love, Heartbreak, Regret, Class difference etc.)</a:t>
            </a:r>
          </a:p>
          <a:p>
            <a:pPr marL="0" indent="0">
              <a:buNone/>
            </a:pPr>
            <a:r>
              <a:rPr lang="en-IN" dirty="0" smtClean="0"/>
              <a:t>Sometime you may have to transcribe the dialogues, happenings in the scenes.</a:t>
            </a:r>
          </a:p>
          <a:p>
            <a:pPr marL="0" indent="0">
              <a:buNone/>
            </a:pPr>
            <a:r>
              <a:rPr lang="en-IN" dirty="0" smtClean="0"/>
              <a:t>3. Carefully watch the film and note the presence of themes in scenes.</a:t>
            </a:r>
          </a:p>
          <a:p>
            <a:pPr marL="0" indent="0">
              <a:buNone/>
            </a:pPr>
            <a:r>
              <a:rPr lang="en-IN" dirty="0" smtClean="0"/>
              <a:t>4. Develop and interpret each theme by identifying the patterns.</a:t>
            </a:r>
          </a:p>
          <a:p>
            <a:pPr marL="0" indent="0">
              <a:buNone/>
            </a:pPr>
            <a:r>
              <a:rPr lang="en-IN" dirty="0" smtClean="0"/>
              <a:t>5. Analyse this themes or patters to produce further meanings</a:t>
            </a:r>
          </a:p>
          <a:p>
            <a:pPr marL="0" indent="0">
              <a:buNone/>
            </a:pPr>
            <a:r>
              <a:rPr lang="en-IN" dirty="0" smtClean="0"/>
              <a:t>6. Consider the interplay between multiple themes</a:t>
            </a:r>
          </a:p>
          <a:p>
            <a:pPr marL="0" indent="0">
              <a:buNone/>
            </a:pPr>
            <a:r>
              <a:rPr lang="en-IN" dirty="0" smtClean="0"/>
              <a:t>7. Present the findings in the dissertations, explain relevant themes and patterns.</a:t>
            </a:r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208FE-3ED9-4141-89F9-47BAA2465F7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90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318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6. Designing the study of content</vt:lpstr>
      <vt:lpstr>1. Quantitative Content analysis</vt:lpstr>
      <vt:lpstr>2. Qualitative content analysis</vt:lpstr>
      <vt:lpstr>3. Thematic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Designing the study of content</dc:title>
  <dc:creator>Navaneeth.T.M</dc:creator>
  <cp:lastModifiedBy>Navaneeth.T.M</cp:lastModifiedBy>
  <cp:revision>1</cp:revision>
  <dcterms:created xsi:type="dcterms:W3CDTF">2024-03-26T20:03:09Z</dcterms:created>
  <dcterms:modified xsi:type="dcterms:W3CDTF">2024-03-26T20:10:50Z</dcterms:modified>
</cp:coreProperties>
</file>