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1" d="100"/>
          <a:sy n="71" d="100"/>
        </p:scale>
        <p:origin x="618" y="6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6D1C77-A4FB-67A4-911F-C461DB9CDA8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117E3E-1035-5917-3919-C86B21A2EBF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5652B5-29B0-BBF4-66D5-FC87E1B44D4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9305EB-7BD2-C843-D938-C43E9E0AE22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2D4E56-CB4F-F1CC-E1C0-E738529D34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5D981-59B7-D154-F581-0F3FC474660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D4FF7F-E3CD-C03F-2426-9A68C0B764E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2B367-7AAD-9429-C1AD-F89927011E6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B2293D-743F-A6F7-F7E8-B3EAE8B5F80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A5C9E8-3E3D-6591-0936-486EC58DA2A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AFEE37-F99F-40E8-A52B-5C5DBCBCF9C9}" type="datetimeFigureOut">
              <a:rPr lang="en-IN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2D8869-EFCA-4110-B71B-A4F43C380F5C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-mif.vev.site/covid-19-in-africa/" TargetMode="External"/><Relationship Id="rId4" Type="http://schemas.openxmlformats.org/officeDocument/2006/relationships/hyperlink" Target="https://venezuela-refugee-crisis.chartipedia.com/" TargetMode="External"/><Relationship Id="rId5" Type="http://schemas.openxmlformats.org/officeDocument/2006/relationships/hyperlink" Target="https://www.theguardian.com/environment/ng-interactive/2022/jul/26/how-europe-has-been-hit-by-record-fire-damage-and-temperatures?utm_source=puntofisso&amp;utm_medium=email" TargetMode="External"/><Relationship Id="rId6" Type="http://schemas.openxmlformats.org/officeDocument/2006/relationships/hyperlink" Target="https://www.thehindu.com/data/data-its-a-strong-rural-victory-for-the-congress-in-karnataka/article66846044.ece" TargetMode="External"/><Relationship Id="rId7" Type="http://schemas.openxmlformats.org/officeDocument/2006/relationships/hyperlink" Target="https://scroll.in/article/999888/covid-19-second-wave-india-recorded-3-lakh-more-deaths-in-may-2021-than-the-same-period-in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Data Journalism: What, Why and How.</a:t>
            </a:r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IN"/>
              <a:t>Presented by,</a:t>
            </a:r>
            <a:endParaRPr/>
          </a:p>
          <a:p>
            <a:pPr>
              <a:defRPr/>
            </a:pPr>
            <a:r>
              <a:rPr lang="en-IN"/>
              <a:t>Navaneeth T M</a:t>
            </a:r>
            <a:endParaRPr/>
          </a:p>
          <a:p>
            <a:pPr>
              <a:defRPr/>
            </a:pPr>
            <a:r>
              <a:rPr lang="en-IN"/>
              <a:t>Research Fellow, Department of Journalism and Mass Communication, University of Calicut.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How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How to do Data Journalism is the content of this course.</a:t>
            </a:r>
            <a:endParaRPr/>
          </a:p>
          <a:p>
            <a:pPr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 sz="3600"/>
              <a:t>There are 3 broad steps 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sz="3600"/>
              <a:t>(Data</a:t>
            </a:r>
            <a:r>
              <a:rPr lang="en-IN" sz="3600"/>
              <a:t> Finding insights out of data Communication)</a:t>
            </a:r>
            <a:endParaRPr lang="en-IN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5400"/>
              <a:t>Journalism using Numbers?, Journalism using </a:t>
            </a:r>
            <a:r>
              <a:rPr lang="en-IN" sz="5400">
                <a:solidFill>
                  <a:schemeClr val="tx1">
                    <a:lumMod val="95000"/>
                    <a:lumOff val="5000"/>
                  </a:schemeClr>
                </a:solidFill>
              </a:rPr>
              <a:t>data?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3600">
                <a:solidFill>
                  <a:srgbClr val="FF0000"/>
                </a:solidFill>
              </a:rPr>
              <a:t>Using Digital tools and techniques to uncover valuable insights from the data </a:t>
            </a:r>
            <a:r>
              <a:rPr lang="en-IN" sz="3600"/>
              <a:t>to deliver the stories in understandable and interactive ways.</a:t>
            </a:r>
            <a:endParaRPr lang="en-IN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3600">
                <a:solidFill>
                  <a:srgbClr val="FF0000"/>
                </a:solidFill>
              </a:rPr>
              <a:t>Using Digital tools and techniques to uncover valuable insights from the data </a:t>
            </a:r>
            <a:r>
              <a:rPr lang="en-IN" sz="3600"/>
              <a:t>to deliver the stories in understandable and interactive ways.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/>
              <a:t>But keeping </a:t>
            </a:r>
            <a:r>
              <a:rPr lang="en-IN" sz="3600">
                <a:solidFill>
                  <a:srgbClr val="FF0000"/>
                </a:solidFill>
              </a:rPr>
              <a:t>journalistic values. </a:t>
            </a:r>
            <a:r>
              <a:rPr lang="en-IN" sz="3600"/>
              <a:t>Being sceptical, question, verification etc.</a:t>
            </a:r>
            <a:endParaRPr lang="en-IN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 sz="3600"/>
              <a:t>Using Digital tools and techniques to uncover valuable insights from the data </a:t>
            </a:r>
            <a:r>
              <a:rPr lang="en-IN" sz="3600">
                <a:solidFill>
                  <a:srgbClr val="FF0000"/>
                </a:solidFill>
              </a:rPr>
              <a:t>to deliver the stories in understandable and interactive ways.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data – Importance of data literacy.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>
                <a:solidFill>
                  <a:schemeClr val="tx1">
                    <a:lumMod val="95000"/>
                    <a:lumOff val="5000"/>
                  </a:schemeClr>
                </a:solidFill>
              </a:rPr>
              <a:t>Involvement of Data visualisation – Data visualisation literacy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IN"/>
              <a:t>In an historical perspective, it’s the continuation of Computer assisted reporting and precision journalism and continues to evolve. (To digital, computational, automated journalism).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Why?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3600"/>
              <a:t>To exploit the available data sources, Report news with accuracy, data driven scoops, 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/>
              <a:t>Credibility – Data is double sided sword.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/>
              <a:t>Employability.</a:t>
            </a:r>
            <a:endParaRPr lang="en-IN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Why?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IN" sz="3600"/>
              <a:t>Uncover common people’s problems by analysing data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/>
              <a:t>Holds the governments and power positions accountable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 sz="3600"/>
              <a:t>To prevent propaganda, Data driven PR.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Why?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/>
          </a:bodyPr>
          <a:lstStyle/>
          <a:p>
            <a:pPr>
              <a:defRPr/>
            </a:pPr>
            <a:r>
              <a:rPr lang="en-IN" u="sng"/>
              <a:t>Should you study data journalism?</a:t>
            </a:r>
            <a:endParaRPr/>
          </a:p>
          <a:p>
            <a:pPr>
              <a:defRPr/>
            </a:pPr>
            <a:r>
              <a:rPr lang="en-IN" u="sng">
                <a:hlinkClick r:id="rId3" tooltip="https://a-mif.vev.site/covid-19-in-africa/"/>
              </a:rPr>
              <a:t>https://a-mif.vev.site/covid-19-in-africa/</a:t>
            </a:r>
            <a:endParaRPr lang="en-IN" u="sng"/>
          </a:p>
          <a:p>
            <a:pPr>
              <a:defRPr/>
            </a:pPr>
            <a:r>
              <a:rPr lang="en-IN" u="sng">
                <a:hlinkClick r:id="rId4" tooltip="https://venezuela-refugee-crisis.chartipedia.com/"/>
              </a:rPr>
              <a:t>https://venezuela-refugee-crisis.chartipedia.com/</a:t>
            </a:r>
            <a:endParaRPr lang="en-IN" u="sng"/>
          </a:p>
          <a:p>
            <a:pPr>
              <a:defRPr/>
            </a:pPr>
            <a:r>
              <a:rPr lang="en-IN" u="sng">
                <a:hlinkClick r:id="rId5" tooltip="https://www.theguardian.com/environment/ng-interactive/2022/jul/26/how-europe-has-been-hit-by-record-fire-damage-and-temperatures?utm_source=puntofisso&amp;utm_medium=email"/>
              </a:rPr>
              <a:t>https://www.theguardian.com/environment/ng-interactive/2022/jul/26/how-europe-has-been-hit-by-record-fire-damage-and-temperatures?utm_source=puntofisso&amp;utm_medium=email</a:t>
            </a:r>
            <a:endParaRPr lang="en-IN" u="sng"/>
          </a:p>
          <a:p>
            <a:pPr>
              <a:defRPr/>
            </a:pPr>
            <a:r>
              <a:rPr lang="en-IN" u="sng">
                <a:hlinkClick r:id="rId6" tooltip="https://www.thehindu.com/data/data-its-a-strong-rural-victory-for-the-congress-in-karnataka/article66846044.ece"/>
              </a:rPr>
              <a:t>https://www.thehindu.com/data/data-its-a-strong-rural-victory-for-the-congress-in-karnataka/article66846044.ece</a:t>
            </a:r>
            <a:endParaRPr lang="en-IN" u="sng"/>
          </a:p>
          <a:p>
            <a:pPr>
              <a:defRPr/>
            </a:pPr>
            <a:r>
              <a:rPr lang="en-IN" u="sng">
                <a:hlinkClick r:id="rId7" tooltip="https://scroll.in/article/999888/covid-19-second-wave-india-recorded-3-lakh-more-deaths-in-may-2021-than-the-same-period-in-2019"/>
              </a:rPr>
              <a:t>https://scroll.in/article/999888/covid-19-second-wave-india-recorded-3-lakh-more-deaths-in-may-2021-than-the-same-period-in-2019</a:t>
            </a:r>
            <a:endParaRPr lang="en-IN" u="sng"/>
          </a:p>
          <a:p>
            <a:pPr marL="0" indent="0">
              <a:buNone/>
              <a:defRPr/>
            </a:pPr>
            <a:endParaRPr lang="en-IN"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Journalism: What, Why and How.</dc:title>
  <dc:creator>Navaneeth.T.M</dc:creator>
  <cp:lastModifiedBy/>
  <cp:revision>20</cp:revision>
  <dcterms:created xsi:type="dcterms:W3CDTF">2023-05-24T07:50:08Z</dcterms:created>
  <dcterms:modified xsi:type="dcterms:W3CDTF">2025-01-22T09:54:30Z</dcterms:modified>
</cp:coreProperties>
</file>