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147482329" r:id="rId5"/>
    <p:sldId id="419" r:id="rId6"/>
    <p:sldId id="408" r:id="rId7"/>
    <p:sldId id="418" r:id="rId8"/>
    <p:sldId id="391" r:id="rId9"/>
    <p:sldId id="2147482330" r:id="rId10"/>
    <p:sldId id="256" r:id="rId11"/>
    <p:sldId id="414" r:id="rId12"/>
    <p:sldId id="415" r:id="rId13"/>
    <p:sldId id="416" r:id="rId14"/>
    <p:sldId id="420" r:id="rId15"/>
    <p:sldId id="421" r:id="rId16"/>
    <p:sldId id="407" r:id="rId17"/>
    <p:sldId id="4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878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06:45:1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8717 962 24525,'-3'38'0,"-7"0"0,-7 0 0,-6-1 0,-8 0 0,-5 0 0,-7 0 0,-7-1 0,-6 0 0,-6-1 0,-7-1 0,-6 0 0,-5 0 0,-7-2 0,-5 0 0,-6-1 0,-5-1 0,-6-1 0,-5 0 0,-4-2 0,-5-1 0,-5-1 0,-5-1 0,-3-1 0,-4-1 0,-5-2 0,-2-1 0,-4-1 0,-3-2 0,-3 0 0,-2-3 0,-3 0 0,-2-2 0,-1-2 0,-2-1 0,-2-1 0,0-2 0,-1-1 0,-1-2 0,0-1 0,0-2 0,0-1 0,0-2 0,2-1 0,0-2 0,2-1 0,2-1 0,1-2 0,2-2 0,3 0 0,2-3 0,3 0 0,3-2 0,4-1 0,3-1 0,3-2 0,5-1 0,4-1 0,4-1 0,4-1 0,6-1 0,4-2 0,6 0 0,4-1 0,6-1 0,6-1 0,6 0 0,5-2 0,6 0 0,7 0 0,5-1 0,7-1 0,7 0 0,5-1 0,8 0 0,6 0 0,6 0 0,7-1 0,7 0 0,7 0 0,6 1 0,7-1 0,7 0 0,7 1 0,6 0 0,6 0 0,8 0 0,5 1 0,7 0 0,7 1 0,5 0 0,7 1 0,6 1 0,5 1 0,6 0 0,6 1 0,6 1 0,4 0 0,6 2 0,4 1 0,6 1 0,4 1 0,4 1 0,4 1 0,5 1 0,3 2 0,3 1 0,4 1 0,3 1 0,3 2 0,2 1 0,3 2 0,2 1 0,1 2 0,2 0 0,2 3 0,0 1 0,2 1 0,0 2 0,0 1 0,0 2 0,0 1 0,-1 2 0,-1 1 0,0 1 0,-2 3 0,-2 0 0,-1 2 0,-2 1 0,-3 2 0,-2 1 0,-3 2 0,-3 1 0,-4 1 0,-2 1 0,-5 2 0,-4 1 0,-3 1 0,-5 1 0,-5 1 0,-5 1 0,-4 1 0,-5 2 0,-6 0 0,-5 1 0,-6 1 0,-5 0 0,-7 1 0,-5 1 0,-6 1 0,-7 0 0,-6 1 0,-6 0 0,-7 1 0,-7 0 0,-5 0 0,-8 0 0,-6 1 0,-7 0 0,-7-1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z="850" dirty="0">
              <a:latin typeface="Segoe UI"/>
              <a:cs typeface="Segoe U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C61DAB-D93E-49CA-B245-379601CFE8D0}" type="datetime8">
              <a:rPr lang="en-US" smtClean="0"/>
              <a:t>3/5/2025 12:16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0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9C3F8-4B08-6E43-4AFC-A6138192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EB139A-6F74-CFBB-11E2-4DC6665A6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D0BBA-FB72-896A-B16A-4A2EE0EE4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68C3A-93F5-BC4D-5765-DE4283B24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1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E5729-0169-511C-B63A-21F03DB3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B3D53-B793-6EBD-D245-264129B6E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FAC82E-43D2-DAA8-E26B-A0CF3D99C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0DCE-7562-708D-E9E2-A921CE1A4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9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A6AE-9190-9950-8B54-83B9EC73D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CA763-524E-DEB0-7568-8A1A16ECA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E0F2C-CCC0-02AE-A94A-5BF7DA215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FA93-51BC-61C6-D7C4-87D04AD40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6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0839-54F8-1760-59D8-93229AB18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80A29-BE58-89EC-B7C6-D734817B9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55E6-445B-CFF5-5E78-3E063952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95F0-51CF-4260-B487-C454B03EC07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75AF-2682-A420-8905-843C9185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8ED2-D8E4-7125-0BAE-B178683A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AE3A-2052-46E1-947B-B8827A2A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425781"/>
            <a:ext cx="5577840" cy="1107996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Sans Display Semibold" pitchFamily="2" charset="0"/>
                <a:ea typeface="+mn-ea"/>
                <a:cs typeface="Segoe Sans Display Semibold" pitchFamily="2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4200" y="3962400"/>
            <a:ext cx="557784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1088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  <p:sldLayoutId id="2147483713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896" y="483800"/>
            <a:ext cx="6069387" cy="1625060"/>
          </a:xfrm>
        </p:spPr>
        <p:txBody>
          <a:bodyPr/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I AM </a:t>
            </a:r>
            <a:br>
              <a:rPr lang="en-US" sz="4400" dirty="0">
                <a:solidFill>
                  <a:srgbClr val="FFFFFF"/>
                </a:solidFill>
                <a:latin typeface="+mj-lt"/>
              </a:rPr>
            </a:br>
            <a:r>
              <a:rPr lang="en-US" sz="4400" dirty="0">
                <a:solidFill>
                  <a:srgbClr val="FFFFFF"/>
                </a:solidFill>
                <a:latin typeface="+mj-lt"/>
              </a:rPr>
              <a:t>AAKASH DHAKSHNAMOORTHY</a:t>
            </a:r>
          </a:p>
        </p:txBody>
      </p:sp>
      <p:pic>
        <p:nvPicPr>
          <p:cNvPr id="7" name="Picture 6" descr="A logo with a picture of a city&#10;&#10;AI-generated content may be incorrect.">
            <a:extLst>
              <a:ext uri="{FF2B5EF4-FFF2-40B4-BE49-F238E27FC236}">
                <a16:creationId xmlns:a16="http://schemas.microsoft.com/office/drawing/2014/main" id="{E7E8C844-C792-6A42-73E1-26865E0E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20" y="941279"/>
            <a:ext cx="4975442" cy="4975442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092FC7C-D783-A0E8-EBA8-7849950C8A7C}"/>
              </a:ext>
            </a:extLst>
          </p:cNvPr>
          <p:cNvSpPr txBox="1">
            <a:spLocks/>
          </p:cNvSpPr>
          <p:nvPr/>
        </p:nvSpPr>
        <p:spPr bwMode="white">
          <a:xfrm>
            <a:off x="260896" y="3684693"/>
            <a:ext cx="7314077" cy="162506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000" b="0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Sans Display Semibold" pitchFamily="2" charset="0"/>
                <a:ea typeface="+mn-ea"/>
                <a:cs typeface="Segoe Sans Display Semibold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-BUILDING AGENTIC AI WORKFLOWS WITH MICROSOFT AUTOGEN</a:t>
            </a:r>
          </a:p>
        </p:txBody>
      </p:sp>
    </p:spTree>
    <p:extLst>
      <p:ext uri="{BB962C8B-B14F-4D97-AF65-F5344CB8AC3E}">
        <p14:creationId xmlns:p14="http://schemas.microsoft.com/office/powerpoint/2010/main" val="15516801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9656-A4DE-A5BB-A183-BBBCA4A04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7FDA82A4-F12F-D42B-D4F1-2DE5E1907C92}"/>
              </a:ext>
            </a:extLst>
          </p:cNvPr>
          <p:cNvSpPr txBox="1"/>
          <p:nvPr/>
        </p:nvSpPr>
        <p:spPr>
          <a:xfrm>
            <a:off x="190893" y="123614"/>
            <a:ext cx="626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7030A0"/>
                </a:solidFill>
              </a:rPr>
              <a:t>UI-BASED FRAMEWORKS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87809E-5CC9-4A44-C574-6516E2B440E2}"/>
              </a:ext>
            </a:extLst>
          </p:cNvPr>
          <p:cNvSpPr txBox="1"/>
          <p:nvPr/>
        </p:nvSpPr>
        <p:spPr>
          <a:xfrm>
            <a:off x="5161687" y="5831956"/>
            <a:ext cx="224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SUPER AGI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2430F-D536-BAC2-C40A-C5D807D1C2A8}"/>
              </a:ext>
            </a:extLst>
          </p:cNvPr>
          <p:cNvSpPr txBox="1"/>
          <p:nvPr/>
        </p:nvSpPr>
        <p:spPr>
          <a:xfrm>
            <a:off x="1820333" y="3237365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AUTO GEN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ECA93-B580-48EE-76A1-4513520BCC34}"/>
              </a:ext>
            </a:extLst>
          </p:cNvPr>
          <p:cNvSpPr txBox="1"/>
          <p:nvPr/>
        </p:nvSpPr>
        <p:spPr>
          <a:xfrm>
            <a:off x="8003590" y="2873684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n8n</a:t>
            </a:r>
          </a:p>
        </p:txBody>
      </p:sp>
      <p:pic>
        <p:nvPicPr>
          <p:cNvPr id="3" name="Picture 2" descr="A logo with a triangle and text&#10;&#10;AI-generated content may be incorrect.">
            <a:extLst>
              <a:ext uri="{FF2B5EF4-FFF2-40B4-BE49-F238E27FC236}">
                <a16:creationId xmlns:a16="http://schemas.microsoft.com/office/drawing/2014/main" id="{065B1C56-0CE5-879B-37A8-49023C12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50" y="1237058"/>
            <a:ext cx="2638425" cy="1733550"/>
          </a:xfrm>
          <a:prstGeom prst="rect">
            <a:avLst/>
          </a:prstGeom>
        </p:spPr>
      </p:pic>
      <p:pic>
        <p:nvPicPr>
          <p:cNvPr id="5" name="Picture 4" descr="A white and purple text on a black background&#10;&#10;AI-generated content may be incorrect.">
            <a:extLst>
              <a:ext uri="{FF2B5EF4-FFF2-40B4-BE49-F238E27FC236}">
                <a16:creationId xmlns:a16="http://schemas.microsoft.com/office/drawing/2014/main" id="{0D73CDC6-F910-DFEE-1834-6E8F1489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35" y="3588578"/>
            <a:ext cx="2997890" cy="1998594"/>
          </a:xfrm>
          <a:prstGeom prst="rect">
            <a:avLst/>
          </a:prstGeom>
        </p:spPr>
      </p:pic>
      <p:pic>
        <p:nvPicPr>
          <p:cNvPr id="7" name="Picture 6" descr="A close-up of a logo&#10;&#10;AI-generated content may be incorrect.">
            <a:extLst>
              <a:ext uri="{FF2B5EF4-FFF2-40B4-BE49-F238E27FC236}">
                <a16:creationId xmlns:a16="http://schemas.microsoft.com/office/drawing/2014/main" id="{251ED05D-3C04-DD15-C201-F65187241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20" y="1270828"/>
            <a:ext cx="3658833" cy="1170458"/>
          </a:xfrm>
          <a:prstGeom prst="rect">
            <a:avLst/>
          </a:prstGeom>
        </p:spPr>
      </p:pic>
      <p:pic>
        <p:nvPicPr>
          <p:cNvPr id="2" name="Picture 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737763D4-CB62-C568-BE63-375C00866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" y="5743601"/>
            <a:ext cx="2729353" cy="1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CF0D9-B5DB-2A25-609D-000892D7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06E93D5-67CC-C724-A2F9-778C259FC17C}"/>
              </a:ext>
            </a:extLst>
          </p:cNvPr>
          <p:cNvSpPr txBox="1"/>
          <p:nvPr/>
        </p:nvSpPr>
        <p:spPr>
          <a:xfrm>
            <a:off x="190893" y="123614"/>
            <a:ext cx="626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COMPONENT IN AUTO-GEN</a:t>
            </a:r>
            <a:r>
              <a:rPr lang="en-US" sz="3600" b="1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9AB9A8-ADCF-73F6-6607-2F85685B90EC}"/>
              </a:ext>
            </a:extLst>
          </p:cNvPr>
          <p:cNvSpPr/>
          <p:nvPr/>
        </p:nvSpPr>
        <p:spPr>
          <a:xfrm>
            <a:off x="1589809" y="1953491"/>
            <a:ext cx="2888673" cy="11845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AGENTS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40B9D5-10F5-9A66-B657-07E080259AF0}"/>
              </a:ext>
            </a:extLst>
          </p:cNvPr>
          <p:cNvSpPr/>
          <p:nvPr/>
        </p:nvSpPr>
        <p:spPr>
          <a:xfrm>
            <a:off x="6116783" y="1953491"/>
            <a:ext cx="2888673" cy="1184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505E8D-66DB-CFD1-F4E6-812017FB8EEF}"/>
              </a:ext>
            </a:extLst>
          </p:cNvPr>
          <p:cNvSpPr/>
          <p:nvPr/>
        </p:nvSpPr>
        <p:spPr>
          <a:xfrm>
            <a:off x="1589809" y="4290429"/>
            <a:ext cx="2888673" cy="11845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TOOLS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C0F4A-C8B5-BBD9-A056-EB35D695E640}"/>
              </a:ext>
            </a:extLst>
          </p:cNvPr>
          <p:cNvSpPr/>
          <p:nvPr/>
        </p:nvSpPr>
        <p:spPr>
          <a:xfrm>
            <a:off x="6116783" y="4290429"/>
            <a:ext cx="2888673" cy="11845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TERMINATIONS</a:t>
            </a:r>
          </a:p>
        </p:txBody>
      </p:sp>
      <p:pic>
        <p:nvPicPr>
          <p:cNvPr id="3" name="Picture 2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515752E-D1C3-44DD-68D4-F81D5EEF1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47" y="5809989"/>
            <a:ext cx="2729353" cy="1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6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0E825-1403-EC12-AD0B-9109EAA8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FCBF8555-4AB4-8C50-B975-524690DAD036}"/>
              </a:ext>
            </a:extLst>
          </p:cNvPr>
          <p:cNvSpPr txBox="1"/>
          <p:nvPr/>
        </p:nvSpPr>
        <p:spPr>
          <a:xfrm>
            <a:off x="190893" y="123614"/>
            <a:ext cx="626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AUTO-GEN WORK-FLOW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026A84-A95D-5B75-7466-C73D7F262237}"/>
              </a:ext>
            </a:extLst>
          </p:cNvPr>
          <p:cNvSpPr/>
          <p:nvPr/>
        </p:nvSpPr>
        <p:spPr>
          <a:xfrm>
            <a:off x="356951" y="2926175"/>
            <a:ext cx="1776845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 QUERY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5E3C81-52EC-0F83-A3EA-4EAFF68A9A13}"/>
              </a:ext>
            </a:extLst>
          </p:cNvPr>
          <p:cNvSpPr/>
          <p:nvPr/>
        </p:nvSpPr>
        <p:spPr>
          <a:xfrm>
            <a:off x="2571753" y="2874490"/>
            <a:ext cx="1977736" cy="74970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CHAT MANAGER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D216EA-3CE0-BB08-0EB2-F02A2DA832F7}"/>
              </a:ext>
            </a:extLst>
          </p:cNvPr>
          <p:cNvSpPr/>
          <p:nvPr/>
        </p:nvSpPr>
        <p:spPr>
          <a:xfrm>
            <a:off x="6096000" y="1245614"/>
            <a:ext cx="1977736" cy="749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AGENT1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AA6EA-11EE-15B8-2EE9-F949753CA9F4}"/>
              </a:ext>
            </a:extLst>
          </p:cNvPr>
          <p:cNvSpPr/>
          <p:nvPr/>
        </p:nvSpPr>
        <p:spPr>
          <a:xfrm>
            <a:off x="6196445" y="2819616"/>
            <a:ext cx="1977736" cy="749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AGENT2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F9B51-CD7E-0A86-563D-D0AFA2357DE8}"/>
              </a:ext>
            </a:extLst>
          </p:cNvPr>
          <p:cNvSpPr/>
          <p:nvPr/>
        </p:nvSpPr>
        <p:spPr>
          <a:xfrm>
            <a:off x="6230214" y="4393618"/>
            <a:ext cx="1977736" cy="749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AGENT3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E9D07-48D9-2411-11DA-C33AAC4FF674}"/>
              </a:ext>
            </a:extLst>
          </p:cNvPr>
          <p:cNvSpPr/>
          <p:nvPr/>
        </p:nvSpPr>
        <p:spPr>
          <a:xfrm>
            <a:off x="5626676" y="531231"/>
            <a:ext cx="3117273" cy="50811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2C7E7-1FBE-2848-94DC-4FA18812A094}"/>
              </a:ext>
            </a:extLst>
          </p:cNvPr>
          <p:cNvCxnSpPr>
            <a:cxnSpLocks/>
          </p:cNvCxnSpPr>
          <p:nvPr/>
        </p:nvCxnSpPr>
        <p:spPr>
          <a:xfrm flipV="1">
            <a:off x="4856882" y="2024626"/>
            <a:ext cx="1138674" cy="982785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93AC06-E45A-BA00-5A7D-5E0A415CDF58}"/>
              </a:ext>
            </a:extLst>
          </p:cNvPr>
          <p:cNvCxnSpPr>
            <a:cxnSpLocks/>
          </p:cNvCxnSpPr>
          <p:nvPr/>
        </p:nvCxnSpPr>
        <p:spPr>
          <a:xfrm>
            <a:off x="4851688" y="3194467"/>
            <a:ext cx="1254703" cy="0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031D91-A655-C39E-BB38-9BB570E3FF71}"/>
              </a:ext>
            </a:extLst>
          </p:cNvPr>
          <p:cNvCxnSpPr>
            <a:cxnSpLocks/>
          </p:cNvCxnSpPr>
          <p:nvPr/>
        </p:nvCxnSpPr>
        <p:spPr>
          <a:xfrm>
            <a:off x="4851688" y="3294830"/>
            <a:ext cx="1244312" cy="1256604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9940FA-5938-51D6-6DFF-FD770EF82B7C}"/>
              </a:ext>
            </a:extLst>
          </p:cNvPr>
          <p:cNvCxnSpPr>
            <a:cxnSpLocks/>
          </p:cNvCxnSpPr>
          <p:nvPr/>
        </p:nvCxnSpPr>
        <p:spPr>
          <a:xfrm>
            <a:off x="7185312" y="2135938"/>
            <a:ext cx="1" cy="595961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9D3728-C593-F5F1-5F7F-1A22B8D3D46C}"/>
              </a:ext>
            </a:extLst>
          </p:cNvPr>
          <p:cNvCxnSpPr>
            <a:cxnSpLocks/>
          </p:cNvCxnSpPr>
          <p:nvPr/>
        </p:nvCxnSpPr>
        <p:spPr>
          <a:xfrm>
            <a:off x="7219082" y="3751664"/>
            <a:ext cx="1" cy="595961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EDFFB3E-0442-D8CE-1BE4-93D3D43EE1D1}"/>
              </a:ext>
            </a:extLst>
          </p:cNvPr>
          <p:cNvSpPr/>
          <p:nvPr/>
        </p:nvSpPr>
        <p:spPr>
          <a:xfrm>
            <a:off x="9554047" y="2817141"/>
            <a:ext cx="1977736" cy="7497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D16308-1520-7CF0-4EA9-E7B0441361BC}"/>
              </a:ext>
            </a:extLst>
          </p:cNvPr>
          <p:cNvCxnSpPr/>
          <p:nvPr/>
        </p:nvCxnSpPr>
        <p:spPr>
          <a:xfrm>
            <a:off x="2183630" y="3249340"/>
            <a:ext cx="388123" cy="0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C57881-0D2A-32D2-E933-32878C283EDC}"/>
              </a:ext>
            </a:extLst>
          </p:cNvPr>
          <p:cNvCxnSpPr>
            <a:cxnSpLocks/>
          </p:cNvCxnSpPr>
          <p:nvPr/>
        </p:nvCxnSpPr>
        <p:spPr>
          <a:xfrm>
            <a:off x="8882303" y="3277961"/>
            <a:ext cx="631440" cy="0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C19B012-AE24-1969-6734-EBF1F7D0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47" y="5809989"/>
            <a:ext cx="2729353" cy="1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sz="6000" dirty="0"/>
              <a:t>DEMO</a:t>
            </a:r>
          </a:p>
        </p:txBody>
      </p:sp>
      <p:pic>
        <p:nvPicPr>
          <p:cNvPr id="8" name="Picture 7" descr="A cartoon character sitting cross legged with a computer&#10;&#10;AI-generated content may be incorrect.">
            <a:extLst>
              <a:ext uri="{FF2B5EF4-FFF2-40B4-BE49-F238E27FC236}">
                <a16:creationId xmlns:a16="http://schemas.microsoft.com/office/drawing/2014/main" id="{57133C8A-425D-C4E9-20BF-0E90B4921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7" y="892967"/>
            <a:ext cx="4794324" cy="47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A8AE-771E-39E7-B53B-6BBAC9030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164D58-0B95-EBC3-48B7-E0EDCF3FF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7F988D6-F8E3-EE1C-7633-3EC8C15F8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7" y="657509"/>
            <a:ext cx="5797210" cy="5797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0CB579-4AF9-462A-5CAA-66769CD3B06F}"/>
              </a:ext>
            </a:extLst>
          </p:cNvPr>
          <p:cNvSpPr txBox="1"/>
          <p:nvPr/>
        </p:nvSpPr>
        <p:spPr>
          <a:xfrm>
            <a:off x="7698122" y="4985209"/>
            <a:ext cx="150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CONNECT ME HERE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74A073A-9988-5CC8-6073-973A2CB353EB}"/>
              </a:ext>
            </a:extLst>
          </p:cNvPr>
          <p:cNvCxnSpPr>
            <a:cxnSpLocks/>
          </p:cNvCxnSpPr>
          <p:nvPr/>
        </p:nvCxnSpPr>
        <p:spPr>
          <a:xfrm rot="10800000">
            <a:off x="6501245" y="4582390"/>
            <a:ext cx="1100147" cy="100421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2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60665-6EEA-1F78-31A5-2FF45528B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on a stage&#10;&#10;AI-generated content may be incorrect.">
            <a:extLst>
              <a:ext uri="{FF2B5EF4-FFF2-40B4-BE49-F238E27FC236}">
                <a16:creationId xmlns:a16="http://schemas.microsoft.com/office/drawing/2014/main" id="{07871DE6-22C9-69B6-42DE-5486481AB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" y="166254"/>
            <a:ext cx="11890280" cy="65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7511"/>
            <a:ext cx="9778365" cy="1494596"/>
          </a:xfrm>
        </p:spPr>
        <p:txBody>
          <a:bodyPr/>
          <a:lstStyle/>
          <a:p>
            <a:r>
              <a:rPr lang="en-US" dirty="0"/>
              <a:t>CHAT GPT TASKS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ED0C2-4A98-4676-3489-D502EAB8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81" y="2391477"/>
            <a:ext cx="9396557" cy="42611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5300B8-6911-02ED-7A4F-F5B0686DE137}"/>
                  </a:ext>
                </a:extLst>
              </p14:cNvPr>
              <p14:cNvContentPartPr/>
              <p14:nvPr/>
            </p14:nvContentPartPr>
            <p14:xfrm>
              <a:off x="1382220" y="3475096"/>
              <a:ext cx="3137760" cy="693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5300B8-6911-02ED-7A4F-F5B0686DE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220" y="3466096"/>
                <a:ext cx="3155400" cy="7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6B34-7E89-EEDA-2BF7-2CFDCFC0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79D2-E12A-9DF7-0689-6A952EAD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7511"/>
            <a:ext cx="9778365" cy="1494596"/>
          </a:xfrm>
        </p:spPr>
        <p:txBody>
          <a:bodyPr/>
          <a:lstStyle/>
          <a:p>
            <a:r>
              <a:rPr lang="en-US" dirty="0"/>
              <a:t>CHAT GPT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A16E8-7732-466B-CFD3-1F766DAB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20" y="2593390"/>
            <a:ext cx="9566260" cy="373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1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7" y="413730"/>
            <a:ext cx="10873740" cy="1680205"/>
          </a:xfrm>
        </p:spPr>
        <p:txBody>
          <a:bodyPr/>
          <a:lstStyle/>
          <a:p>
            <a:r>
              <a:rPr lang="en-US" dirty="0"/>
              <a:t>GEN AI WORK-FLOW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182649A-8AB7-F86C-4B86-58C38EF274C5}"/>
              </a:ext>
            </a:extLst>
          </p:cNvPr>
          <p:cNvSpPr/>
          <p:nvPr/>
        </p:nvSpPr>
        <p:spPr>
          <a:xfrm>
            <a:off x="5137860" y="3054981"/>
            <a:ext cx="3283528" cy="1288473"/>
          </a:xfrm>
          <a:prstGeom prst="rect">
            <a:avLst/>
          </a:prstGeom>
          <a:solidFill>
            <a:srgbClr val="00B0F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C3D67-2632-C9E3-C664-064B89F36444}"/>
              </a:ext>
            </a:extLst>
          </p:cNvPr>
          <p:cNvSpPr txBox="1"/>
          <p:nvPr/>
        </p:nvSpPr>
        <p:spPr>
          <a:xfrm>
            <a:off x="2959226" y="3468384"/>
            <a:ext cx="150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USER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B78F-B9EA-C10D-FD9F-A3FBB3D91B12}"/>
              </a:ext>
            </a:extLst>
          </p:cNvPr>
          <p:cNvSpPr txBox="1"/>
          <p:nvPr/>
        </p:nvSpPr>
        <p:spPr>
          <a:xfrm>
            <a:off x="6302938" y="5379886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PROMPT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AADB8-CC3A-5E27-0C37-19F1B9EB7BF3}"/>
              </a:ext>
            </a:extLst>
          </p:cNvPr>
          <p:cNvSpPr txBox="1"/>
          <p:nvPr/>
        </p:nvSpPr>
        <p:spPr>
          <a:xfrm>
            <a:off x="9547062" y="3468384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79B2D-6E7F-F7FB-40B9-02823C8153C5}"/>
              </a:ext>
            </a:extLst>
          </p:cNvPr>
          <p:cNvCxnSpPr>
            <a:cxnSpLocks/>
          </p:cNvCxnSpPr>
          <p:nvPr/>
        </p:nvCxnSpPr>
        <p:spPr>
          <a:xfrm>
            <a:off x="4213070" y="3803127"/>
            <a:ext cx="7897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B658A-20B2-2D4E-A6DC-A3BB1BD47E1C}"/>
              </a:ext>
            </a:extLst>
          </p:cNvPr>
          <p:cNvCxnSpPr>
            <a:cxnSpLocks/>
          </p:cNvCxnSpPr>
          <p:nvPr/>
        </p:nvCxnSpPr>
        <p:spPr>
          <a:xfrm>
            <a:off x="8556469" y="3699216"/>
            <a:ext cx="9905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4574A6-0C97-A64B-A4EF-383272A5569F}"/>
              </a:ext>
            </a:extLst>
          </p:cNvPr>
          <p:cNvCxnSpPr>
            <a:cxnSpLocks/>
          </p:cNvCxnSpPr>
          <p:nvPr/>
        </p:nvCxnSpPr>
        <p:spPr>
          <a:xfrm flipV="1">
            <a:off x="6887429" y="4507475"/>
            <a:ext cx="0" cy="8724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528E1D1-AEFD-0548-89B6-7D63741A5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92" y="5413665"/>
            <a:ext cx="3761508" cy="14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48A9A-D29C-CDC7-FCFB-1169852D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CC7D2D-8CC2-6020-BB81-0805F32C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7" y="413730"/>
            <a:ext cx="10873740" cy="1680205"/>
          </a:xfrm>
        </p:spPr>
        <p:txBody>
          <a:bodyPr/>
          <a:lstStyle/>
          <a:p>
            <a:r>
              <a:rPr lang="en-US" dirty="0"/>
              <a:t>LLM vs AGENTS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2844CD-5F80-82C4-1FD7-FA7BF499C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F385FFA-0C4A-8834-C33C-DBB1AE081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3D77390-76A3-F667-9DDC-555C9E709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BAEB3C2-6BF0-2467-C7A9-90D0E3A0F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61437BA-EE9B-0E01-1810-951D5BB3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64" y="5835263"/>
            <a:ext cx="2663535" cy="1022738"/>
          </a:xfrm>
          <a:prstGeom prst="rect">
            <a:avLst/>
          </a:prstGeom>
        </p:spPr>
      </p:pic>
      <p:pic>
        <p:nvPicPr>
          <p:cNvPr id="7" name="Picture 6" descr="A two circles with text on them&#10;&#10;AI-generated content may be incorrect.">
            <a:extLst>
              <a:ext uri="{FF2B5EF4-FFF2-40B4-BE49-F238E27FC236}">
                <a16:creationId xmlns:a16="http://schemas.microsoft.com/office/drawing/2014/main" id="{DA306136-C973-E696-727D-A4DF30302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26" y="2249011"/>
            <a:ext cx="6727982" cy="35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7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riting on a checklist&#10;&#10;AI-generated content may be incorrect.">
            <a:extLst>
              <a:ext uri="{FF2B5EF4-FFF2-40B4-BE49-F238E27FC236}">
                <a16:creationId xmlns:a16="http://schemas.microsoft.com/office/drawing/2014/main" id="{E5E69E59-D58B-0F13-6AE9-586B67C52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49" y="4712276"/>
            <a:ext cx="1385455" cy="1740610"/>
          </a:xfrm>
          <a:prstGeom prst="rect">
            <a:avLst/>
          </a:prstGeom>
        </p:spPr>
      </p:pic>
      <p:pic>
        <p:nvPicPr>
          <p:cNvPr id="19" name="Picture 18" descr="A black and white illustration of a robot&#10;&#10;AI-generated content may be incorrect.">
            <a:extLst>
              <a:ext uri="{FF2B5EF4-FFF2-40B4-BE49-F238E27FC236}">
                <a16:creationId xmlns:a16="http://schemas.microsoft.com/office/drawing/2014/main" id="{651F1889-3FF8-1E8D-53E5-FBD99253C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80" y="1745672"/>
            <a:ext cx="2296391" cy="2296391"/>
          </a:xfrm>
          <a:prstGeom prst="rect">
            <a:avLst/>
          </a:prstGeom>
        </p:spPr>
      </p:pic>
      <p:pic>
        <p:nvPicPr>
          <p:cNvPr id="21" name="Picture 20" descr="A blue round object with a white background&#10;&#10;AI-generated content may be incorrect.">
            <a:extLst>
              <a:ext uri="{FF2B5EF4-FFF2-40B4-BE49-F238E27FC236}">
                <a16:creationId xmlns:a16="http://schemas.microsoft.com/office/drawing/2014/main" id="{F590AC22-7468-BA6C-053C-4E8D8F125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00" y="3027217"/>
            <a:ext cx="2029692" cy="2029692"/>
          </a:xfrm>
          <a:prstGeom prst="rect">
            <a:avLst/>
          </a:prstGeom>
        </p:spPr>
      </p:pic>
      <p:pic>
        <p:nvPicPr>
          <p:cNvPr id="23" name="Picture 2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561B663-59D2-5C2E-905C-4F16F53DD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623" y="4616160"/>
            <a:ext cx="1698915" cy="1698915"/>
          </a:xfrm>
          <a:prstGeom prst="rect">
            <a:avLst/>
          </a:prstGeom>
        </p:spPr>
      </p:pic>
      <p:pic>
        <p:nvPicPr>
          <p:cNvPr id="25" name="Picture 24" descr="A computer screen shot of different colored objects&#10;&#10;AI-generated content may be incorrect.">
            <a:extLst>
              <a:ext uri="{FF2B5EF4-FFF2-40B4-BE49-F238E27FC236}">
                <a16:creationId xmlns:a16="http://schemas.microsoft.com/office/drawing/2014/main" id="{868B78B5-C28C-D8B3-1B58-C051A3232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21" y="689569"/>
            <a:ext cx="1392076" cy="139207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3A3839-C4FC-8900-9C1E-4E6B09EADBCF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3510392" y="2893868"/>
            <a:ext cx="1120488" cy="11481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15943D-CE16-7B09-71DE-144B054BE1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510392" y="4042063"/>
            <a:ext cx="1575957" cy="11481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352BE9-5EAB-9000-3A36-2B15B156BFB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50182" y="1385607"/>
            <a:ext cx="701539" cy="4639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30B7B3-6436-84F4-CF09-214ADE3A7D3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79077" y="3855027"/>
            <a:ext cx="0" cy="8572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09751F-5B89-B173-845A-029C98361ACB}"/>
              </a:ext>
            </a:extLst>
          </p:cNvPr>
          <p:cNvCxnSpPr>
            <a:cxnSpLocks/>
          </p:cNvCxnSpPr>
          <p:nvPr/>
        </p:nvCxnSpPr>
        <p:spPr>
          <a:xfrm>
            <a:off x="6927271" y="5472393"/>
            <a:ext cx="15413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9A0F868-10BB-A0D6-9F35-4D7F4B424579}"/>
              </a:ext>
            </a:extLst>
          </p:cNvPr>
          <p:cNvSpPr txBox="1"/>
          <p:nvPr/>
        </p:nvSpPr>
        <p:spPr>
          <a:xfrm>
            <a:off x="2008901" y="2701211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62CC6A-5166-305B-9B66-172B32CEFF27}"/>
              </a:ext>
            </a:extLst>
          </p:cNvPr>
          <p:cNvSpPr txBox="1"/>
          <p:nvPr/>
        </p:nvSpPr>
        <p:spPr>
          <a:xfrm>
            <a:off x="3780206" y="2346478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AGENTS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8E2B3E-A263-8163-6ACE-0EE6255E1846}"/>
              </a:ext>
            </a:extLst>
          </p:cNvPr>
          <p:cNvSpPr txBox="1"/>
          <p:nvPr/>
        </p:nvSpPr>
        <p:spPr>
          <a:xfrm>
            <a:off x="7551578" y="2011007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B8AD39-0D9E-C58B-D827-3BD6E09EEB92}"/>
              </a:ext>
            </a:extLst>
          </p:cNvPr>
          <p:cNvSpPr txBox="1"/>
          <p:nvPr/>
        </p:nvSpPr>
        <p:spPr>
          <a:xfrm>
            <a:off x="4219571" y="5275983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D73020-FEA4-74A0-507E-D5A69794735B}"/>
              </a:ext>
            </a:extLst>
          </p:cNvPr>
          <p:cNvSpPr txBox="1"/>
          <p:nvPr/>
        </p:nvSpPr>
        <p:spPr>
          <a:xfrm>
            <a:off x="403493" y="361087"/>
            <a:ext cx="583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7030A0"/>
                </a:solidFill>
              </a:rPr>
              <a:t>AGENTIC AI WORK-FLOW</a:t>
            </a:r>
          </a:p>
        </p:txBody>
      </p:sp>
      <p:pic>
        <p:nvPicPr>
          <p:cNvPr id="2" name="Picture 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A00772C-E07A-4889-3259-A647270CD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" y="5743601"/>
            <a:ext cx="2729353" cy="1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6A41D-EC65-1011-47F6-CDE48460F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riting on a checklist&#10;&#10;AI-generated content may be incorrect.">
            <a:extLst>
              <a:ext uri="{FF2B5EF4-FFF2-40B4-BE49-F238E27FC236}">
                <a16:creationId xmlns:a16="http://schemas.microsoft.com/office/drawing/2014/main" id="{BBE06200-53D8-EEF6-09DC-C81E4113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40" y="4906559"/>
            <a:ext cx="1110453" cy="1395112"/>
          </a:xfrm>
          <a:prstGeom prst="rect">
            <a:avLst/>
          </a:prstGeom>
        </p:spPr>
      </p:pic>
      <p:pic>
        <p:nvPicPr>
          <p:cNvPr id="19" name="Picture 18" descr="A black and white illustration of a robot&#10;&#10;AI-generated content may be incorrect.">
            <a:extLst>
              <a:ext uri="{FF2B5EF4-FFF2-40B4-BE49-F238E27FC236}">
                <a16:creationId xmlns:a16="http://schemas.microsoft.com/office/drawing/2014/main" id="{4ACFF5F2-F00A-6E61-67BA-C18BE6778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45" y="2436662"/>
            <a:ext cx="1943110" cy="1943110"/>
          </a:xfrm>
          <a:prstGeom prst="rect">
            <a:avLst/>
          </a:prstGeom>
        </p:spPr>
      </p:pic>
      <p:pic>
        <p:nvPicPr>
          <p:cNvPr id="21" name="Picture 20" descr="A blue round object with a white background&#10;&#10;AI-generated content may be incorrect.">
            <a:extLst>
              <a:ext uri="{FF2B5EF4-FFF2-40B4-BE49-F238E27FC236}">
                <a16:creationId xmlns:a16="http://schemas.microsoft.com/office/drawing/2014/main" id="{15B946A8-C409-7CE6-D0F7-3DA22B8BC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42" y="3188893"/>
            <a:ext cx="1448409" cy="1448409"/>
          </a:xfrm>
          <a:prstGeom prst="rect">
            <a:avLst/>
          </a:prstGeom>
        </p:spPr>
      </p:pic>
      <p:pic>
        <p:nvPicPr>
          <p:cNvPr id="23" name="Picture 2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F6A657D-4D69-4F12-E748-1A14E0259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52" y="4483491"/>
            <a:ext cx="1698915" cy="1698915"/>
          </a:xfrm>
          <a:prstGeom prst="rect">
            <a:avLst/>
          </a:prstGeom>
        </p:spPr>
      </p:pic>
      <p:pic>
        <p:nvPicPr>
          <p:cNvPr id="25" name="Picture 24" descr="A computer screen shot of different colored objects&#10;&#10;AI-generated content may be incorrect.">
            <a:extLst>
              <a:ext uri="{FF2B5EF4-FFF2-40B4-BE49-F238E27FC236}">
                <a16:creationId xmlns:a16="http://schemas.microsoft.com/office/drawing/2014/main" id="{3D0650B0-0DB1-FD47-F2A0-00F76E953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31" y="682308"/>
            <a:ext cx="1392076" cy="139207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FAE310-61DC-3BB0-A273-5F30E58B3398}"/>
              </a:ext>
            </a:extLst>
          </p:cNvPr>
          <p:cNvCxnSpPr>
            <a:cxnSpLocks/>
          </p:cNvCxnSpPr>
          <p:nvPr/>
        </p:nvCxnSpPr>
        <p:spPr>
          <a:xfrm flipV="1">
            <a:off x="2929370" y="3188893"/>
            <a:ext cx="923356" cy="6453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C2141-0460-6A54-B42C-ADD25941800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157692" y="1378346"/>
            <a:ext cx="701539" cy="4639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9E8C6B-C038-5D8E-8DDB-3A7824B7BF9B}"/>
              </a:ext>
            </a:extLst>
          </p:cNvPr>
          <p:cNvCxnSpPr>
            <a:cxnSpLocks/>
          </p:cNvCxnSpPr>
          <p:nvPr/>
        </p:nvCxnSpPr>
        <p:spPr>
          <a:xfrm>
            <a:off x="4878362" y="4132422"/>
            <a:ext cx="0" cy="77413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244587-5E1B-FB9D-3DBC-45BBCC035173}"/>
              </a:ext>
            </a:extLst>
          </p:cNvPr>
          <p:cNvCxnSpPr>
            <a:cxnSpLocks/>
          </p:cNvCxnSpPr>
          <p:nvPr/>
        </p:nvCxnSpPr>
        <p:spPr>
          <a:xfrm>
            <a:off x="7883235" y="5451611"/>
            <a:ext cx="15413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E7B4A9-FDA1-13A0-742E-AC50036C1B2B}"/>
              </a:ext>
            </a:extLst>
          </p:cNvPr>
          <p:cNvSpPr txBox="1"/>
          <p:nvPr/>
        </p:nvSpPr>
        <p:spPr>
          <a:xfrm>
            <a:off x="1643156" y="2919023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826350-37BA-7075-97E3-601D7AD0C9B3}"/>
              </a:ext>
            </a:extLst>
          </p:cNvPr>
          <p:cNvSpPr txBox="1"/>
          <p:nvPr/>
        </p:nvSpPr>
        <p:spPr>
          <a:xfrm>
            <a:off x="4038336" y="2149246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AGENT1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BBF606-9FC4-E2AD-1875-6380DEF31C40}"/>
              </a:ext>
            </a:extLst>
          </p:cNvPr>
          <p:cNvSpPr txBox="1"/>
          <p:nvPr/>
        </p:nvSpPr>
        <p:spPr>
          <a:xfrm>
            <a:off x="7132489" y="492947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FE0318-7772-8BD0-2DF4-C3D150D3075D}"/>
              </a:ext>
            </a:extLst>
          </p:cNvPr>
          <p:cNvSpPr txBox="1"/>
          <p:nvPr/>
        </p:nvSpPr>
        <p:spPr>
          <a:xfrm>
            <a:off x="3292725" y="5249193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C91007-DD8A-C3AA-C7B7-A53E0EA437E6}"/>
              </a:ext>
            </a:extLst>
          </p:cNvPr>
          <p:cNvSpPr txBox="1"/>
          <p:nvPr/>
        </p:nvSpPr>
        <p:spPr>
          <a:xfrm>
            <a:off x="102125" y="82143"/>
            <a:ext cx="531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7030A0"/>
                </a:solidFill>
              </a:rPr>
              <a:t>MULTI-AGENTS WORK- FLOW</a:t>
            </a:r>
          </a:p>
        </p:txBody>
      </p:sp>
      <p:pic>
        <p:nvPicPr>
          <p:cNvPr id="5" name="Picture 4" descr="A person writing on a checklist&#10;&#10;AI-generated content may be incorrect.">
            <a:extLst>
              <a:ext uri="{FF2B5EF4-FFF2-40B4-BE49-F238E27FC236}">
                <a16:creationId xmlns:a16="http://schemas.microsoft.com/office/drawing/2014/main" id="{9CD5BFC3-3FDC-BC0C-DFCB-D6C5CD41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015" y="4891334"/>
            <a:ext cx="1110453" cy="1395112"/>
          </a:xfrm>
          <a:prstGeom prst="rect">
            <a:avLst/>
          </a:prstGeom>
        </p:spPr>
      </p:pic>
      <p:pic>
        <p:nvPicPr>
          <p:cNvPr id="6" name="Picture 5" descr="A black and white illustration of a robot&#10;&#10;AI-generated content may be incorrect.">
            <a:extLst>
              <a:ext uri="{FF2B5EF4-FFF2-40B4-BE49-F238E27FC236}">
                <a16:creationId xmlns:a16="http://schemas.microsoft.com/office/drawing/2014/main" id="{1808CC10-72DC-9EE9-9F22-BE32532B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20" y="2421437"/>
            <a:ext cx="1943110" cy="19431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FFE32-8F0C-8478-59F6-99D45892F320}"/>
              </a:ext>
            </a:extLst>
          </p:cNvPr>
          <p:cNvCxnSpPr>
            <a:cxnSpLocks/>
          </p:cNvCxnSpPr>
          <p:nvPr/>
        </p:nvCxnSpPr>
        <p:spPr>
          <a:xfrm>
            <a:off x="8314241" y="4132422"/>
            <a:ext cx="0" cy="75311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4F2CEB-DD1B-C3C0-41B7-215CA9C368B9}"/>
              </a:ext>
            </a:extLst>
          </p:cNvPr>
          <p:cNvSpPr txBox="1"/>
          <p:nvPr/>
        </p:nvSpPr>
        <p:spPr>
          <a:xfrm>
            <a:off x="7707137" y="2041676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AGENT2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F174A-2742-5C1B-4A4C-833D79C8DFC5}"/>
              </a:ext>
            </a:extLst>
          </p:cNvPr>
          <p:cNvSpPr txBox="1"/>
          <p:nvPr/>
        </p:nvSpPr>
        <p:spPr>
          <a:xfrm>
            <a:off x="6690773" y="5176805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TASK2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DF0F4D-1C95-5868-3E52-C08DF41D79A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51307" y="1378346"/>
            <a:ext cx="581261" cy="5163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41231C-3219-B257-776F-081031230DA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901358" y="3392992"/>
            <a:ext cx="1418162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12A5F1-ED8A-C702-F4CC-196FF68E4ABA}"/>
              </a:ext>
            </a:extLst>
          </p:cNvPr>
          <p:cNvCxnSpPr>
            <a:cxnSpLocks/>
          </p:cNvCxnSpPr>
          <p:nvPr/>
        </p:nvCxnSpPr>
        <p:spPr>
          <a:xfrm>
            <a:off x="2935360" y="3810996"/>
            <a:ext cx="985756" cy="7084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C0E9F66E-6C6D-622A-A468-FCFAA79FE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" y="5809989"/>
            <a:ext cx="2729353" cy="1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0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53DA-CB8F-70BD-0C7D-30380B18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81886C21-0175-3059-A2A6-85ED55DDEF57}"/>
              </a:ext>
            </a:extLst>
          </p:cNvPr>
          <p:cNvSpPr txBox="1"/>
          <p:nvPr/>
        </p:nvSpPr>
        <p:spPr>
          <a:xfrm>
            <a:off x="190893" y="123614"/>
            <a:ext cx="626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7030A0"/>
                </a:solidFill>
              </a:rPr>
              <a:t>CODE-BASED FRAMEWORKS</a:t>
            </a:r>
          </a:p>
        </p:txBody>
      </p:sp>
      <p:pic>
        <p:nvPicPr>
          <p:cNvPr id="22" name="Picture 21" descr="A blue and white logo&#10;&#10;AI-generated content may be incorrect.">
            <a:extLst>
              <a:ext uri="{FF2B5EF4-FFF2-40B4-BE49-F238E27FC236}">
                <a16:creationId xmlns:a16="http://schemas.microsoft.com/office/drawing/2014/main" id="{E1BA146B-A497-C88A-4AA2-8C463F904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59" y="1507547"/>
            <a:ext cx="1823605" cy="1360690"/>
          </a:xfrm>
          <a:prstGeom prst="rect">
            <a:avLst/>
          </a:prstGeom>
        </p:spPr>
      </p:pic>
      <p:pic>
        <p:nvPicPr>
          <p:cNvPr id="27" name="Picture 26" descr="A logo with a pink and white design&#10;&#10;AI-generated content may be incorrect.">
            <a:extLst>
              <a:ext uri="{FF2B5EF4-FFF2-40B4-BE49-F238E27FC236}">
                <a16:creationId xmlns:a16="http://schemas.microsoft.com/office/drawing/2014/main" id="{8449681B-79A8-243D-FA52-6AE650147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1507547"/>
            <a:ext cx="2667000" cy="1333500"/>
          </a:xfrm>
          <a:prstGeom prst="rect">
            <a:avLst/>
          </a:prstGeom>
        </p:spPr>
      </p:pic>
      <p:pic>
        <p:nvPicPr>
          <p:cNvPr id="30" name="Picture 29" descr="A close-up of a logo&#10;&#10;AI-generated content may be incorrect.">
            <a:extLst>
              <a:ext uri="{FF2B5EF4-FFF2-40B4-BE49-F238E27FC236}">
                <a16:creationId xmlns:a16="http://schemas.microsoft.com/office/drawing/2014/main" id="{0F50ECDD-6095-95AA-5506-96ADF47C1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84" y="4223295"/>
            <a:ext cx="2324100" cy="1448471"/>
          </a:xfrm>
          <a:prstGeom prst="rect">
            <a:avLst/>
          </a:prstGeom>
        </p:spPr>
      </p:pic>
      <p:pic>
        <p:nvPicPr>
          <p:cNvPr id="33" name="Picture 32" descr="A logo with a blue and black text&#10;&#10;AI-generated content may be incorrect.">
            <a:extLst>
              <a:ext uri="{FF2B5EF4-FFF2-40B4-BE49-F238E27FC236}">
                <a16:creationId xmlns:a16="http://schemas.microsoft.com/office/drawing/2014/main" id="{4EB3D009-3AB8-3128-9E86-F4B90C45A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78" y="4091025"/>
            <a:ext cx="2705101" cy="1591236"/>
          </a:xfrm>
          <a:prstGeom prst="rect">
            <a:avLst/>
          </a:prstGeom>
        </p:spPr>
      </p:pic>
      <p:pic>
        <p:nvPicPr>
          <p:cNvPr id="35" name="Picture 34" descr="A silver letter on a black background&#10;&#10;AI-generated content may be incorrect.">
            <a:extLst>
              <a:ext uri="{FF2B5EF4-FFF2-40B4-BE49-F238E27FC236}">
                <a16:creationId xmlns:a16="http://schemas.microsoft.com/office/drawing/2014/main" id="{813FB102-91D5-59E9-3FEA-FD7239391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62" y="1540187"/>
            <a:ext cx="1492766" cy="149276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B7C78C-5335-7D4B-0FD8-C48F2EA3C510}"/>
              </a:ext>
            </a:extLst>
          </p:cNvPr>
          <p:cNvSpPr txBox="1"/>
          <p:nvPr/>
        </p:nvSpPr>
        <p:spPr>
          <a:xfrm>
            <a:off x="5223184" y="3217776"/>
            <a:ext cx="224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LANG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DFF219-331D-3973-59A2-75E903FCA2F3}"/>
              </a:ext>
            </a:extLst>
          </p:cNvPr>
          <p:cNvSpPr txBox="1"/>
          <p:nvPr/>
        </p:nvSpPr>
        <p:spPr>
          <a:xfrm>
            <a:off x="1549993" y="3217776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CREW AI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9D6C83-46F3-26B2-22BE-7887C1CA3495}"/>
              </a:ext>
            </a:extLst>
          </p:cNvPr>
          <p:cNvSpPr txBox="1"/>
          <p:nvPr/>
        </p:nvSpPr>
        <p:spPr>
          <a:xfrm>
            <a:off x="8754337" y="3237365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AUTO 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8A5940-8807-20E1-0C72-8EDA1F068879}"/>
              </a:ext>
            </a:extLst>
          </p:cNvPr>
          <p:cNvSpPr txBox="1"/>
          <p:nvPr/>
        </p:nvSpPr>
        <p:spPr>
          <a:xfrm>
            <a:off x="3004725" y="5895895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OPENAI SWARM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A47BEC-6999-D8B2-E748-9BF0CC209990}"/>
              </a:ext>
            </a:extLst>
          </p:cNvPr>
          <p:cNvSpPr txBox="1"/>
          <p:nvPr/>
        </p:nvSpPr>
        <p:spPr>
          <a:xfrm>
            <a:off x="7465884" y="5895894"/>
            <a:ext cx="150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META GPT</a:t>
            </a:r>
          </a:p>
        </p:txBody>
      </p:sp>
      <p:pic>
        <p:nvPicPr>
          <p:cNvPr id="2" name="Picture 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575E4B4F-7D72-6462-BD02-27F1EA70B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47" y="5682261"/>
            <a:ext cx="2729353" cy="10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0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{9F885213-287D-4C82-98E4-3E8B08B11157}tf78853419_win32</Template>
  <TotalTime>518</TotalTime>
  <Words>124</Words>
  <Application>Microsoft Office PowerPoint</Application>
  <PresentationFormat>Widescreen</PresentationFormat>
  <Paragraphs>56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Segoe Sans Display Semibold</vt:lpstr>
      <vt:lpstr>Segoe UI</vt:lpstr>
      <vt:lpstr>Wingdings</vt:lpstr>
      <vt:lpstr>Custom</vt:lpstr>
      <vt:lpstr>I AM  AAKASH DHAKSHNAMOORTHY</vt:lpstr>
      <vt:lpstr>PowerPoint Presentation</vt:lpstr>
      <vt:lpstr>CHAT GPT TASKS</vt:lpstr>
      <vt:lpstr>CHAT GPT TASKS</vt:lpstr>
      <vt:lpstr>GEN AI WORK-FLOW</vt:lpstr>
      <vt:lpstr>LLM vs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Dhakshna</dc:creator>
  <cp:lastModifiedBy>Aakash Dhakshna</cp:lastModifiedBy>
  <cp:revision>12</cp:revision>
  <dcterms:created xsi:type="dcterms:W3CDTF">2025-02-19T17:19:31Z</dcterms:created>
  <dcterms:modified xsi:type="dcterms:W3CDTF">2025-03-04T18:48:20Z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