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147480624" r:id="rId2"/>
    <p:sldId id="2147480582" r:id="rId3"/>
    <p:sldId id="2147480646" r:id="rId4"/>
    <p:sldId id="2147480649" r:id="rId5"/>
    <p:sldId id="2147480650" r:id="rId6"/>
    <p:sldId id="2147480658" r:id="rId7"/>
    <p:sldId id="2147480648" r:id="rId8"/>
    <p:sldId id="2147480652" r:id="rId9"/>
    <p:sldId id="2147480660" r:id="rId10"/>
    <p:sldId id="2147480653" r:id="rId11"/>
    <p:sldId id="2147480654" r:id="rId12"/>
    <p:sldId id="2147480655" r:id="rId13"/>
    <p:sldId id="2147480651" r:id="rId14"/>
    <p:sldId id="2147480656" r:id="rId15"/>
    <p:sldId id="2147480657" r:id="rId16"/>
    <p:sldId id="2147480661" r:id="rId17"/>
    <p:sldId id="207613634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5F712-6AA0-4030-B129-557278A94EB1}" v="1" dt="2024-11-23T02:26:17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0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rthanan Selvaraj" userId="8e8f83d9-d737-4123-a55b-43ffd2f0350b" providerId="ADAL" clId="{2F50B9F4-5754-4941-B42B-6699A4973D16}"/>
    <pc:docChg chg="undo custSel addSld delSld modSld">
      <pc:chgData name="Janarthanan Selvaraj" userId="8e8f83d9-d737-4123-a55b-43ffd2f0350b" providerId="ADAL" clId="{2F50B9F4-5754-4941-B42B-6699A4973D16}" dt="2023-08-11T10:42:41.045" v="127" actId="47"/>
      <pc:docMkLst>
        <pc:docMk/>
      </pc:docMkLst>
      <pc:sldChg chg="add">
        <pc:chgData name="Janarthanan Selvaraj" userId="8e8f83d9-d737-4123-a55b-43ffd2f0350b" providerId="ADAL" clId="{2F50B9F4-5754-4941-B42B-6699A4973D16}" dt="2023-08-10T14:47:37.489" v="115"/>
        <pc:sldMkLst>
          <pc:docMk/>
          <pc:sldMk cId="0" sldId="264"/>
        </pc:sldMkLst>
      </pc:sldChg>
      <pc:sldChg chg="addSp delSp modSp mod">
        <pc:chgData name="Janarthanan Selvaraj" userId="8e8f83d9-d737-4123-a55b-43ffd2f0350b" providerId="ADAL" clId="{2F50B9F4-5754-4941-B42B-6699A4973D16}" dt="2023-08-10T14:30:00.603" v="83" actId="27636"/>
        <pc:sldMkLst>
          <pc:docMk/>
          <pc:sldMk cId="1050836450" sldId="324"/>
        </pc:sldMkLst>
        <pc:spChg chg="mod">
          <ac:chgData name="Janarthanan Selvaraj" userId="8e8f83d9-d737-4123-a55b-43ffd2f0350b" providerId="ADAL" clId="{2F50B9F4-5754-4941-B42B-6699A4973D16}" dt="2023-08-10T14:29:38.841" v="79" actId="1076"/>
          <ac:spMkLst>
            <pc:docMk/>
            <pc:sldMk cId="1050836450" sldId="324"/>
            <ac:spMk id="2" creationId="{9F7BC2AC-FB9D-36F3-DBCD-6D776E2E9863}"/>
          </ac:spMkLst>
        </pc:spChg>
        <pc:spChg chg="add del mod">
          <ac:chgData name="Janarthanan Selvaraj" userId="8e8f83d9-d737-4123-a55b-43ffd2f0350b" providerId="ADAL" clId="{2F50B9F4-5754-4941-B42B-6699A4973D16}" dt="2023-08-10T14:30:00.603" v="83" actId="27636"/>
          <ac:spMkLst>
            <pc:docMk/>
            <pc:sldMk cId="1050836450" sldId="324"/>
            <ac:spMk id="3" creationId="{A0B1E1E8-6B7F-F732-4726-544C23F40365}"/>
          </ac:spMkLst>
        </pc:spChg>
        <pc:spChg chg="add del">
          <ac:chgData name="Janarthanan Selvaraj" userId="8e8f83d9-d737-4123-a55b-43ffd2f0350b" providerId="ADAL" clId="{2F50B9F4-5754-4941-B42B-6699A4973D16}" dt="2023-08-10T14:28:58.107" v="74" actId="26606"/>
          <ac:spMkLst>
            <pc:docMk/>
            <pc:sldMk cId="1050836450" sldId="324"/>
            <ac:spMk id="8" creationId="{1709F1D5-B0F1-4714-A239-E5B61C161915}"/>
          </ac:spMkLst>
        </pc:spChg>
        <pc:spChg chg="add del">
          <ac:chgData name="Janarthanan Selvaraj" userId="8e8f83d9-d737-4123-a55b-43ffd2f0350b" providerId="ADAL" clId="{2F50B9F4-5754-4941-B42B-6699A4973D16}" dt="2023-08-10T14:28:58.107" v="74" actId="26606"/>
          <ac:spMkLst>
            <pc:docMk/>
            <pc:sldMk cId="1050836450" sldId="324"/>
            <ac:spMk id="10" creationId="{228FB460-D3FF-4440-A020-05982A09E517}"/>
          </ac:spMkLst>
        </pc:spChg>
        <pc:spChg chg="add del">
          <ac:chgData name="Janarthanan Selvaraj" userId="8e8f83d9-d737-4123-a55b-43ffd2f0350b" providerId="ADAL" clId="{2F50B9F4-5754-4941-B42B-6699A4973D16}" dt="2023-08-10T14:28:58.107" v="74" actId="26606"/>
          <ac:spMkLst>
            <pc:docMk/>
            <pc:sldMk cId="1050836450" sldId="324"/>
            <ac:spMk id="12" creationId="{14847E93-7DC1-4D4B-8829-B19AA7137C50}"/>
          </ac:spMkLst>
        </pc:spChg>
        <pc:spChg chg="add del">
          <ac:chgData name="Janarthanan Selvaraj" userId="8e8f83d9-d737-4123-a55b-43ffd2f0350b" providerId="ADAL" clId="{2F50B9F4-5754-4941-B42B-6699A4973D16}" dt="2023-08-10T14:28:58.107" v="74" actId="26606"/>
          <ac:spMkLst>
            <pc:docMk/>
            <pc:sldMk cId="1050836450" sldId="324"/>
            <ac:spMk id="14" creationId="{5566D6E1-03A1-4D73-A4E0-35D74D568A04}"/>
          </ac:spMkLst>
        </pc:spChg>
        <pc:spChg chg="add del">
          <ac:chgData name="Janarthanan Selvaraj" userId="8e8f83d9-d737-4123-a55b-43ffd2f0350b" providerId="ADAL" clId="{2F50B9F4-5754-4941-B42B-6699A4973D16}" dt="2023-08-10T14:28:58.107" v="74" actId="26606"/>
          <ac:spMkLst>
            <pc:docMk/>
            <pc:sldMk cId="1050836450" sldId="324"/>
            <ac:spMk id="16" creationId="{9F835A99-04AC-494A-A572-AFE8413CC938}"/>
          </ac:spMkLst>
        </pc:spChg>
        <pc:spChg chg="add del">
          <ac:chgData name="Janarthanan Selvaraj" userId="8e8f83d9-d737-4123-a55b-43ffd2f0350b" providerId="ADAL" clId="{2F50B9F4-5754-4941-B42B-6699A4973D16}" dt="2023-08-10T14:28:58.107" v="74" actId="26606"/>
          <ac:spMkLst>
            <pc:docMk/>
            <pc:sldMk cId="1050836450" sldId="324"/>
            <ac:spMk id="18" creationId="{7B786209-1B0B-4CA9-9BDD-F7327066A84D}"/>
          </ac:spMkLst>
        </pc:spChg>
        <pc:spChg chg="add del">
          <ac:chgData name="Janarthanan Selvaraj" userId="8e8f83d9-d737-4123-a55b-43ffd2f0350b" providerId="ADAL" clId="{2F50B9F4-5754-4941-B42B-6699A4973D16}" dt="2023-08-10T14:28:58.107" v="74" actId="26606"/>
          <ac:spMkLst>
            <pc:docMk/>
            <pc:sldMk cId="1050836450" sldId="324"/>
            <ac:spMk id="20" creationId="{2D2964BB-484D-45AE-AD66-D407D0629652}"/>
          </ac:spMkLst>
        </pc:spChg>
        <pc:spChg chg="add del">
          <ac:chgData name="Janarthanan Selvaraj" userId="8e8f83d9-d737-4123-a55b-43ffd2f0350b" providerId="ADAL" clId="{2F50B9F4-5754-4941-B42B-6699A4973D16}" dt="2023-08-10T14:28:58.107" v="74" actId="26606"/>
          <ac:spMkLst>
            <pc:docMk/>
            <pc:sldMk cId="1050836450" sldId="324"/>
            <ac:spMk id="22" creationId="{6691AC69-A76E-4DAB-B565-468B6B87ACF3}"/>
          </ac:spMkLst>
        </pc:spChg>
        <pc:spChg chg="add del">
          <ac:chgData name="Janarthanan Selvaraj" userId="8e8f83d9-d737-4123-a55b-43ffd2f0350b" providerId="ADAL" clId="{2F50B9F4-5754-4941-B42B-6699A4973D16}" dt="2023-08-10T14:28:58.101" v="73" actId="26606"/>
          <ac:spMkLst>
            <pc:docMk/>
            <pc:sldMk cId="1050836450" sldId="324"/>
            <ac:spMk id="27" creationId="{B95B9BA8-1D69-4796-85F5-B6D0BD52354B}"/>
          </ac:spMkLst>
        </pc:spChg>
        <pc:spChg chg="add del">
          <ac:chgData name="Janarthanan Selvaraj" userId="8e8f83d9-d737-4123-a55b-43ffd2f0350b" providerId="ADAL" clId="{2F50B9F4-5754-4941-B42B-6699A4973D16}" dt="2023-08-10T14:29:29.961" v="78" actId="26606"/>
          <ac:spMkLst>
            <pc:docMk/>
            <pc:sldMk cId="1050836450" sldId="324"/>
            <ac:spMk id="30" creationId="{E8A8EAB8-D2FF-444D-B34B-7D32F106AD0E}"/>
          </ac:spMkLst>
        </pc:spChg>
        <pc:spChg chg="add">
          <ac:chgData name="Janarthanan Selvaraj" userId="8e8f83d9-d737-4123-a55b-43ffd2f0350b" providerId="ADAL" clId="{2F50B9F4-5754-4941-B42B-6699A4973D16}" dt="2023-08-10T14:29:29.961" v="78" actId="26606"/>
          <ac:spMkLst>
            <pc:docMk/>
            <pc:sldMk cId="1050836450" sldId="324"/>
            <ac:spMk id="36" creationId="{5A0118C5-4F8D-4CF4-BADD-53FEACC6C42A}"/>
          </ac:spMkLst>
        </pc:spChg>
        <pc:spChg chg="add">
          <ac:chgData name="Janarthanan Selvaraj" userId="8e8f83d9-d737-4123-a55b-43ffd2f0350b" providerId="ADAL" clId="{2F50B9F4-5754-4941-B42B-6699A4973D16}" dt="2023-08-10T14:29:29.961" v="78" actId="26606"/>
          <ac:spMkLst>
            <pc:docMk/>
            <pc:sldMk cId="1050836450" sldId="324"/>
            <ac:spMk id="38" creationId="{3C1D1FA3-6212-4B97-9B1E-C7F81247C2B9}"/>
          </ac:spMkLst>
        </pc:spChg>
        <pc:spChg chg="add">
          <ac:chgData name="Janarthanan Selvaraj" userId="8e8f83d9-d737-4123-a55b-43ffd2f0350b" providerId="ADAL" clId="{2F50B9F4-5754-4941-B42B-6699A4973D16}" dt="2023-08-10T14:29:29.961" v="78" actId="26606"/>
          <ac:spMkLst>
            <pc:docMk/>
            <pc:sldMk cId="1050836450" sldId="324"/>
            <ac:spMk id="40" creationId="{11C51958-04D4-4687-95A2-95DCDCF47464}"/>
          </ac:spMkLst>
        </pc:spChg>
        <pc:spChg chg="add">
          <ac:chgData name="Janarthanan Selvaraj" userId="8e8f83d9-d737-4123-a55b-43ffd2f0350b" providerId="ADAL" clId="{2F50B9F4-5754-4941-B42B-6699A4973D16}" dt="2023-08-10T14:29:29.961" v="78" actId="26606"/>
          <ac:spMkLst>
            <pc:docMk/>
            <pc:sldMk cId="1050836450" sldId="324"/>
            <ac:spMk id="42" creationId="{79AFCB35-9C04-4524-A0B1-57FF6865D013}"/>
          </ac:spMkLst>
        </pc:spChg>
        <pc:spChg chg="add">
          <ac:chgData name="Janarthanan Selvaraj" userId="8e8f83d9-d737-4123-a55b-43ffd2f0350b" providerId="ADAL" clId="{2F50B9F4-5754-4941-B42B-6699A4973D16}" dt="2023-08-10T14:29:29.961" v="78" actId="26606"/>
          <ac:spMkLst>
            <pc:docMk/>
            <pc:sldMk cId="1050836450" sldId="324"/>
            <ac:spMk id="44" creationId="{D11AD2AD-0BA0-4DD3-8EEA-84686A0E718C}"/>
          </ac:spMkLst>
        </pc:spChg>
        <pc:grpChg chg="add">
          <ac:chgData name="Janarthanan Selvaraj" userId="8e8f83d9-d737-4123-a55b-43ffd2f0350b" providerId="ADAL" clId="{2F50B9F4-5754-4941-B42B-6699A4973D16}" dt="2023-08-10T14:29:29.961" v="78" actId="26606"/>
          <ac:grpSpMkLst>
            <pc:docMk/>
            <pc:sldMk cId="1050836450" sldId="324"/>
            <ac:grpSpMk id="46" creationId="{0C156BF8-7FF7-440F-BE2B-417DFFE8BFA5}"/>
          </ac:grpSpMkLst>
        </pc:grpChg>
        <pc:graphicFrameChg chg="add del">
          <ac:chgData name="Janarthanan Selvaraj" userId="8e8f83d9-d737-4123-a55b-43ffd2f0350b" providerId="ADAL" clId="{2F50B9F4-5754-4941-B42B-6699A4973D16}" dt="2023-08-10T14:28:11.576" v="69" actId="26606"/>
          <ac:graphicFrameMkLst>
            <pc:docMk/>
            <pc:sldMk cId="1050836450" sldId="324"/>
            <ac:graphicFrameMk id="24" creationId="{184F4D1D-F262-88F7-45D5-58D6E7E52F51}"/>
          </ac:graphicFrameMkLst>
        </pc:graphicFrameChg>
        <pc:picChg chg="add mod">
          <ac:chgData name="Janarthanan Selvaraj" userId="8e8f83d9-d737-4123-a55b-43ffd2f0350b" providerId="ADAL" clId="{2F50B9F4-5754-4941-B42B-6699A4973D16}" dt="2023-08-10T14:29:29.961" v="78" actId="26606"/>
          <ac:picMkLst>
            <pc:docMk/>
            <pc:sldMk cId="1050836450" sldId="324"/>
            <ac:picMk id="4" creationId="{C30D42BF-4198-3575-7BFF-DA52C7549EB3}"/>
          </ac:picMkLst>
        </pc:picChg>
        <pc:cxnChg chg="add del">
          <ac:chgData name="Janarthanan Selvaraj" userId="8e8f83d9-d737-4123-a55b-43ffd2f0350b" providerId="ADAL" clId="{2F50B9F4-5754-4941-B42B-6699A4973D16}" dt="2023-08-10T14:29:29.961" v="78" actId="26606"/>
          <ac:cxnSpMkLst>
            <pc:docMk/>
            <pc:sldMk cId="1050836450" sldId="324"/>
            <ac:cxnSpMk id="29" creationId="{EEA38897-7BA3-4408-8083-3235339C4A60}"/>
          </ac:cxnSpMkLst>
        </pc:cxnChg>
        <pc:cxnChg chg="add del">
          <ac:chgData name="Janarthanan Selvaraj" userId="8e8f83d9-d737-4123-a55b-43ffd2f0350b" providerId="ADAL" clId="{2F50B9F4-5754-4941-B42B-6699A4973D16}" dt="2023-08-10T14:29:29.961" v="78" actId="26606"/>
          <ac:cxnSpMkLst>
            <pc:docMk/>
            <pc:sldMk cId="1050836450" sldId="324"/>
            <ac:cxnSpMk id="31" creationId="{F11AD06B-AB20-4097-8606-5DA00DBACE88}"/>
          </ac:cxnSpMkLst>
        </pc:cxnChg>
      </pc:sldChg>
      <pc:sldChg chg="addSp modSp new del mod">
        <pc:chgData name="Janarthanan Selvaraj" userId="8e8f83d9-d737-4123-a55b-43ffd2f0350b" providerId="ADAL" clId="{2F50B9F4-5754-4941-B42B-6699A4973D16}" dt="2023-08-10T14:54:09.497" v="116" actId="47"/>
        <pc:sldMkLst>
          <pc:docMk/>
          <pc:sldMk cId="1475806406" sldId="341"/>
        </pc:sldMkLst>
        <pc:spChg chg="mod">
          <ac:chgData name="Janarthanan Selvaraj" userId="8e8f83d9-d737-4123-a55b-43ffd2f0350b" providerId="ADAL" clId="{2F50B9F4-5754-4941-B42B-6699A4973D16}" dt="2023-08-10T14:25:43.523" v="30" actId="20577"/>
          <ac:spMkLst>
            <pc:docMk/>
            <pc:sldMk cId="1475806406" sldId="341"/>
            <ac:spMk id="2" creationId="{5D4A297D-A495-2741-E0EB-D55CBCDE818A}"/>
          </ac:spMkLst>
        </pc:spChg>
        <pc:spChg chg="mod">
          <ac:chgData name="Janarthanan Selvaraj" userId="8e8f83d9-d737-4123-a55b-43ffd2f0350b" providerId="ADAL" clId="{2F50B9F4-5754-4941-B42B-6699A4973D16}" dt="2023-08-10T14:26:24.243" v="36" actId="6549"/>
          <ac:spMkLst>
            <pc:docMk/>
            <pc:sldMk cId="1475806406" sldId="341"/>
            <ac:spMk id="3" creationId="{DBDF1F73-51D0-5B47-DA30-4679CE78CCDD}"/>
          </ac:spMkLst>
        </pc:spChg>
        <pc:picChg chg="add mod">
          <ac:chgData name="Janarthanan Selvaraj" userId="8e8f83d9-d737-4123-a55b-43ffd2f0350b" providerId="ADAL" clId="{2F50B9F4-5754-4941-B42B-6699A4973D16}" dt="2023-08-10T14:26:43.939" v="39" actId="1076"/>
          <ac:picMkLst>
            <pc:docMk/>
            <pc:sldMk cId="1475806406" sldId="341"/>
            <ac:picMk id="4" creationId="{34B6827E-FF6D-66A2-BF14-E1ED3310F491}"/>
          </ac:picMkLst>
        </pc:picChg>
      </pc:sldChg>
      <pc:sldChg chg="add">
        <pc:chgData name="Janarthanan Selvaraj" userId="8e8f83d9-d737-4123-a55b-43ffd2f0350b" providerId="ADAL" clId="{2F50B9F4-5754-4941-B42B-6699A4973D16}" dt="2023-08-10T14:27:24.162" v="40" actId="2890"/>
        <pc:sldMkLst>
          <pc:docMk/>
          <pc:sldMk cId="1529923838" sldId="342"/>
        </pc:sldMkLst>
      </pc:sldChg>
      <pc:sldChg chg="addSp delSp modSp add mod">
        <pc:chgData name="Janarthanan Selvaraj" userId="8e8f83d9-d737-4123-a55b-43ffd2f0350b" providerId="ADAL" clId="{2F50B9F4-5754-4941-B42B-6699A4973D16}" dt="2023-08-10T14:31:40.603" v="93" actId="14100"/>
        <pc:sldMkLst>
          <pc:docMk/>
          <pc:sldMk cId="3089178266" sldId="343"/>
        </pc:sldMkLst>
        <pc:spChg chg="mod">
          <ac:chgData name="Janarthanan Selvaraj" userId="8e8f83d9-d737-4123-a55b-43ffd2f0350b" providerId="ADAL" clId="{2F50B9F4-5754-4941-B42B-6699A4973D16}" dt="2023-08-10T14:31:34.363" v="92" actId="26606"/>
          <ac:spMkLst>
            <pc:docMk/>
            <pc:sldMk cId="3089178266" sldId="343"/>
            <ac:spMk id="2" creationId="{9F7BC2AC-FB9D-36F3-DBCD-6D776E2E9863}"/>
          </ac:spMkLst>
        </pc:spChg>
        <pc:spChg chg="mod">
          <ac:chgData name="Janarthanan Selvaraj" userId="8e8f83d9-d737-4123-a55b-43ffd2f0350b" providerId="ADAL" clId="{2F50B9F4-5754-4941-B42B-6699A4973D16}" dt="2023-08-10T14:31:34.363" v="92" actId="26606"/>
          <ac:spMkLst>
            <pc:docMk/>
            <pc:sldMk cId="3089178266" sldId="343"/>
            <ac:spMk id="3" creationId="{A0B1E1E8-6B7F-F732-4726-544C23F40365}"/>
          </ac:spMkLst>
        </pc:spChg>
        <pc:spChg chg="del">
          <ac:chgData name="Janarthanan Selvaraj" userId="8e8f83d9-d737-4123-a55b-43ffd2f0350b" providerId="ADAL" clId="{2F50B9F4-5754-4941-B42B-6699A4973D16}" dt="2023-08-10T14:31:34.363" v="92" actId="26606"/>
          <ac:spMkLst>
            <pc:docMk/>
            <pc:sldMk cId="3089178266" sldId="343"/>
            <ac:spMk id="36" creationId="{5A0118C5-4F8D-4CF4-BADD-53FEACC6C42A}"/>
          </ac:spMkLst>
        </pc:spChg>
        <pc:spChg chg="del">
          <ac:chgData name="Janarthanan Selvaraj" userId="8e8f83d9-d737-4123-a55b-43ffd2f0350b" providerId="ADAL" clId="{2F50B9F4-5754-4941-B42B-6699A4973D16}" dt="2023-08-10T14:31:34.363" v="92" actId="26606"/>
          <ac:spMkLst>
            <pc:docMk/>
            <pc:sldMk cId="3089178266" sldId="343"/>
            <ac:spMk id="38" creationId="{3C1D1FA3-6212-4B97-9B1E-C7F81247C2B9}"/>
          </ac:spMkLst>
        </pc:spChg>
        <pc:spChg chg="del">
          <ac:chgData name="Janarthanan Selvaraj" userId="8e8f83d9-d737-4123-a55b-43ffd2f0350b" providerId="ADAL" clId="{2F50B9F4-5754-4941-B42B-6699A4973D16}" dt="2023-08-10T14:31:34.363" v="92" actId="26606"/>
          <ac:spMkLst>
            <pc:docMk/>
            <pc:sldMk cId="3089178266" sldId="343"/>
            <ac:spMk id="40" creationId="{11C51958-04D4-4687-95A2-95DCDCF47464}"/>
          </ac:spMkLst>
        </pc:spChg>
        <pc:spChg chg="del">
          <ac:chgData name="Janarthanan Selvaraj" userId="8e8f83d9-d737-4123-a55b-43ffd2f0350b" providerId="ADAL" clId="{2F50B9F4-5754-4941-B42B-6699A4973D16}" dt="2023-08-10T14:31:34.363" v="92" actId="26606"/>
          <ac:spMkLst>
            <pc:docMk/>
            <pc:sldMk cId="3089178266" sldId="343"/>
            <ac:spMk id="42" creationId="{79AFCB35-9C04-4524-A0B1-57FF6865D013}"/>
          </ac:spMkLst>
        </pc:spChg>
        <pc:spChg chg="del">
          <ac:chgData name="Janarthanan Selvaraj" userId="8e8f83d9-d737-4123-a55b-43ffd2f0350b" providerId="ADAL" clId="{2F50B9F4-5754-4941-B42B-6699A4973D16}" dt="2023-08-10T14:31:34.363" v="92" actId="26606"/>
          <ac:spMkLst>
            <pc:docMk/>
            <pc:sldMk cId="3089178266" sldId="343"/>
            <ac:spMk id="44" creationId="{D11AD2AD-0BA0-4DD3-8EEA-84686A0E718C}"/>
          </ac:spMkLst>
        </pc:spChg>
        <pc:spChg chg="add">
          <ac:chgData name="Janarthanan Selvaraj" userId="8e8f83d9-d737-4123-a55b-43ffd2f0350b" providerId="ADAL" clId="{2F50B9F4-5754-4941-B42B-6699A4973D16}" dt="2023-08-10T14:31:34.363" v="92" actId="26606"/>
          <ac:spMkLst>
            <pc:docMk/>
            <pc:sldMk cId="3089178266" sldId="343"/>
            <ac:spMk id="56" creationId="{5A0118C5-4F8D-4CF4-BADD-53FEACC6C42A}"/>
          </ac:spMkLst>
        </pc:spChg>
        <pc:spChg chg="add">
          <ac:chgData name="Janarthanan Selvaraj" userId="8e8f83d9-d737-4123-a55b-43ffd2f0350b" providerId="ADAL" clId="{2F50B9F4-5754-4941-B42B-6699A4973D16}" dt="2023-08-10T14:31:34.363" v="92" actId="26606"/>
          <ac:spMkLst>
            <pc:docMk/>
            <pc:sldMk cId="3089178266" sldId="343"/>
            <ac:spMk id="62" creationId="{CAEBFCD5-5356-4326-8D39-8235A46CD7B2}"/>
          </ac:spMkLst>
        </pc:spChg>
        <pc:grpChg chg="del">
          <ac:chgData name="Janarthanan Selvaraj" userId="8e8f83d9-d737-4123-a55b-43ffd2f0350b" providerId="ADAL" clId="{2F50B9F4-5754-4941-B42B-6699A4973D16}" dt="2023-08-10T14:31:34.363" v="92" actId="26606"/>
          <ac:grpSpMkLst>
            <pc:docMk/>
            <pc:sldMk cId="3089178266" sldId="343"/>
            <ac:grpSpMk id="46" creationId="{0C156BF8-7FF7-440F-BE2B-417DFFE8BFA5}"/>
          </ac:grpSpMkLst>
        </pc:grpChg>
        <pc:grpChg chg="add">
          <ac:chgData name="Janarthanan Selvaraj" userId="8e8f83d9-d737-4123-a55b-43ffd2f0350b" providerId="ADAL" clId="{2F50B9F4-5754-4941-B42B-6699A4973D16}" dt="2023-08-10T14:31:34.363" v="92" actId="26606"/>
          <ac:grpSpMkLst>
            <pc:docMk/>
            <pc:sldMk cId="3089178266" sldId="343"/>
            <ac:grpSpMk id="58" creationId="{134CC3FF-7AA4-46F4-8B24-2F9383D86DBD}"/>
          </ac:grpSpMkLst>
        </pc:grpChg>
        <pc:grpChg chg="add">
          <ac:chgData name="Janarthanan Selvaraj" userId="8e8f83d9-d737-4123-a55b-43ffd2f0350b" providerId="ADAL" clId="{2F50B9F4-5754-4941-B42B-6699A4973D16}" dt="2023-08-10T14:31:34.363" v="92" actId="26606"/>
          <ac:grpSpMkLst>
            <pc:docMk/>
            <pc:sldMk cId="3089178266" sldId="343"/>
            <ac:grpSpMk id="64" creationId="{5F2AA49C-5AC0-41C7-BFAF-74B8D8293C8F}"/>
          </ac:grpSpMkLst>
        </pc:grpChg>
        <pc:grpChg chg="add">
          <ac:chgData name="Janarthanan Selvaraj" userId="8e8f83d9-d737-4123-a55b-43ffd2f0350b" providerId="ADAL" clId="{2F50B9F4-5754-4941-B42B-6699A4973D16}" dt="2023-08-10T14:31:34.363" v="92" actId="26606"/>
          <ac:grpSpMkLst>
            <pc:docMk/>
            <pc:sldMk cId="3089178266" sldId="343"/>
            <ac:grpSpMk id="79" creationId="{BB32367D-C4F2-49D5-A586-298C7CA821B0}"/>
          </ac:grpSpMkLst>
        </pc:grpChg>
        <pc:picChg chg="del">
          <ac:chgData name="Janarthanan Selvaraj" userId="8e8f83d9-d737-4123-a55b-43ffd2f0350b" providerId="ADAL" clId="{2F50B9F4-5754-4941-B42B-6699A4973D16}" dt="2023-08-10T14:31:18.867" v="89" actId="478"/>
          <ac:picMkLst>
            <pc:docMk/>
            <pc:sldMk cId="3089178266" sldId="343"/>
            <ac:picMk id="4" creationId="{C30D42BF-4198-3575-7BFF-DA52C7549EB3}"/>
          </ac:picMkLst>
        </pc:picChg>
        <pc:picChg chg="add mod ord">
          <ac:chgData name="Janarthanan Selvaraj" userId="8e8f83d9-d737-4123-a55b-43ffd2f0350b" providerId="ADAL" clId="{2F50B9F4-5754-4941-B42B-6699A4973D16}" dt="2023-08-10T14:31:40.603" v="93" actId="14100"/>
          <ac:picMkLst>
            <pc:docMk/>
            <pc:sldMk cId="3089178266" sldId="343"/>
            <ac:picMk id="5" creationId="{C243A11E-7E29-D57A-019D-140E42A06760}"/>
          </ac:picMkLst>
        </pc:picChg>
      </pc:sldChg>
      <pc:sldChg chg="addSp delSp modSp new del mod">
        <pc:chgData name="Janarthanan Selvaraj" userId="8e8f83d9-d737-4123-a55b-43ffd2f0350b" providerId="ADAL" clId="{2F50B9F4-5754-4941-B42B-6699A4973D16}" dt="2023-08-11T10:42:41.045" v="127" actId="47"/>
        <pc:sldMkLst>
          <pc:docMk/>
          <pc:sldMk cId="2476396579" sldId="344"/>
        </pc:sldMkLst>
        <pc:spChg chg="del">
          <ac:chgData name="Janarthanan Selvaraj" userId="8e8f83d9-d737-4123-a55b-43ffd2f0350b" providerId="ADAL" clId="{2F50B9F4-5754-4941-B42B-6699A4973D16}" dt="2023-08-10T14:37:44.954" v="109" actId="478"/>
          <ac:spMkLst>
            <pc:docMk/>
            <pc:sldMk cId="2476396579" sldId="344"/>
            <ac:spMk id="2" creationId="{E730AAE1-37FC-5C35-F4C4-B6D9E5ECC28A}"/>
          </ac:spMkLst>
        </pc:spChg>
        <pc:spChg chg="del">
          <ac:chgData name="Janarthanan Selvaraj" userId="8e8f83d9-d737-4123-a55b-43ffd2f0350b" providerId="ADAL" clId="{2F50B9F4-5754-4941-B42B-6699A4973D16}" dt="2023-08-10T14:37:11.199" v="105"/>
          <ac:spMkLst>
            <pc:docMk/>
            <pc:sldMk cId="2476396579" sldId="344"/>
            <ac:spMk id="3" creationId="{6A78042F-149D-3266-F06D-313891619687}"/>
          </ac:spMkLst>
        </pc:spChg>
        <pc:spChg chg="mod">
          <ac:chgData name="Janarthanan Selvaraj" userId="8e8f83d9-d737-4123-a55b-43ffd2f0350b" providerId="ADAL" clId="{2F50B9F4-5754-4941-B42B-6699A4973D16}" dt="2023-08-10T14:36:32.730" v="95"/>
          <ac:spMkLst>
            <pc:docMk/>
            <pc:sldMk cId="2476396579" sldId="344"/>
            <ac:spMk id="6" creationId="{650D3866-508E-8C82-24A6-D71052EC084F}"/>
          </ac:spMkLst>
        </pc:spChg>
        <pc:spChg chg="mod">
          <ac:chgData name="Janarthanan Selvaraj" userId="8e8f83d9-d737-4123-a55b-43ffd2f0350b" providerId="ADAL" clId="{2F50B9F4-5754-4941-B42B-6699A4973D16}" dt="2023-08-10T14:36:32.730" v="95"/>
          <ac:spMkLst>
            <pc:docMk/>
            <pc:sldMk cId="2476396579" sldId="344"/>
            <ac:spMk id="9" creationId="{DFB4050F-4475-3658-CAE3-B5D8BF87C791}"/>
          </ac:spMkLst>
        </pc:spChg>
        <pc:spChg chg="mod">
          <ac:chgData name="Janarthanan Selvaraj" userId="8e8f83d9-d737-4123-a55b-43ffd2f0350b" providerId="ADAL" clId="{2F50B9F4-5754-4941-B42B-6699A4973D16}" dt="2023-08-10T14:36:32.730" v="95"/>
          <ac:spMkLst>
            <pc:docMk/>
            <pc:sldMk cId="2476396579" sldId="344"/>
            <ac:spMk id="10" creationId="{06702282-194E-1CC6-BCD1-0165ADBD8487}"/>
          </ac:spMkLst>
        </pc:spChg>
        <pc:spChg chg="mod">
          <ac:chgData name="Janarthanan Selvaraj" userId="8e8f83d9-d737-4123-a55b-43ffd2f0350b" providerId="ADAL" clId="{2F50B9F4-5754-4941-B42B-6699A4973D16}" dt="2023-08-10T14:36:32.730" v="95"/>
          <ac:spMkLst>
            <pc:docMk/>
            <pc:sldMk cId="2476396579" sldId="344"/>
            <ac:spMk id="11" creationId="{570DE2CF-3EE4-2706-ABFB-DF82C1B2BA5C}"/>
          </ac:spMkLst>
        </pc:spChg>
        <pc:spChg chg="mod">
          <ac:chgData name="Janarthanan Selvaraj" userId="8e8f83d9-d737-4123-a55b-43ffd2f0350b" providerId="ADAL" clId="{2F50B9F4-5754-4941-B42B-6699A4973D16}" dt="2023-08-10T14:36:32.730" v="95"/>
          <ac:spMkLst>
            <pc:docMk/>
            <pc:sldMk cId="2476396579" sldId="344"/>
            <ac:spMk id="12" creationId="{0E4A42D5-256D-44B8-E864-1939EB0008B6}"/>
          </ac:spMkLst>
        </pc:spChg>
        <pc:spChg chg="mod">
          <ac:chgData name="Janarthanan Selvaraj" userId="8e8f83d9-d737-4123-a55b-43ffd2f0350b" providerId="ADAL" clId="{2F50B9F4-5754-4941-B42B-6699A4973D16}" dt="2023-08-10T14:36:32.730" v="95"/>
          <ac:spMkLst>
            <pc:docMk/>
            <pc:sldMk cId="2476396579" sldId="344"/>
            <ac:spMk id="13" creationId="{284B1B0B-679B-6819-23AE-265378F6307D}"/>
          </ac:spMkLst>
        </pc:spChg>
        <pc:spChg chg="mod">
          <ac:chgData name="Janarthanan Selvaraj" userId="8e8f83d9-d737-4123-a55b-43ffd2f0350b" providerId="ADAL" clId="{2F50B9F4-5754-4941-B42B-6699A4973D16}" dt="2023-08-10T14:36:32.730" v="95"/>
          <ac:spMkLst>
            <pc:docMk/>
            <pc:sldMk cId="2476396579" sldId="344"/>
            <ac:spMk id="14" creationId="{A081F395-BE82-7545-B643-5289C4E3C1B5}"/>
          </ac:spMkLst>
        </pc:spChg>
        <pc:spChg chg="mod">
          <ac:chgData name="Janarthanan Selvaraj" userId="8e8f83d9-d737-4123-a55b-43ffd2f0350b" providerId="ADAL" clId="{2F50B9F4-5754-4941-B42B-6699A4973D16}" dt="2023-08-10T14:36:32.730" v="95"/>
          <ac:spMkLst>
            <pc:docMk/>
            <pc:sldMk cId="2476396579" sldId="344"/>
            <ac:spMk id="15" creationId="{18A66380-B8A7-360B-1092-56D4789921D4}"/>
          </ac:spMkLst>
        </pc:spChg>
        <pc:spChg chg="mod">
          <ac:chgData name="Janarthanan Selvaraj" userId="8e8f83d9-d737-4123-a55b-43ffd2f0350b" providerId="ADAL" clId="{2F50B9F4-5754-4941-B42B-6699A4973D16}" dt="2023-08-10T14:36:32.730" v="95"/>
          <ac:spMkLst>
            <pc:docMk/>
            <pc:sldMk cId="2476396579" sldId="344"/>
            <ac:spMk id="16" creationId="{6DF2CC43-A98C-C3D2-3344-560768F384C1}"/>
          </ac:spMkLst>
        </pc:spChg>
        <pc:spChg chg="mod">
          <ac:chgData name="Janarthanan Selvaraj" userId="8e8f83d9-d737-4123-a55b-43ffd2f0350b" providerId="ADAL" clId="{2F50B9F4-5754-4941-B42B-6699A4973D16}" dt="2023-08-10T14:36:32.730" v="95"/>
          <ac:spMkLst>
            <pc:docMk/>
            <pc:sldMk cId="2476396579" sldId="344"/>
            <ac:spMk id="17" creationId="{240E8E63-F5B6-2A88-2C7C-935DD512D353}"/>
          </ac:spMkLst>
        </pc:spChg>
        <pc:spChg chg="mod">
          <ac:chgData name="Janarthanan Selvaraj" userId="8e8f83d9-d737-4123-a55b-43ffd2f0350b" providerId="ADAL" clId="{2F50B9F4-5754-4941-B42B-6699A4973D16}" dt="2023-08-10T14:36:32.730" v="95"/>
          <ac:spMkLst>
            <pc:docMk/>
            <pc:sldMk cId="2476396579" sldId="344"/>
            <ac:spMk id="18" creationId="{6810990D-28EA-E835-FFFD-B0317F25BDB6}"/>
          </ac:spMkLst>
        </pc:spChg>
        <pc:spChg chg="mod">
          <ac:chgData name="Janarthanan Selvaraj" userId="8e8f83d9-d737-4123-a55b-43ffd2f0350b" providerId="ADAL" clId="{2F50B9F4-5754-4941-B42B-6699A4973D16}" dt="2023-08-10T14:36:42.589" v="96"/>
          <ac:spMkLst>
            <pc:docMk/>
            <pc:sldMk cId="2476396579" sldId="344"/>
            <ac:spMk id="21" creationId="{40D72224-7EB4-F3B6-9E85-784F7BFB2FBD}"/>
          </ac:spMkLst>
        </pc:spChg>
        <pc:spChg chg="mod">
          <ac:chgData name="Janarthanan Selvaraj" userId="8e8f83d9-d737-4123-a55b-43ffd2f0350b" providerId="ADAL" clId="{2F50B9F4-5754-4941-B42B-6699A4973D16}" dt="2023-08-10T14:36:42.589" v="96"/>
          <ac:spMkLst>
            <pc:docMk/>
            <pc:sldMk cId="2476396579" sldId="344"/>
            <ac:spMk id="24" creationId="{F2CE3E0A-7A79-C1F1-1DA3-BA77F550A71A}"/>
          </ac:spMkLst>
        </pc:spChg>
        <pc:spChg chg="mod">
          <ac:chgData name="Janarthanan Selvaraj" userId="8e8f83d9-d737-4123-a55b-43ffd2f0350b" providerId="ADAL" clId="{2F50B9F4-5754-4941-B42B-6699A4973D16}" dt="2023-08-10T14:36:42.589" v="96"/>
          <ac:spMkLst>
            <pc:docMk/>
            <pc:sldMk cId="2476396579" sldId="344"/>
            <ac:spMk id="25" creationId="{1C1352B6-6FE5-CAAC-FE58-7B45BEB152FB}"/>
          </ac:spMkLst>
        </pc:spChg>
        <pc:spChg chg="mod">
          <ac:chgData name="Janarthanan Selvaraj" userId="8e8f83d9-d737-4123-a55b-43ffd2f0350b" providerId="ADAL" clId="{2F50B9F4-5754-4941-B42B-6699A4973D16}" dt="2023-08-10T14:36:42.589" v="96"/>
          <ac:spMkLst>
            <pc:docMk/>
            <pc:sldMk cId="2476396579" sldId="344"/>
            <ac:spMk id="26" creationId="{CB6A970B-CEBA-534F-0F0B-C31D6AD4AE2D}"/>
          </ac:spMkLst>
        </pc:spChg>
        <pc:spChg chg="mod">
          <ac:chgData name="Janarthanan Selvaraj" userId="8e8f83d9-d737-4123-a55b-43ffd2f0350b" providerId="ADAL" clId="{2F50B9F4-5754-4941-B42B-6699A4973D16}" dt="2023-08-10T14:36:42.589" v="96"/>
          <ac:spMkLst>
            <pc:docMk/>
            <pc:sldMk cId="2476396579" sldId="344"/>
            <ac:spMk id="27" creationId="{4F69EA89-8AD2-EEB3-4349-7621E09F42A9}"/>
          </ac:spMkLst>
        </pc:spChg>
        <pc:spChg chg="mod">
          <ac:chgData name="Janarthanan Selvaraj" userId="8e8f83d9-d737-4123-a55b-43ffd2f0350b" providerId="ADAL" clId="{2F50B9F4-5754-4941-B42B-6699A4973D16}" dt="2023-08-10T14:36:42.589" v="96"/>
          <ac:spMkLst>
            <pc:docMk/>
            <pc:sldMk cId="2476396579" sldId="344"/>
            <ac:spMk id="28" creationId="{F636CA58-FFEA-4DCB-0892-E25BFA9C4A35}"/>
          </ac:spMkLst>
        </pc:spChg>
        <pc:spChg chg="mod">
          <ac:chgData name="Janarthanan Selvaraj" userId="8e8f83d9-d737-4123-a55b-43ffd2f0350b" providerId="ADAL" clId="{2F50B9F4-5754-4941-B42B-6699A4973D16}" dt="2023-08-10T14:36:42.589" v="96"/>
          <ac:spMkLst>
            <pc:docMk/>
            <pc:sldMk cId="2476396579" sldId="344"/>
            <ac:spMk id="29" creationId="{34BE8092-2E6A-5A4F-C9E7-26B8D7A3E87F}"/>
          </ac:spMkLst>
        </pc:spChg>
        <pc:spChg chg="mod">
          <ac:chgData name="Janarthanan Selvaraj" userId="8e8f83d9-d737-4123-a55b-43ffd2f0350b" providerId="ADAL" clId="{2F50B9F4-5754-4941-B42B-6699A4973D16}" dt="2023-08-10T14:36:42.589" v="96"/>
          <ac:spMkLst>
            <pc:docMk/>
            <pc:sldMk cId="2476396579" sldId="344"/>
            <ac:spMk id="30" creationId="{54DFAD0E-1160-279D-6E2D-C626DE7B5D80}"/>
          </ac:spMkLst>
        </pc:spChg>
        <pc:spChg chg="mod">
          <ac:chgData name="Janarthanan Selvaraj" userId="8e8f83d9-d737-4123-a55b-43ffd2f0350b" providerId="ADAL" clId="{2F50B9F4-5754-4941-B42B-6699A4973D16}" dt="2023-08-10T14:36:42.589" v="96"/>
          <ac:spMkLst>
            <pc:docMk/>
            <pc:sldMk cId="2476396579" sldId="344"/>
            <ac:spMk id="31" creationId="{0C18B6F0-4A9F-A623-64BF-C5F676FD81A2}"/>
          </ac:spMkLst>
        </pc:spChg>
        <pc:spChg chg="mod">
          <ac:chgData name="Janarthanan Selvaraj" userId="8e8f83d9-d737-4123-a55b-43ffd2f0350b" providerId="ADAL" clId="{2F50B9F4-5754-4941-B42B-6699A4973D16}" dt="2023-08-10T14:36:42.589" v="96"/>
          <ac:spMkLst>
            <pc:docMk/>
            <pc:sldMk cId="2476396579" sldId="344"/>
            <ac:spMk id="32" creationId="{9738BA68-2787-164A-E1FA-C2FC832D1976}"/>
          </ac:spMkLst>
        </pc:spChg>
        <pc:spChg chg="mod">
          <ac:chgData name="Janarthanan Selvaraj" userId="8e8f83d9-d737-4123-a55b-43ffd2f0350b" providerId="ADAL" clId="{2F50B9F4-5754-4941-B42B-6699A4973D16}" dt="2023-08-10T14:36:42.589" v="96"/>
          <ac:spMkLst>
            <pc:docMk/>
            <pc:sldMk cId="2476396579" sldId="344"/>
            <ac:spMk id="33" creationId="{EA78F654-9EBD-51A4-17F9-D511D02B0BBB}"/>
          </ac:spMkLst>
        </pc:spChg>
        <pc:spChg chg="mod">
          <ac:chgData name="Janarthanan Selvaraj" userId="8e8f83d9-d737-4123-a55b-43ffd2f0350b" providerId="ADAL" clId="{2F50B9F4-5754-4941-B42B-6699A4973D16}" dt="2023-08-10T14:36:45.347" v="97"/>
          <ac:spMkLst>
            <pc:docMk/>
            <pc:sldMk cId="2476396579" sldId="344"/>
            <ac:spMk id="36" creationId="{333CCE3F-7BE9-1B37-74C9-1A505FE11728}"/>
          </ac:spMkLst>
        </pc:spChg>
        <pc:spChg chg="mod">
          <ac:chgData name="Janarthanan Selvaraj" userId="8e8f83d9-d737-4123-a55b-43ffd2f0350b" providerId="ADAL" clId="{2F50B9F4-5754-4941-B42B-6699A4973D16}" dt="2023-08-10T14:36:45.347" v="97"/>
          <ac:spMkLst>
            <pc:docMk/>
            <pc:sldMk cId="2476396579" sldId="344"/>
            <ac:spMk id="39" creationId="{9974850F-5DD3-24DC-0B24-F4B1FA0D049A}"/>
          </ac:spMkLst>
        </pc:spChg>
        <pc:spChg chg="mod">
          <ac:chgData name="Janarthanan Selvaraj" userId="8e8f83d9-d737-4123-a55b-43ffd2f0350b" providerId="ADAL" clId="{2F50B9F4-5754-4941-B42B-6699A4973D16}" dt="2023-08-10T14:36:45.347" v="97"/>
          <ac:spMkLst>
            <pc:docMk/>
            <pc:sldMk cId="2476396579" sldId="344"/>
            <ac:spMk id="40" creationId="{D8B9D5E1-D654-AA15-1816-45BB30F75BB1}"/>
          </ac:spMkLst>
        </pc:spChg>
        <pc:spChg chg="mod">
          <ac:chgData name="Janarthanan Selvaraj" userId="8e8f83d9-d737-4123-a55b-43ffd2f0350b" providerId="ADAL" clId="{2F50B9F4-5754-4941-B42B-6699A4973D16}" dt="2023-08-10T14:36:45.347" v="97"/>
          <ac:spMkLst>
            <pc:docMk/>
            <pc:sldMk cId="2476396579" sldId="344"/>
            <ac:spMk id="41" creationId="{D6F9BBC5-AD25-4766-1C82-1C4845DBF944}"/>
          </ac:spMkLst>
        </pc:spChg>
        <pc:spChg chg="mod">
          <ac:chgData name="Janarthanan Selvaraj" userId="8e8f83d9-d737-4123-a55b-43ffd2f0350b" providerId="ADAL" clId="{2F50B9F4-5754-4941-B42B-6699A4973D16}" dt="2023-08-10T14:36:45.347" v="97"/>
          <ac:spMkLst>
            <pc:docMk/>
            <pc:sldMk cId="2476396579" sldId="344"/>
            <ac:spMk id="42" creationId="{5A705534-3E25-3BE4-BCF6-56949B4195C0}"/>
          </ac:spMkLst>
        </pc:spChg>
        <pc:spChg chg="mod">
          <ac:chgData name="Janarthanan Selvaraj" userId="8e8f83d9-d737-4123-a55b-43ffd2f0350b" providerId="ADAL" clId="{2F50B9F4-5754-4941-B42B-6699A4973D16}" dt="2023-08-10T14:36:45.347" v="97"/>
          <ac:spMkLst>
            <pc:docMk/>
            <pc:sldMk cId="2476396579" sldId="344"/>
            <ac:spMk id="43" creationId="{9363144E-8D11-AAC0-9202-A7F8E2337C22}"/>
          </ac:spMkLst>
        </pc:spChg>
        <pc:spChg chg="mod">
          <ac:chgData name="Janarthanan Selvaraj" userId="8e8f83d9-d737-4123-a55b-43ffd2f0350b" providerId="ADAL" clId="{2F50B9F4-5754-4941-B42B-6699A4973D16}" dt="2023-08-10T14:36:45.347" v="97"/>
          <ac:spMkLst>
            <pc:docMk/>
            <pc:sldMk cId="2476396579" sldId="344"/>
            <ac:spMk id="44" creationId="{CE9DBBEC-0AC5-F408-A30E-6BFA5469A34F}"/>
          </ac:spMkLst>
        </pc:spChg>
        <pc:spChg chg="mod">
          <ac:chgData name="Janarthanan Selvaraj" userId="8e8f83d9-d737-4123-a55b-43ffd2f0350b" providerId="ADAL" clId="{2F50B9F4-5754-4941-B42B-6699A4973D16}" dt="2023-08-10T14:36:45.347" v="97"/>
          <ac:spMkLst>
            <pc:docMk/>
            <pc:sldMk cId="2476396579" sldId="344"/>
            <ac:spMk id="45" creationId="{600EB520-47ED-AEE3-614C-BC34D0D287BA}"/>
          </ac:spMkLst>
        </pc:spChg>
        <pc:spChg chg="mod">
          <ac:chgData name="Janarthanan Selvaraj" userId="8e8f83d9-d737-4123-a55b-43ffd2f0350b" providerId="ADAL" clId="{2F50B9F4-5754-4941-B42B-6699A4973D16}" dt="2023-08-10T14:36:45.347" v="97"/>
          <ac:spMkLst>
            <pc:docMk/>
            <pc:sldMk cId="2476396579" sldId="344"/>
            <ac:spMk id="46" creationId="{4D6EB692-F019-3CF8-4E43-935303C37BB4}"/>
          </ac:spMkLst>
        </pc:spChg>
        <pc:spChg chg="mod">
          <ac:chgData name="Janarthanan Selvaraj" userId="8e8f83d9-d737-4123-a55b-43ffd2f0350b" providerId="ADAL" clId="{2F50B9F4-5754-4941-B42B-6699A4973D16}" dt="2023-08-10T14:36:45.347" v="97"/>
          <ac:spMkLst>
            <pc:docMk/>
            <pc:sldMk cId="2476396579" sldId="344"/>
            <ac:spMk id="47" creationId="{F0091FCA-A4CE-4268-743E-3117AFE1FD91}"/>
          </ac:spMkLst>
        </pc:spChg>
        <pc:spChg chg="mod">
          <ac:chgData name="Janarthanan Selvaraj" userId="8e8f83d9-d737-4123-a55b-43ffd2f0350b" providerId="ADAL" clId="{2F50B9F4-5754-4941-B42B-6699A4973D16}" dt="2023-08-10T14:36:45.347" v="97"/>
          <ac:spMkLst>
            <pc:docMk/>
            <pc:sldMk cId="2476396579" sldId="344"/>
            <ac:spMk id="48" creationId="{6E846DF1-5430-6855-F4E8-B5E687F1769F}"/>
          </ac:spMkLst>
        </pc:spChg>
        <pc:spChg chg="mod">
          <ac:chgData name="Janarthanan Selvaraj" userId="8e8f83d9-d737-4123-a55b-43ffd2f0350b" providerId="ADAL" clId="{2F50B9F4-5754-4941-B42B-6699A4973D16}" dt="2023-08-10T14:36:53.845" v="101"/>
          <ac:spMkLst>
            <pc:docMk/>
            <pc:sldMk cId="2476396579" sldId="344"/>
            <ac:spMk id="52" creationId="{672DC0B7-B1CF-0F33-DAB0-20266026F148}"/>
          </ac:spMkLst>
        </pc:spChg>
        <pc:spChg chg="mod">
          <ac:chgData name="Janarthanan Selvaraj" userId="8e8f83d9-d737-4123-a55b-43ffd2f0350b" providerId="ADAL" clId="{2F50B9F4-5754-4941-B42B-6699A4973D16}" dt="2023-08-10T14:36:53.845" v="101"/>
          <ac:spMkLst>
            <pc:docMk/>
            <pc:sldMk cId="2476396579" sldId="344"/>
            <ac:spMk id="55" creationId="{0BB65685-360D-473B-7188-E703DD072755}"/>
          </ac:spMkLst>
        </pc:spChg>
        <pc:spChg chg="mod">
          <ac:chgData name="Janarthanan Selvaraj" userId="8e8f83d9-d737-4123-a55b-43ffd2f0350b" providerId="ADAL" clId="{2F50B9F4-5754-4941-B42B-6699A4973D16}" dt="2023-08-10T14:36:53.845" v="101"/>
          <ac:spMkLst>
            <pc:docMk/>
            <pc:sldMk cId="2476396579" sldId="344"/>
            <ac:spMk id="56" creationId="{3F5BF847-8F05-B20F-1B3A-7DF246B3D598}"/>
          </ac:spMkLst>
        </pc:spChg>
        <pc:spChg chg="mod">
          <ac:chgData name="Janarthanan Selvaraj" userId="8e8f83d9-d737-4123-a55b-43ffd2f0350b" providerId="ADAL" clId="{2F50B9F4-5754-4941-B42B-6699A4973D16}" dt="2023-08-10T14:36:53.845" v="101"/>
          <ac:spMkLst>
            <pc:docMk/>
            <pc:sldMk cId="2476396579" sldId="344"/>
            <ac:spMk id="57" creationId="{6ED95FD5-2089-ED72-FA9B-1BB7841DDC4F}"/>
          </ac:spMkLst>
        </pc:spChg>
        <pc:spChg chg="mod">
          <ac:chgData name="Janarthanan Selvaraj" userId="8e8f83d9-d737-4123-a55b-43ffd2f0350b" providerId="ADAL" clId="{2F50B9F4-5754-4941-B42B-6699A4973D16}" dt="2023-08-10T14:36:53.845" v="101"/>
          <ac:spMkLst>
            <pc:docMk/>
            <pc:sldMk cId="2476396579" sldId="344"/>
            <ac:spMk id="58" creationId="{DDADCE3F-DF33-0EDE-1F22-AE96A6B7A2F8}"/>
          </ac:spMkLst>
        </pc:spChg>
        <pc:spChg chg="mod">
          <ac:chgData name="Janarthanan Selvaraj" userId="8e8f83d9-d737-4123-a55b-43ffd2f0350b" providerId="ADAL" clId="{2F50B9F4-5754-4941-B42B-6699A4973D16}" dt="2023-08-10T14:36:53.845" v="101"/>
          <ac:spMkLst>
            <pc:docMk/>
            <pc:sldMk cId="2476396579" sldId="344"/>
            <ac:spMk id="59" creationId="{CCC0A182-4550-EB32-92E8-32ED58A04370}"/>
          </ac:spMkLst>
        </pc:spChg>
        <pc:spChg chg="mod">
          <ac:chgData name="Janarthanan Selvaraj" userId="8e8f83d9-d737-4123-a55b-43ffd2f0350b" providerId="ADAL" clId="{2F50B9F4-5754-4941-B42B-6699A4973D16}" dt="2023-08-10T14:36:53.845" v="101"/>
          <ac:spMkLst>
            <pc:docMk/>
            <pc:sldMk cId="2476396579" sldId="344"/>
            <ac:spMk id="60" creationId="{5AB1DC59-0F09-A96F-48BF-61DBF456D96E}"/>
          </ac:spMkLst>
        </pc:spChg>
        <pc:spChg chg="mod">
          <ac:chgData name="Janarthanan Selvaraj" userId="8e8f83d9-d737-4123-a55b-43ffd2f0350b" providerId="ADAL" clId="{2F50B9F4-5754-4941-B42B-6699A4973D16}" dt="2023-08-10T14:36:53.845" v="101"/>
          <ac:spMkLst>
            <pc:docMk/>
            <pc:sldMk cId="2476396579" sldId="344"/>
            <ac:spMk id="61" creationId="{510BE21D-AF8F-FF83-44DC-14BE60ED4339}"/>
          </ac:spMkLst>
        </pc:spChg>
        <pc:spChg chg="mod">
          <ac:chgData name="Janarthanan Selvaraj" userId="8e8f83d9-d737-4123-a55b-43ffd2f0350b" providerId="ADAL" clId="{2F50B9F4-5754-4941-B42B-6699A4973D16}" dt="2023-08-10T14:36:53.845" v="101"/>
          <ac:spMkLst>
            <pc:docMk/>
            <pc:sldMk cId="2476396579" sldId="344"/>
            <ac:spMk id="62" creationId="{B80150A5-48BB-1062-FB42-6DE5C3772507}"/>
          </ac:spMkLst>
        </pc:spChg>
        <pc:spChg chg="mod">
          <ac:chgData name="Janarthanan Selvaraj" userId="8e8f83d9-d737-4123-a55b-43ffd2f0350b" providerId="ADAL" clId="{2F50B9F4-5754-4941-B42B-6699A4973D16}" dt="2023-08-10T14:36:53.845" v="101"/>
          <ac:spMkLst>
            <pc:docMk/>
            <pc:sldMk cId="2476396579" sldId="344"/>
            <ac:spMk id="63" creationId="{9F7D9965-4A49-4E89-7BBD-305214DC7574}"/>
          </ac:spMkLst>
        </pc:spChg>
        <pc:spChg chg="mod">
          <ac:chgData name="Janarthanan Selvaraj" userId="8e8f83d9-d737-4123-a55b-43ffd2f0350b" providerId="ADAL" clId="{2F50B9F4-5754-4941-B42B-6699A4973D16}" dt="2023-08-10T14:36:53.845" v="101"/>
          <ac:spMkLst>
            <pc:docMk/>
            <pc:sldMk cId="2476396579" sldId="344"/>
            <ac:spMk id="64" creationId="{9385E783-22FA-57F4-3C47-3F477F7E7CD1}"/>
          </ac:spMkLst>
        </pc:spChg>
        <pc:spChg chg="add del mod">
          <ac:chgData name="Janarthanan Selvaraj" userId="8e8f83d9-d737-4123-a55b-43ffd2f0350b" providerId="ADAL" clId="{2F50B9F4-5754-4941-B42B-6699A4973D16}" dt="2023-08-10T14:37:42.073" v="108" actId="478"/>
          <ac:spMkLst>
            <pc:docMk/>
            <pc:sldMk cId="2476396579" sldId="344"/>
            <ac:spMk id="67" creationId="{0EC6B11A-B865-607E-23AD-6BBFB1730753}"/>
          </ac:spMkLst>
        </pc:spChg>
        <pc:spChg chg="add mod">
          <ac:chgData name="Janarthanan Selvaraj" userId="8e8f83d9-d737-4123-a55b-43ffd2f0350b" providerId="ADAL" clId="{2F50B9F4-5754-4941-B42B-6699A4973D16}" dt="2023-08-10T14:37:33.370" v="107"/>
          <ac:spMkLst>
            <pc:docMk/>
            <pc:sldMk cId="2476396579" sldId="344"/>
            <ac:spMk id="69" creationId="{68A9642E-959E-D33E-6BA9-B3D9CF14EA70}"/>
          </ac:spMkLst>
        </pc:spChg>
        <pc:spChg chg="add mod">
          <ac:chgData name="Janarthanan Selvaraj" userId="8e8f83d9-d737-4123-a55b-43ffd2f0350b" providerId="ADAL" clId="{2F50B9F4-5754-4941-B42B-6699A4973D16}" dt="2023-08-10T14:37:33.370" v="107"/>
          <ac:spMkLst>
            <pc:docMk/>
            <pc:sldMk cId="2476396579" sldId="344"/>
            <ac:spMk id="72" creationId="{CACD8E75-4AC3-8ADC-598C-32E5B02014CF}"/>
          </ac:spMkLst>
        </pc:spChg>
        <pc:spChg chg="add mod">
          <ac:chgData name="Janarthanan Selvaraj" userId="8e8f83d9-d737-4123-a55b-43ffd2f0350b" providerId="ADAL" clId="{2F50B9F4-5754-4941-B42B-6699A4973D16}" dt="2023-08-10T14:37:33.370" v="107"/>
          <ac:spMkLst>
            <pc:docMk/>
            <pc:sldMk cId="2476396579" sldId="344"/>
            <ac:spMk id="73" creationId="{26BBF23F-A732-84B4-6266-EA54C7D0ADCF}"/>
          </ac:spMkLst>
        </pc:spChg>
        <pc:spChg chg="add mod">
          <ac:chgData name="Janarthanan Selvaraj" userId="8e8f83d9-d737-4123-a55b-43ffd2f0350b" providerId="ADAL" clId="{2F50B9F4-5754-4941-B42B-6699A4973D16}" dt="2023-08-10T14:37:33.370" v="107"/>
          <ac:spMkLst>
            <pc:docMk/>
            <pc:sldMk cId="2476396579" sldId="344"/>
            <ac:spMk id="74" creationId="{018CE405-3DBD-597E-8883-DBB6E9EC9D4E}"/>
          </ac:spMkLst>
        </pc:spChg>
        <pc:spChg chg="add mod">
          <ac:chgData name="Janarthanan Selvaraj" userId="8e8f83d9-d737-4123-a55b-43ffd2f0350b" providerId="ADAL" clId="{2F50B9F4-5754-4941-B42B-6699A4973D16}" dt="2023-08-10T14:37:33.370" v="107"/>
          <ac:spMkLst>
            <pc:docMk/>
            <pc:sldMk cId="2476396579" sldId="344"/>
            <ac:spMk id="75" creationId="{2A54BFA1-BD28-9A6D-73CE-86DE59D11E56}"/>
          </ac:spMkLst>
        </pc:spChg>
        <pc:spChg chg="add mod">
          <ac:chgData name="Janarthanan Selvaraj" userId="8e8f83d9-d737-4123-a55b-43ffd2f0350b" providerId="ADAL" clId="{2F50B9F4-5754-4941-B42B-6699A4973D16}" dt="2023-08-10T14:37:33.370" v="107"/>
          <ac:spMkLst>
            <pc:docMk/>
            <pc:sldMk cId="2476396579" sldId="344"/>
            <ac:spMk id="76" creationId="{B118C1A6-CD90-2605-0AC5-3323FDBD3965}"/>
          </ac:spMkLst>
        </pc:spChg>
        <pc:spChg chg="add mod">
          <ac:chgData name="Janarthanan Selvaraj" userId="8e8f83d9-d737-4123-a55b-43ffd2f0350b" providerId="ADAL" clId="{2F50B9F4-5754-4941-B42B-6699A4973D16}" dt="2023-08-10T14:37:33.370" v="107"/>
          <ac:spMkLst>
            <pc:docMk/>
            <pc:sldMk cId="2476396579" sldId="344"/>
            <ac:spMk id="77" creationId="{44BD74CE-6873-90C3-6360-BEA9AE56407F}"/>
          </ac:spMkLst>
        </pc:spChg>
        <pc:spChg chg="add mod">
          <ac:chgData name="Janarthanan Selvaraj" userId="8e8f83d9-d737-4123-a55b-43ffd2f0350b" providerId="ADAL" clId="{2F50B9F4-5754-4941-B42B-6699A4973D16}" dt="2023-08-10T14:37:33.370" v="107"/>
          <ac:spMkLst>
            <pc:docMk/>
            <pc:sldMk cId="2476396579" sldId="344"/>
            <ac:spMk id="78" creationId="{2B087DD4-6265-922A-1832-C3686C118893}"/>
          </ac:spMkLst>
        </pc:spChg>
        <pc:spChg chg="add mod">
          <ac:chgData name="Janarthanan Selvaraj" userId="8e8f83d9-d737-4123-a55b-43ffd2f0350b" providerId="ADAL" clId="{2F50B9F4-5754-4941-B42B-6699A4973D16}" dt="2023-08-10T14:37:33.370" v="107"/>
          <ac:spMkLst>
            <pc:docMk/>
            <pc:sldMk cId="2476396579" sldId="344"/>
            <ac:spMk id="79" creationId="{AB0A3DBC-1806-4C7E-3D2D-F4A9672D98BD}"/>
          </ac:spMkLst>
        </pc:spChg>
        <pc:spChg chg="add mod">
          <ac:chgData name="Janarthanan Selvaraj" userId="8e8f83d9-d737-4123-a55b-43ffd2f0350b" providerId="ADAL" clId="{2F50B9F4-5754-4941-B42B-6699A4973D16}" dt="2023-08-10T14:37:33.370" v="107"/>
          <ac:spMkLst>
            <pc:docMk/>
            <pc:sldMk cId="2476396579" sldId="344"/>
            <ac:spMk id="80" creationId="{8F7FD981-A23C-674B-9B91-F9CBD134CF1E}"/>
          </ac:spMkLst>
        </pc:spChg>
        <pc:spChg chg="add mod">
          <ac:chgData name="Janarthanan Selvaraj" userId="8e8f83d9-d737-4123-a55b-43ffd2f0350b" providerId="ADAL" clId="{2F50B9F4-5754-4941-B42B-6699A4973D16}" dt="2023-08-10T14:37:33.370" v="107"/>
          <ac:spMkLst>
            <pc:docMk/>
            <pc:sldMk cId="2476396579" sldId="344"/>
            <ac:spMk id="81" creationId="{15E9C5EE-A5A1-9C42-316B-F863925D61F9}"/>
          </ac:spMkLst>
        </pc:spChg>
        <pc:grpChg chg="add del mod">
          <ac:chgData name="Janarthanan Selvaraj" userId="8e8f83d9-d737-4123-a55b-43ffd2f0350b" providerId="ADAL" clId="{2F50B9F4-5754-4941-B42B-6699A4973D16}" dt="2023-08-10T14:36:55.674" v="104"/>
          <ac:grpSpMkLst>
            <pc:docMk/>
            <pc:sldMk cId="2476396579" sldId="344"/>
            <ac:grpSpMk id="4" creationId="{48AD8DA2-8174-282B-D255-617F5E477E48}"/>
          </ac:grpSpMkLst>
        </pc:grpChg>
        <pc:grpChg chg="add del mod">
          <ac:chgData name="Janarthanan Selvaraj" userId="8e8f83d9-d737-4123-a55b-43ffd2f0350b" providerId="ADAL" clId="{2F50B9F4-5754-4941-B42B-6699A4973D16}" dt="2023-08-10T14:36:47.293" v="99"/>
          <ac:grpSpMkLst>
            <pc:docMk/>
            <pc:sldMk cId="2476396579" sldId="344"/>
            <ac:grpSpMk id="19" creationId="{9D948080-E631-0F38-1356-17C56D012CF4}"/>
          </ac:grpSpMkLst>
        </pc:grpChg>
        <pc:grpChg chg="add del mod">
          <ac:chgData name="Janarthanan Selvaraj" userId="8e8f83d9-d737-4123-a55b-43ffd2f0350b" providerId="ADAL" clId="{2F50B9F4-5754-4941-B42B-6699A4973D16}" dt="2023-08-10T14:36:46.809" v="98"/>
          <ac:grpSpMkLst>
            <pc:docMk/>
            <pc:sldMk cId="2476396579" sldId="344"/>
            <ac:grpSpMk id="34" creationId="{171EC315-3182-635A-44D4-0FA8AC4EB7F0}"/>
          </ac:grpSpMkLst>
        </pc:grpChg>
        <pc:grpChg chg="add del mod">
          <ac:chgData name="Janarthanan Selvaraj" userId="8e8f83d9-d737-4123-a55b-43ffd2f0350b" providerId="ADAL" clId="{2F50B9F4-5754-4941-B42B-6699A4973D16}" dt="2023-08-10T14:36:55.082" v="102"/>
          <ac:grpSpMkLst>
            <pc:docMk/>
            <pc:sldMk cId="2476396579" sldId="344"/>
            <ac:grpSpMk id="50" creationId="{63C7E8BB-C784-997E-5D2B-4AA38181948E}"/>
          </ac:grpSpMkLst>
        </pc:grpChg>
        <pc:picChg chg="mod">
          <ac:chgData name="Janarthanan Selvaraj" userId="8e8f83d9-d737-4123-a55b-43ffd2f0350b" providerId="ADAL" clId="{2F50B9F4-5754-4941-B42B-6699A4973D16}" dt="2023-08-10T14:36:32.730" v="95"/>
          <ac:picMkLst>
            <pc:docMk/>
            <pc:sldMk cId="2476396579" sldId="344"/>
            <ac:picMk id="5" creationId="{7D6DE672-A467-A73D-7412-D22F669DF9DB}"/>
          </ac:picMkLst>
        </pc:picChg>
        <pc:picChg chg="mod">
          <ac:chgData name="Janarthanan Selvaraj" userId="8e8f83d9-d737-4123-a55b-43ffd2f0350b" providerId="ADAL" clId="{2F50B9F4-5754-4941-B42B-6699A4973D16}" dt="2023-08-10T14:36:32.730" v="95"/>
          <ac:picMkLst>
            <pc:docMk/>
            <pc:sldMk cId="2476396579" sldId="344"/>
            <ac:picMk id="7" creationId="{EB371699-959B-8BF3-A0BD-ECF7CBED3F59}"/>
          </ac:picMkLst>
        </pc:picChg>
        <pc:picChg chg="mod">
          <ac:chgData name="Janarthanan Selvaraj" userId="8e8f83d9-d737-4123-a55b-43ffd2f0350b" providerId="ADAL" clId="{2F50B9F4-5754-4941-B42B-6699A4973D16}" dt="2023-08-10T14:36:32.730" v="95"/>
          <ac:picMkLst>
            <pc:docMk/>
            <pc:sldMk cId="2476396579" sldId="344"/>
            <ac:picMk id="8" creationId="{7A0F0EB0-3043-F647-81F1-F371007DEC5C}"/>
          </ac:picMkLst>
        </pc:picChg>
        <pc:picChg chg="mod">
          <ac:chgData name="Janarthanan Selvaraj" userId="8e8f83d9-d737-4123-a55b-43ffd2f0350b" providerId="ADAL" clId="{2F50B9F4-5754-4941-B42B-6699A4973D16}" dt="2023-08-10T14:36:42.589" v="96"/>
          <ac:picMkLst>
            <pc:docMk/>
            <pc:sldMk cId="2476396579" sldId="344"/>
            <ac:picMk id="20" creationId="{08AB25B5-DF75-BABF-8976-13479003EC71}"/>
          </ac:picMkLst>
        </pc:picChg>
        <pc:picChg chg="mod">
          <ac:chgData name="Janarthanan Selvaraj" userId="8e8f83d9-d737-4123-a55b-43ffd2f0350b" providerId="ADAL" clId="{2F50B9F4-5754-4941-B42B-6699A4973D16}" dt="2023-08-10T14:36:42.589" v="96"/>
          <ac:picMkLst>
            <pc:docMk/>
            <pc:sldMk cId="2476396579" sldId="344"/>
            <ac:picMk id="22" creationId="{4DFC140F-33A8-D762-3C15-A7528BC8658C}"/>
          </ac:picMkLst>
        </pc:picChg>
        <pc:picChg chg="mod">
          <ac:chgData name="Janarthanan Selvaraj" userId="8e8f83d9-d737-4123-a55b-43ffd2f0350b" providerId="ADAL" clId="{2F50B9F4-5754-4941-B42B-6699A4973D16}" dt="2023-08-10T14:36:42.589" v="96"/>
          <ac:picMkLst>
            <pc:docMk/>
            <pc:sldMk cId="2476396579" sldId="344"/>
            <ac:picMk id="23" creationId="{22A07E7F-B4D7-F610-F7AE-31DF7E64BFFA}"/>
          </ac:picMkLst>
        </pc:picChg>
        <pc:picChg chg="mod">
          <ac:chgData name="Janarthanan Selvaraj" userId="8e8f83d9-d737-4123-a55b-43ffd2f0350b" providerId="ADAL" clId="{2F50B9F4-5754-4941-B42B-6699A4973D16}" dt="2023-08-10T14:36:45.347" v="97"/>
          <ac:picMkLst>
            <pc:docMk/>
            <pc:sldMk cId="2476396579" sldId="344"/>
            <ac:picMk id="35" creationId="{1AF62EF2-9A19-734D-0C91-81A14D6CB053}"/>
          </ac:picMkLst>
        </pc:picChg>
        <pc:picChg chg="mod">
          <ac:chgData name="Janarthanan Selvaraj" userId="8e8f83d9-d737-4123-a55b-43ffd2f0350b" providerId="ADAL" clId="{2F50B9F4-5754-4941-B42B-6699A4973D16}" dt="2023-08-10T14:36:45.347" v="97"/>
          <ac:picMkLst>
            <pc:docMk/>
            <pc:sldMk cId="2476396579" sldId="344"/>
            <ac:picMk id="37" creationId="{05222C1A-74A1-991D-9081-BB653ECE28EF}"/>
          </ac:picMkLst>
        </pc:picChg>
        <pc:picChg chg="mod">
          <ac:chgData name="Janarthanan Selvaraj" userId="8e8f83d9-d737-4123-a55b-43ffd2f0350b" providerId="ADAL" clId="{2F50B9F4-5754-4941-B42B-6699A4973D16}" dt="2023-08-10T14:36:45.347" v="97"/>
          <ac:picMkLst>
            <pc:docMk/>
            <pc:sldMk cId="2476396579" sldId="344"/>
            <ac:picMk id="38" creationId="{E2BA2053-1523-8DF0-7346-220BC9065E41}"/>
          </ac:picMkLst>
        </pc:picChg>
        <pc:picChg chg="add del">
          <ac:chgData name="Janarthanan Selvaraj" userId="8e8f83d9-d737-4123-a55b-43ffd2f0350b" providerId="ADAL" clId="{2F50B9F4-5754-4941-B42B-6699A4973D16}" dt="2023-08-10T14:36:55.353" v="103"/>
          <ac:picMkLst>
            <pc:docMk/>
            <pc:sldMk cId="2476396579" sldId="344"/>
            <ac:picMk id="49" creationId="{98613902-9D51-C72C-86D1-8D97E8A5F791}"/>
          </ac:picMkLst>
        </pc:picChg>
        <pc:picChg chg="mod">
          <ac:chgData name="Janarthanan Selvaraj" userId="8e8f83d9-d737-4123-a55b-43ffd2f0350b" providerId="ADAL" clId="{2F50B9F4-5754-4941-B42B-6699A4973D16}" dt="2023-08-10T14:36:53.845" v="101"/>
          <ac:picMkLst>
            <pc:docMk/>
            <pc:sldMk cId="2476396579" sldId="344"/>
            <ac:picMk id="51" creationId="{A69AF736-03A5-EF1B-52E8-80D2E046766E}"/>
          </ac:picMkLst>
        </pc:picChg>
        <pc:picChg chg="mod">
          <ac:chgData name="Janarthanan Selvaraj" userId="8e8f83d9-d737-4123-a55b-43ffd2f0350b" providerId="ADAL" clId="{2F50B9F4-5754-4941-B42B-6699A4973D16}" dt="2023-08-10T14:36:53.845" v="101"/>
          <ac:picMkLst>
            <pc:docMk/>
            <pc:sldMk cId="2476396579" sldId="344"/>
            <ac:picMk id="53" creationId="{B73903EC-B3BD-35BA-586C-AB26283F2425}"/>
          </ac:picMkLst>
        </pc:picChg>
        <pc:picChg chg="mod">
          <ac:chgData name="Janarthanan Selvaraj" userId="8e8f83d9-d737-4123-a55b-43ffd2f0350b" providerId="ADAL" clId="{2F50B9F4-5754-4941-B42B-6699A4973D16}" dt="2023-08-10T14:36:53.845" v="101"/>
          <ac:picMkLst>
            <pc:docMk/>
            <pc:sldMk cId="2476396579" sldId="344"/>
            <ac:picMk id="54" creationId="{52ADC530-93BB-F0C4-1293-4743C7B685CE}"/>
          </ac:picMkLst>
        </pc:picChg>
        <pc:picChg chg="add del mod">
          <ac:chgData name="Janarthanan Selvaraj" userId="8e8f83d9-d737-4123-a55b-43ffd2f0350b" providerId="ADAL" clId="{2F50B9F4-5754-4941-B42B-6699A4973D16}" dt="2023-08-10T14:37:32.288" v="106" actId="478"/>
          <ac:picMkLst>
            <pc:docMk/>
            <pc:sldMk cId="2476396579" sldId="344"/>
            <ac:picMk id="65" creationId="{BF198C9F-6E89-FB80-7E83-E1E89E1DC972}"/>
          </ac:picMkLst>
        </pc:picChg>
        <pc:picChg chg="add mod">
          <ac:chgData name="Janarthanan Selvaraj" userId="8e8f83d9-d737-4123-a55b-43ffd2f0350b" providerId="ADAL" clId="{2F50B9F4-5754-4941-B42B-6699A4973D16}" dt="2023-08-10T14:37:33.370" v="107"/>
          <ac:picMkLst>
            <pc:docMk/>
            <pc:sldMk cId="2476396579" sldId="344"/>
            <ac:picMk id="68" creationId="{D309E1D7-9C0E-4B83-419C-563B0393E980}"/>
          </ac:picMkLst>
        </pc:picChg>
        <pc:picChg chg="add mod">
          <ac:chgData name="Janarthanan Selvaraj" userId="8e8f83d9-d737-4123-a55b-43ffd2f0350b" providerId="ADAL" clId="{2F50B9F4-5754-4941-B42B-6699A4973D16}" dt="2023-08-10T14:37:33.370" v="107"/>
          <ac:picMkLst>
            <pc:docMk/>
            <pc:sldMk cId="2476396579" sldId="344"/>
            <ac:picMk id="70" creationId="{546E21B5-1D97-ABED-2948-D905CF7EC3B5}"/>
          </ac:picMkLst>
        </pc:picChg>
        <pc:picChg chg="add mod">
          <ac:chgData name="Janarthanan Selvaraj" userId="8e8f83d9-d737-4123-a55b-43ffd2f0350b" providerId="ADAL" clId="{2F50B9F4-5754-4941-B42B-6699A4973D16}" dt="2023-08-10T14:37:33.370" v="107"/>
          <ac:picMkLst>
            <pc:docMk/>
            <pc:sldMk cId="2476396579" sldId="344"/>
            <ac:picMk id="71" creationId="{FE25E799-0108-3D44-F171-30C29FBAFCDE}"/>
          </ac:picMkLst>
        </pc:picChg>
      </pc:sldChg>
      <pc:sldChg chg="add del">
        <pc:chgData name="Janarthanan Selvaraj" userId="8e8f83d9-d737-4123-a55b-43ffd2f0350b" providerId="ADAL" clId="{2F50B9F4-5754-4941-B42B-6699A4973D16}" dt="2023-08-10T14:46:53.533" v="114" actId="47"/>
        <pc:sldMkLst>
          <pc:docMk/>
          <pc:sldMk cId="0" sldId="2147480491"/>
        </pc:sldMkLst>
      </pc:sldChg>
      <pc:sldChg chg="modSp add mod">
        <pc:chgData name="Janarthanan Selvaraj" userId="8e8f83d9-d737-4123-a55b-43ffd2f0350b" providerId="ADAL" clId="{2F50B9F4-5754-4941-B42B-6699A4973D16}" dt="2023-08-10T14:46:41.735" v="113" actId="255"/>
        <pc:sldMkLst>
          <pc:docMk/>
          <pc:sldMk cId="0" sldId="2147480492"/>
        </pc:sldMkLst>
        <pc:spChg chg="mod">
          <ac:chgData name="Janarthanan Selvaraj" userId="8e8f83d9-d737-4123-a55b-43ffd2f0350b" providerId="ADAL" clId="{2F50B9F4-5754-4941-B42B-6699A4973D16}" dt="2023-08-10T14:46:41.735" v="113" actId="255"/>
          <ac:spMkLst>
            <pc:docMk/>
            <pc:sldMk cId="0" sldId="2147480492"/>
            <ac:spMk id="35" creationId="{D7D0D07F-8DC8-17A3-6964-4E9DC2A74F82}"/>
          </ac:spMkLst>
        </pc:spChg>
      </pc:sldChg>
      <pc:sldChg chg="addSp delSp modSp add mod">
        <pc:chgData name="Janarthanan Selvaraj" userId="8e8f83d9-d737-4123-a55b-43ffd2f0350b" providerId="ADAL" clId="{2F50B9F4-5754-4941-B42B-6699A4973D16}" dt="2023-08-10T15:42:11.079" v="126" actId="1076"/>
        <pc:sldMkLst>
          <pc:docMk/>
          <pc:sldMk cId="2493177534" sldId="2147480493"/>
        </pc:sldMkLst>
        <pc:spChg chg="mod">
          <ac:chgData name="Janarthanan Selvaraj" userId="8e8f83d9-d737-4123-a55b-43ffd2f0350b" providerId="ADAL" clId="{2F50B9F4-5754-4941-B42B-6699A4973D16}" dt="2023-08-10T15:42:11.079" v="126" actId="1076"/>
          <ac:spMkLst>
            <pc:docMk/>
            <pc:sldMk cId="2493177534" sldId="2147480493"/>
            <ac:spMk id="2" creationId="{9F7BC2AC-FB9D-36F3-DBCD-6D776E2E9863}"/>
          </ac:spMkLst>
        </pc:spChg>
        <pc:spChg chg="mod">
          <ac:chgData name="Janarthanan Selvaraj" userId="8e8f83d9-d737-4123-a55b-43ffd2f0350b" providerId="ADAL" clId="{2F50B9F4-5754-4941-B42B-6699A4973D16}" dt="2023-08-10T15:42:03.853" v="125" actId="26606"/>
          <ac:spMkLst>
            <pc:docMk/>
            <pc:sldMk cId="2493177534" sldId="2147480493"/>
            <ac:spMk id="3" creationId="{A0B1E1E8-6B7F-F732-4726-544C23F40365}"/>
          </ac:spMkLst>
        </pc:spChg>
        <pc:spChg chg="del">
          <ac:chgData name="Janarthanan Selvaraj" userId="8e8f83d9-d737-4123-a55b-43ffd2f0350b" providerId="ADAL" clId="{2F50B9F4-5754-4941-B42B-6699A4973D16}" dt="2023-08-10T15:42:03.853" v="125" actId="26606"/>
          <ac:spMkLst>
            <pc:docMk/>
            <pc:sldMk cId="2493177534" sldId="2147480493"/>
            <ac:spMk id="36" creationId="{5A0118C5-4F8D-4CF4-BADD-53FEACC6C42A}"/>
          </ac:spMkLst>
        </pc:spChg>
        <pc:spChg chg="del">
          <ac:chgData name="Janarthanan Selvaraj" userId="8e8f83d9-d737-4123-a55b-43ffd2f0350b" providerId="ADAL" clId="{2F50B9F4-5754-4941-B42B-6699A4973D16}" dt="2023-08-10T15:42:03.853" v="125" actId="26606"/>
          <ac:spMkLst>
            <pc:docMk/>
            <pc:sldMk cId="2493177534" sldId="2147480493"/>
            <ac:spMk id="38" creationId="{3C1D1FA3-6212-4B97-9B1E-C7F81247C2B9}"/>
          </ac:spMkLst>
        </pc:spChg>
        <pc:spChg chg="del">
          <ac:chgData name="Janarthanan Selvaraj" userId="8e8f83d9-d737-4123-a55b-43ffd2f0350b" providerId="ADAL" clId="{2F50B9F4-5754-4941-B42B-6699A4973D16}" dt="2023-08-10T15:42:03.853" v="125" actId="26606"/>
          <ac:spMkLst>
            <pc:docMk/>
            <pc:sldMk cId="2493177534" sldId="2147480493"/>
            <ac:spMk id="40" creationId="{11C51958-04D4-4687-95A2-95DCDCF47464}"/>
          </ac:spMkLst>
        </pc:spChg>
        <pc:spChg chg="del">
          <ac:chgData name="Janarthanan Selvaraj" userId="8e8f83d9-d737-4123-a55b-43ffd2f0350b" providerId="ADAL" clId="{2F50B9F4-5754-4941-B42B-6699A4973D16}" dt="2023-08-10T15:42:03.853" v="125" actId="26606"/>
          <ac:spMkLst>
            <pc:docMk/>
            <pc:sldMk cId="2493177534" sldId="2147480493"/>
            <ac:spMk id="42" creationId="{79AFCB35-9C04-4524-A0B1-57FF6865D013}"/>
          </ac:spMkLst>
        </pc:spChg>
        <pc:spChg chg="del">
          <ac:chgData name="Janarthanan Selvaraj" userId="8e8f83d9-d737-4123-a55b-43ffd2f0350b" providerId="ADAL" clId="{2F50B9F4-5754-4941-B42B-6699A4973D16}" dt="2023-08-10T15:42:03.853" v="125" actId="26606"/>
          <ac:spMkLst>
            <pc:docMk/>
            <pc:sldMk cId="2493177534" sldId="2147480493"/>
            <ac:spMk id="44" creationId="{D11AD2AD-0BA0-4DD3-8EEA-84686A0E718C}"/>
          </ac:spMkLst>
        </pc:spChg>
        <pc:spChg chg="add">
          <ac:chgData name="Janarthanan Selvaraj" userId="8e8f83d9-d737-4123-a55b-43ffd2f0350b" providerId="ADAL" clId="{2F50B9F4-5754-4941-B42B-6699A4973D16}" dt="2023-08-10T15:42:03.853" v="125" actId="26606"/>
          <ac:spMkLst>
            <pc:docMk/>
            <pc:sldMk cId="2493177534" sldId="2147480493"/>
            <ac:spMk id="56" creationId="{5A0118C5-4F8D-4CF4-BADD-53FEACC6C42A}"/>
          </ac:spMkLst>
        </pc:spChg>
        <pc:spChg chg="add">
          <ac:chgData name="Janarthanan Selvaraj" userId="8e8f83d9-d737-4123-a55b-43ffd2f0350b" providerId="ADAL" clId="{2F50B9F4-5754-4941-B42B-6699A4973D16}" dt="2023-08-10T15:42:03.853" v="125" actId="26606"/>
          <ac:spMkLst>
            <pc:docMk/>
            <pc:sldMk cId="2493177534" sldId="2147480493"/>
            <ac:spMk id="58" creationId="{3C1D1FA3-6212-4B97-9B1E-C7F81247C2B9}"/>
          </ac:spMkLst>
        </pc:spChg>
        <pc:spChg chg="add">
          <ac:chgData name="Janarthanan Selvaraj" userId="8e8f83d9-d737-4123-a55b-43ffd2f0350b" providerId="ADAL" clId="{2F50B9F4-5754-4941-B42B-6699A4973D16}" dt="2023-08-10T15:42:03.853" v="125" actId="26606"/>
          <ac:spMkLst>
            <pc:docMk/>
            <pc:sldMk cId="2493177534" sldId="2147480493"/>
            <ac:spMk id="60" creationId="{11C51958-04D4-4687-95A2-95DCDCF47464}"/>
          </ac:spMkLst>
        </pc:spChg>
        <pc:spChg chg="add">
          <ac:chgData name="Janarthanan Selvaraj" userId="8e8f83d9-d737-4123-a55b-43ffd2f0350b" providerId="ADAL" clId="{2F50B9F4-5754-4941-B42B-6699A4973D16}" dt="2023-08-10T15:42:03.853" v="125" actId="26606"/>
          <ac:spMkLst>
            <pc:docMk/>
            <pc:sldMk cId="2493177534" sldId="2147480493"/>
            <ac:spMk id="62" creationId="{79AFCB35-9C04-4524-A0B1-57FF6865D013}"/>
          </ac:spMkLst>
        </pc:spChg>
        <pc:spChg chg="add">
          <ac:chgData name="Janarthanan Selvaraj" userId="8e8f83d9-d737-4123-a55b-43ffd2f0350b" providerId="ADAL" clId="{2F50B9F4-5754-4941-B42B-6699A4973D16}" dt="2023-08-10T15:42:03.853" v="125" actId="26606"/>
          <ac:spMkLst>
            <pc:docMk/>
            <pc:sldMk cId="2493177534" sldId="2147480493"/>
            <ac:spMk id="64" creationId="{D11AD2AD-0BA0-4DD3-8EEA-84686A0E718C}"/>
          </ac:spMkLst>
        </pc:spChg>
        <pc:grpChg chg="del">
          <ac:chgData name="Janarthanan Selvaraj" userId="8e8f83d9-d737-4123-a55b-43ffd2f0350b" providerId="ADAL" clId="{2F50B9F4-5754-4941-B42B-6699A4973D16}" dt="2023-08-10T15:42:03.853" v="125" actId="26606"/>
          <ac:grpSpMkLst>
            <pc:docMk/>
            <pc:sldMk cId="2493177534" sldId="2147480493"/>
            <ac:grpSpMk id="46" creationId="{0C156BF8-7FF7-440F-BE2B-417DFFE8BFA5}"/>
          </ac:grpSpMkLst>
        </pc:grpChg>
        <pc:grpChg chg="add">
          <ac:chgData name="Janarthanan Selvaraj" userId="8e8f83d9-d737-4123-a55b-43ffd2f0350b" providerId="ADAL" clId="{2F50B9F4-5754-4941-B42B-6699A4973D16}" dt="2023-08-10T15:42:03.853" v="125" actId="26606"/>
          <ac:grpSpMkLst>
            <pc:docMk/>
            <pc:sldMk cId="2493177534" sldId="2147480493"/>
            <ac:grpSpMk id="66" creationId="{0C156BF8-7FF7-440F-BE2B-417DFFE8BFA5}"/>
          </ac:grpSpMkLst>
        </pc:grpChg>
        <pc:picChg chg="del">
          <ac:chgData name="Janarthanan Selvaraj" userId="8e8f83d9-d737-4123-a55b-43ffd2f0350b" providerId="ADAL" clId="{2F50B9F4-5754-4941-B42B-6699A4973D16}" dt="2023-08-10T15:41:42.346" v="118" actId="478"/>
          <ac:picMkLst>
            <pc:docMk/>
            <pc:sldMk cId="2493177534" sldId="2147480493"/>
            <ac:picMk id="4" creationId="{C30D42BF-4198-3575-7BFF-DA52C7549EB3}"/>
          </ac:picMkLst>
        </pc:picChg>
        <pc:picChg chg="add mod">
          <ac:chgData name="Janarthanan Selvaraj" userId="8e8f83d9-d737-4123-a55b-43ffd2f0350b" providerId="ADAL" clId="{2F50B9F4-5754-4941-B42B-6699A4973D16}" dt="2023-08-10T15:42:03.853" v="125" actId="26606"/>
          <ac:picMkLst>
            <pc:docMk/>
            <pc:sldMk cId="2493177534" sldId="2147480493"/>
            <ac:picMk id="6" creationId="{C0EDD9C6-5D13-8DC1-154A-FA1EACCEA2CE}"/>
          </ac:picMkLst>
        </pc:picChg>
      </pc:sldChg>
    </pc:docChg>
  </pc:docChgLst>
  <pc:docChgLst>
    <pc:chgData name="Janarthanan Selvaraj" userId="8e8f83d9-d737-4123-a55b-43ffd2f0350b" providerId="ADAL" clId="{DC549764-1E04-421E-9F83-41A17D840C13}"/>
    <pc:docChg chg="undo custSel addSld delSld modSld sldOrd">
      <pc:chgData name="Janarthanan Selvaraj" userId="8e8f83d9-d737-4123-a55b-43ffd2f0350b" providerId="ADAL" clId="{DC549764-1E04-421E-9F83-41A17D840C13}" dt="2023-07-14T11:00:56.278" v="2665" actId="20577"/>
      <pc:docMkLst>
        <pc:docMk/>
      </pc:docMkLst>
      <pc:sldChg chg="del">
        <pc:chgData name="Janarthanan Selvaraj" userId="8e8f83d9-d737-4123-a55b-43ffd2f0350b" providerId="ADAL" clId="{DC549764-1E04-421E-9F83-41A17D840C13}" dt="2023-07-13T04:18:55.416" v="548" actId="47"/>
        <pc:sldMkLst>
          <pc:docMk/>
          <pc:sldMk cId="2785082168" sldId="258"/>
        </pc:sldMkLst>
      </pc:sldChg>
      <pc:sldChg chg="del">
        <pc:chgData name="Janarthanan Selvaraj" userId="8e8f83d9-d737-4123-a55b-43ffd2f0350b" providerId="ADAL" clId="{DC549764-1E04-421E-9F83-41A17D840C13}" dt="2023-07-13T06:37:09.433" v="1832" actId="47"/>
        <pc:sldMkLst>
          <pc:docMk/>
          <pc:sldMk cId="3701520792" sldId="259"/>
        </pc:sldMkLst>
      </pc:sldChg>
      <pc:sldChg chg="del">
        <pc:chgData name="Janarthanan Selvaraj" userId="8e8f83d9-d737-4123-a55b-43ffd2f0350b" providerId="ADAL" clId="{DC549764-1E04-421E-9F83-41A17D840C13}" dt="2023-07-13T04:18:53.979" v="547" actId="47"/>
        <pc:sldMkLst>
          <pc:docMk/>
          <pc:sldMk cId="3128576379" sldId="262"/>
        </pc:sldMkLst>
      </pc:sldChg>
      <pc:sldChg chg="del">
        <pc:chgData name="Janarthanan Selvaraj" userId="8e8f83d9-d737-4123-a55b-43ffd2f0350b" providerId="ADAL" clId="{DC549764-1E04-421E-9F83-41A17D840C13}" dt="2023-07-13T06:37:10.645" v="1837" actId="47"/>
        <pc:sldMkLst>
          <pc:docMk/>
          <pc:sldMk cId="3936319596" sldId="263"/>
        </pc:sldMkLst>
      </pc:sldChg>
      <pc:sldChg chg="del">
        <pc:chgData name="Janarthanan Selvaraj" userId="8e8f83d9-d737-4123-a55b-43ffd2f0350b" providerId="ADAL" clId="{DC549764-1E04-421E-9F83-41A17D840C13}" dt="2023-07-13T06:37:10.927" v="1838" actId="47"/>
        <pc:sldMkLst>
          <pc:docMk/>
          <pc:sldMk cId="3724706632" sldId="264"/>
        </pc:sldMkLst>
      </pc:sldChg>
      <pc:sldChg chg="del">
        <pc:chgData name="Janarthanan Selvaraj" userId="8e8f83d9-d737-4123-a55b-43ffd2f0350b" providerId="ADAL" clId="{DC549764-1E04-421E-9F83-41A17D840C13}" dt="2023-07-13T06:37:08.888" v="1830" actId="47"/>
        <pc:sldMkLst>
          <pc:docMk/>
          <pc:sldMk cId="1707175898" sldId="265"/>
        </pc:sldMkLst>
      </pc:sldChg>
      <pc:sldChg chg="del">
        <pc:chgData name="Janarthanan Selvaraj" userId="8e8f83d9-d737-4123-a55b-43ffd2f0350b" providerId="ADAL" clId="{DC549764-1E04-421E-9F83-41A17D840C13}" dt="2023-07-13T06:37:09.186" v="1831" actId="47"/>
        <pc:sldMkLst>
          <pc:docMk/>
          <pc:sldMk cId="3281736472" sldId="266"/>
        </pc:sldMkLst>
      </pc:sldChg>
      <pc:sldChg chg="modSp mod">
        <pc:chgData name="Janarthanan Selvaraj" userId="8e8f83d9-d737-4123-a55b-43ffd2f0350b" providerId="ADAL" clId="{DC549764-1E04-421E-9F83-41A17D840C13}" dt="2023-07-13T07:11:09.228" v="1882" actId="1076"/>
        <pc:sldMkLst>
          <pc:docMk/>
          <pc:sldMk cId="1490657891" sldId="267"/>
        </pc:sldMkLst>
        <pc:spChg chg="mod">
          <ac:chgData name="Janarthanan Selvaraj" userId="8e8f83d9-d737-4123-a55b-43ffd2f0350b" providerId="ADAL" clId="{DC549764-1E04-421E-9F83-41A17D840C13}" dt="2023-07-13T03:58:19.865" v="94" actId="255"/>
          <ac:spMkLst>
            <pc:docMk/>
            <pc:sldMk cId="1490657891" sldId="267"/>
            <ac:spMk id="2" creationId="{341BE325-9E95-C197-FD22-8008804E8862}"/>
          </ac:spMkLst>
        </pc:spChg>
        <pc:picChg chg="mod">
          <ac:chgData name="Janarthanan Selvaraj" userId="8e8f83d9-d737-4123-a55b-43ffd2f0350b" providerId="ADAL" clId="{DC549764-1E04-421E-9F83-41A17D840C13}" dt="2023-07-13T07:11:09.228" v="1882" actId="1076"/>
          <ac:picMkLst>
            <pc:docMk/>
            <pc:sldMk cId="1490657891" sldId="267"/>
            <ac:picMk id="2050" creationId="{13A22049-8632-EBD9-A73C-0CE801EAB8E8}"/>
          </ac:picMkLst>
        </pc:picChg>
      </pc:sldChg>
      <pc:sldChg chg="del">
        <pc:chgData name="Janarthanan Selvaraj" userId="8e8f83d9-d737-4123-a55b-43ffd2f0350b" providerId="ADAL" clId="{DC549764-1E04-421E-9F83-41A17D840C13}" dt="2023-07-13T04:18:52.526" v="546" actId="47"/>
        <pc:sldMkLst>
          <pc:docMk/>
          <pc:sldMk cId="1247199516" sldId="268"/>
        </pc:sldMkLst>
      </pc:sldChg>
      <pc:sldChg chg="del">
        <pc:chgData name="Janarthanan Selvaraj" userId="8e8f83d9-d737-4123-a55b-43ffd2f0350b" providerId="ADAL" clId="{DC549764-1E04-421E-9F83-41A17D840C13}" dt="2023-07-13T06:37:09.659" v="1833" actId="47"/>
        <pc:sldMkLst>
          <pc:docMk/>
          <pc:sldMk cId="1893569080" sldId="269"/>
        </pc:sldMkLst>
      </pc:sldChg>
      <pc:sldChg chg="del">
        <pc:chgData name="Janarthanan Selvaraj" userId="8e8f83d9-d737-4123-a55b-43ffd2f0350b" providerId="ADAL" clId="{DC549764-1E04-421E-9F83-41A17D840C13}" dt="2023-07-13T06:37:10.096" v="1835" actId="47"/>
        <pc:sldMkLst>
          <pc:docMk/>
          <pc:sldMk cId="2256634365" sldId="270"/>
        </pc:sldMkLst>
      </pc:sldChg>
      <pc:sldChg chg="del">
        <pc:chgData name="Janarthanan Selvaraj" userId="8e8f83d9-d737-4123-a55b-43ffd2f0350b" providerId="ADAL" clId="{DC549764-1E04-421E-9F83-41A17D840C13}" dt="2023-07-13T10:44:40.207" v="1993" actId="47"/>
        <pc:sldMkLst>
          <pc:docMk/>
          <pc:sldMk cId="0" sldId="271"/>
        </pc:sldMkLst>
      </pc:sldChg>
      <pc:sldChg chg="del">
        <pc:chgData name="Janarthanan Selvaraj" userId="8e8f83d9-d737-4123-a55b-43ffd2f0350b" providerId="ADAL" clId="{DC549764-1E04-421E-9F83-41A17D840C13}" dt="2023-07-13T06:37:10.327" v="1836" actId="47"/>
        <pc:sldMkLst>
          <pc:docMk/>
          <pc:sldMk cId="0" sldId="272"/>
        </pc:sldMkLst>
      </pc:sldChg>
      <pc:sldChg chg="del">
        <pc:chgData name="Janarthanan Selvaraj" userId="8e8f83d9-d737-4123-a55b-43ffd2f0350b" providerId="ADAL" clId="{DC549764-1E04-421E-9F83-41A17D840C13}" dt="2023-07-13T06:37:16.103" v="1841" actId="47"/>
        <pc:sldMkLst>
          <pc:docMk/>
          <pc:sldMk cId="0" sldId="273"/>
        </pc:sldMkLst>
      </pc:sldChg>
      <pc:sldChg chg="del">
        <pc:chgData name="Janarthanan Selvaraj" userId="8e8f83d9-d737-4123-a55b-43ffd2f0350b" providerId="ADAL" clId="{DC549764-1E04-421E-9F83-41A17D840C13}" dt="2023-07-13T06:37:08.513" v="1829" actId="47"/>
        <pc:sldMkLst>
          <pc:docMk/>
          <pc:sldMk cId="1591624155" sldId="274"/>
        </pc:sldMkLst>
      </pc:sldChg>
      <pc:sldChg chg="del">
        <pc:chgData name="Janarthanan Selvaraj" userId="8e8f83d9-d737-4123-a55b-43ffd2f0350b" providerId="ADAL" clId="{DC549764-1E04-421E-9F83-41A17D840C13}" dt="2023-07-13T06:36:24.672" v="1827" actId="47"/>
        <pc:sldMkLst>
          <pc:docMk/>
          <pc:sldMk cId="2958242131" sldId="276"/>
        </pc:sldMkLst>
      </pc:sldChg>
      <pc:sldChg chg="del">
        <pc:chgData name="Janarthanan Selvaraj" userId="8e8f83d9-d737-4123-a55b-43ffd2f0350b" providerId="ADAL" clId="{DC549764-1E04-421E-9F83-41A17D840C13}" dt="2023-07-13T06:37:09.911" v="1834" actId="47"/>
        <pc:sldMkLst>
          <pc:docMk/>
          <pc:sldMk cId="1111966471" sldId="277"/>
        </pc:sldMkLst>
      </pc:sldChg>
      <pc:sldChg chg="addSp delSp modSp add del mod">
        <pc:chgData name="Janarthanan Selvaraj" userId="8e8f83d9-d737-4123-a55b-43ffd2f0350b" providerId="ADAL" clId="{DC549764-1E04-421E-9F83-41A17D840C13}" dt="2023-07-13T07:08:03.905" v="1881" actId="47"/>
        <pc:sldMkLst>
          <pc:docMk/>
          <pc:sldMk cId="3324183287" sldId="278"/>
        </pc:sldMkLst>
        <pc:picChg chg="add del mod">
          <ac:chgData name="Janarthanan Selvaraj" userId="8e8f83d9-d737-4123-a55b-43ffd2f0350b" providerId="ADAL" clId="{DC549764-1E04-421E-9F83-41A17D840C13}" dt="2023-07-13T06:37:26.210" v="1845"/>
          <ac:picMkLst>
            <pc:docMk/>
            <pc:sldMk cId="3324183287" sldId="278"/>
            <ac:picMk id="3" creationId="{AB7BEFF8-12AE-A72E-1119-CD0044FFA59D}"/>
          </ac:picMkLst>
        </pc:picChg>
        <pc:picChg chg="mod">
          <ac:chgData name="Janarthanan Selvaraj" userId="8e8f83d9-d737-4123-a55b-43ffd2f0350b" providerId="ADAL" clId="{DC549764-1E04-421E-9F83-41A17D840C13}" dt="2023-07-13T06:37:02.483" v="1828" actId="1076"/>
          <ac:picMkLst>
            <pc:docMk/>
            <pc:sldMk cId="3324183287" sldId="278"/>
            <ac:picMk id="4" creationId="{25A6C908-CB77-AC0F-85E7-EC6B05E49224}"/>
          </ac:picMkLst>
        </pc:picChg>
      </pc:sldChg>
      <pc:sldChg chg="delSp add del setBg delDesignElem">
        <pc:chgData name="Janarthanan Selvaraj" userId="8e8f83d9-d737-4123-a55b-43ffd2f0350b" providerId="ADAL" clId="{DC549764-1E04-421E-9F83-41A17D840C13}" dt="2023-07-13T04:00:08.864" v="106" actId="47"/>
        <pc:sldMkLst>
          <pc:docMk/>
          <pc:sldMk cId="144124725" sldId="289"/>
        </pc:sldMkLst>
        <pc:spChg chg="del">
          <ac:chgData name="Janarthanan Selvaraj" userId="8e8f83d9-d737-4123-a55b-43ffd2f0350b" providerId="ADAL" clId="{DC549764-1E04-421E-9F83-41A17D840C13}" dt="2023-07-13T03:59:59.143" v="104"/>
          <ac:spMkLst>
            <pc:docMk/>
            <pc:sldMk cId="144124725" sldId="289"/>
            <ac:spMk id="10" creationId="{9228552E-C8B1-4A80-8448-0787CE0FC704}"/>
          </ac:spMkLst>
        </pc:spChg>
      </pc:sldChg>
      <pc:sldChg chg="delSp add del setBg delDesignElem">
        <pc:chgData name="Janarthanan Selvaraj" userId="8e8f83d9-d737-4123-a55b-43ffd2f0350b" providerId="ADAL" clId="{DC549764-1E04-421E-9F83-41A17D840C13}" dt="2023-07-13T06:37:17.991" v="1842" actId="47"/>
        <pc:sldMkLst>
          <pc:docMk/>
          <pc:sldMk cId="1361124807" sldId="304"/>
        </pc:sldMkLst>
        <pc:spChg chg="del">
          <ac:chgData name="Janarthanan Selvaraj" userId="8e8f83d9-d737-4123-a55b-43ffd2f0350b" providerId="ADAL" clId="{DC549764-1E04-421E-9F83-41A17D840C13}" dt="2023-07-13T03:59:29.701" v="98"/>
          <ac:spMkLst>
            <pc:docMk/>
            <pc:sldMk cId="1361124807" sldId="304"/>
            <ac:spMk id="32" creationId="{5A0118C5-4F8D-4CF4-BADD-53FEACC6C42A}"/>
          </ac:spMkLst>
        </pc:spChg>
        <pc:grpChg chg="del">
          <ac:chgData name="Janarthanan Selvaraj" userId="8e8f83d9-d737-4123-a55b-43ffd2f0350b" providerId="ADAL" clId="{DC549764-1E04-421E-9F83-41A17D840C13}" dt="2023-07-13T03:59:29.701" v="98"/>
          <ac:grpSpMkLst>
            <pc:docMk/>
            <pc:sldMk cId="1361124807" sldId="304"/>
            <ac:grpSpMk id="33" creationId="{582A903B-6B78-4F0A-B7C9-3D80499020B8}"/>
          </ac:grpSpMkLst>
        </pc:grpChg>
        <pc:grpChg chg="del">
          <ac:chgData name="Janarthanan Selvaraj" userId="8e8f83d9-d737-4123-a55b-43ffd2f0350b" providerId="ADAL" clId="{DC549764-1E04-421E-9F83-41A17D840C13}" dt="2023-07-13T03:59:29.701" v="98"/>
          <ac:grpSpMkLst>
            <pc:docMk/>
            <pc:sldMk cId="1361124807" sldId="304"/>
            <ac:grpSpMk id="39" creationId="{B894EFA8-F425-4D19-A94B-445388B31E20}"/>
          </ac:grpSpMkLst>
        </pc:grpChg>
      </pc:sldChg>
      <pc:sldChg chg="delSp add del setBg delDesignElem">
        <pc:chgData name="Janarthanan Selvaraj" userId="8e8f83d9-d737-4123-a55b-43ffd2f0350b" providerId="ADAL" clId="{DC549764-1E04-421E-9F83-41A17D840C13}" dt="2023-07-13T04:00:10.850" v="107" actId="47"/>
        <pc:sldMkLst>
          <pc:docMk/>
          <pc:sldMk cId="3736636785" sldId="318"/>
        </pc:sldMkLst>
        <pc:spChg chg="del">
          <ac:chgData name="Janarthanan Selvaraj" userId="8e8f83d9-d737-4123-a55b-43ffd2f0350b" providerId="ADAL" clId="{DC549764-1E04-421E-9F83-41A17D840C13}" dt="2023-07-13T03:59:59.143" v="104"/>
          <ac:spMkLst>
            <pc:docMk/>
            <pc:sldMk cId="3736636785" sldId="318"/>
            <ac:spMk id="10" creationId="{9228552E-C8B1-4A80-8448-0787CE0FC704}"/>
          </ac:spMkLst>
        </pc:spChg>
      </pc:sldChg>
      <pc:sldChg chg="delSp add del setBg delDesignElem">
        <pc:chgData name="Janarthanan Selvaraj" userId="8e8f83d9-d737-4123-a55b-43ffd2f0350b" providerId="ADAL" clId="{DC549764-1E04-421E-9F83-41A17D840C13}" dt="2023-07-13T04:00:13.170" v="108" actId="47"/>
        <pc:sldMkLst>
          <pc:docMk/>
          <pc:sldMk cId="4007722574" sldId="319"/>
        </pc:sldMkLst>
        <pc:spChg chg="del">
          <ac:chgData name="Janarthanan Selvaraj" userId="8e8f83d9-d737-4123-a55b-43ffd2f0350b" providerId="ADAL" clId="{DC549764-1E04-421E-9F83-41A17D840C13}" dt="2023-07-13T03:59:59.143" v="104"/>
          <ac:spMkLst>
            <pc:docMk/>
            <pc:sldMk cId="4007722574" sldId="319"/>
            <ac:spMk id="32" creationId="{5A0118C5-4F8D-4CF4-BADD-53FEACC6C42A}"/>
          </ac:spMkLst>
        </pc:spChg>
        <pc:grpChg chg="del">
          <ac:chgData name="Janarthanan Selvaraj" userId="8e8f83d9-d737-4123-a55b-43ffd2f0350b" providerId="ADAL" clId="{DC549764-1E04-421E-9F83-41A17D840C13}" dt="2023-07-13T03:59:59.143" v="104"/>
          <ac:grpSpMkLst>
            <pc:docMk/>
            <pc:sldMk cId="4007722574" sldId="319"/>
            <ac:grpSpMk id="33" creationId="{582A903B-6B78-4F0A-B7C9-3D80499020B8}"/>
          </ac:grpSpMkLst>
        </pc:grpChg>
        <pc:grpChg chg="del">
          <ac:chgData name="Janarthanan Selvaraj" userId="8e8f83d9-d737-4123-a55b-43ffd2f0350b" providerId="ADAL" clId="{DC549764-1E04-421E-9F83-41A17D840C13}" dt="2023-07-13T03:59:59.143" v="104"/>
          <ac:grpSpMkLst>
            <pc:docMk/>
            <pc:sldMk cId="4007722574" sldId="319"/>
            <ac:grpSpMk id="39" creationId="{B894EFA8-F425-4D19-A94B-445388B31E20}"/>
          </ac:grpSpMkLst>
        </pc:grpChg>
      </pc:sldChg>
      <pc:sldChg chg="modSp add del mod ord">
        <pc:chgData name="Janarthanan Selvaraj" userId="8e8f83d9-d737-4123-a55b-43ffd2f0350b" providerId="ADAL" clId="{DC549764-1E04-421E-9F83-41A17D840C13}" dt="2023-07-13T05:14:41.981" v="833" actId="47"/>
        <pc:sldMkLst>
          <pc:docMk/>
          <pc:sldMk cId="4178589160" sldId="320"/>
        </pc:sldMkLst>
        <pc:spChg chg="mod">
          <ac:chgData name="Janarthanan Selvaraj" userId="8e8f83d9-d737-4123-a55b-43ffd2f0350b" providerId="ADAL" clId="{DC549764-1E04-421E-9F83-41A17D840C13}" dt="2023-07-13T05:07:27.071" v="662" actId="20577"/>
          <ac:spMkLst>
            <pc:docMk/>
            <pc:sldMk cId="4178589160" sldId="320"/>
            <ac:spMk id="2" creationId="{D4F9F292-98EE-AA0C-27F6-AA2F10DC7466}"/>
          </ac:spMkLst>
        </pc:spChg>
        <pc:graphicFrameChg chg="mod">
          <ac:chgData name="Janarthanan Selvaraj" userId="8e8f83d9-d737-4123-a55b-43ffd2f0350b" providerId="ADAL" clId="{DC549764-1E04-421E-9F83-41A17D840C13}" dt="2023-07-13T05:07:39.782" v="673" actId="20577"/>
          <ac:graphicFrameMkLst>
            <pc:docMk/>
            <pc:sldMk cId="4178589160" sldId="320"/>
            <ac:graphicFrameMk id="5" creationId="{0DB3B9E2-2202-6A64-D7B6-44FA455A77F4}"/>
          </ac:graphicFrameMkLst>
        </pc:graphicFrameChg>
      </pc:sldChg>
      <pc:sldChg chg="add del ord">
        <pc:chgData name="Janarthanan Selvaraj" userId="8e8f83d9-d737-4123-a55b-43ffd2f0350b" providerId="ADAL" clId="{DC549764-1E04-421E-9F83-41A17D840C13}" dt="2023-07-13T10:56:09.252" v="2313" actId="47"/>
        <pc:sldMkLst>
          <pc:docMk/>
          <pc:sldMk cId="685966855" sldId="321"/>
        </pc:sldMkLst>
      </pc:sldChg>
      <pc:sldChg chg="addSp delSp modSp add del mod ord">
        <pc:chgData name="Janarthanan Selvaraj" userId="8e8f83d9-d737-4123-a55b-43ffd2f0350b" providerId="ADAL" clId="{DC549764-1E04-421E-9F83-41A17D840C13}" dt="2023-07-13T10:44:35.402" v="1992" actId="47"/>
        <pc:sldMkLst>
          <pc:docMk/>
          <pc:sldMk cId="1618385700" sldId="322"/>
        </pc:sldMkLst>
        <pc:spChg chg="mod">
          <ac:chgData name="Janarthanan Selvaraj" userId="8e8f83d9-d737-4123-a55b-43ffd2f0350b" providerId="ADAL" clId="{DC549764-1E04-421E-9F83-41A17D840C13}" dt="2023-07-13T10:38:45.949" v="1940" actId="20577"/>
          <ac:spMkLst>
            <pc:docMk/>
            <pc:sldMk cId="1618385700" sldId="322"/>
            <ac:spMk id="2" creationId="{D9B774C6-5CFA-DAC9-59B5-F7D1576F1650}"/>
          </ac:spMkLst>
        </pc:spChg>
        <pc:spChg chg="add mod">
          <ac:chgData name="Janarthanan Selvaraj" userId="8e8f83d9-d737-4123-a55b-43ffd2f0350b" providerId="ADAL" clId="{DC549764-1E04-421E-9F83-41A17D840C13}" dt="2023-07-13T10:41:59.775" v="1949" actId="15"/>
          <ac:spMkLst>
            <pc:docMk/>
            <pc:sldMk cId="1618385700" sldId="322"/>
            <ac:spMk id="4" creationId="{EAFC2D18-6E21-218B-0206-901589EA4FFC}"/>
          </ac:spMkLst>
        </pc:spChg>
        <pc:graphicFrameChg chg="del mod">
          <ac:chgData name="Janarthanan Selvaraj" userId="8e8f83d9-d737-4123-a55b-43ffd2f0350b" providerId="ADAL" clId="{DC549764-1E04-421E-9F83-41A17D840C13}" dt="2023-07-13T10:39:05.503" v="1942" actId="478"/>
          <ac:graphicFrameMkLst>
            <pc:docMk/>
            <pc:sldMk cId="1618385700" sldId="322"/>
            <ac:graphicFrameMk id="45" creationId="{858D8622-63D7-DB43-D46F-43A992FDA4DF}"/>
          </ac:graphicFrameMkLst>
        </pc:graphicFrameChg>
      </pc:sldChg>
      <pc:sldChg chg="addSp delSp modSp new mod setBg">
        <pc:chgData name="Janarthanan Selvaraj" userId="8e8f83d9-d737-4123-a55b-43ffd2f0350b" providerId="ADAL" clId="{DC549764-1E04-421E-9F83-41A17D840C13}" dt="2023-07-13T10:53:39.973" v="2297" actId="2711"/>
        <pc:sldMkLst>
          <pc:docMk/>
          <pc:sldMk cId="129231786" sldId="323"/>
        </pc:sldMkLst>
        <pc:spChg chg="add del mod">
          <ac:chgData name="Janarthanan Selvaraj" userId="8e8f83d9-d737-4123-a55b-43ffd2f0350b" providerId="ADAL" clId="{DC549764-1E04-421E-9F83-41A17D840C13}" dt="2023-07-13T10:53:39.973" v="2297" actId="2711"/>
          <ac:spMkLst>
            <pc:docMk/>
            <pc:sldMk cId="129231786" sldId="323"/>
            <ac:spMk id="2" creationId="{2A86E0D5-0798-AEA8-0D11-A2FC5D9679F7}"/>
          </ac:spMkLst>
        </pc:spChg>
        <pc:spChg chg="del">
          <ac:chgData name="Janarthanan Selvaraj" userId="8e8f83d9-d737-4123-a55b-43ffd2f0350b" providerId="ADAL" clId="{DC549764-1E04-421E-9F83-41A17D840C13}" dt="2023-07-13T04:01:26.791" v="110"/>
          <ac:spMkLst>
            <pc:docMk/>
            <pc:sldMk cId="129231786" sldId="323"/>
            <ac:spMk id="3" creationId="{EF834712-3F13-1908-2C57-1E3878536071}"/>
          </ac:spMkLst>
        </pc:spChg>
        <pc:spChg chg="add del mod">
          <ac:chgData name="Janarthanan Selvaraj" userId="8e8f83d9-d737-4123-a55b-43ffd2f0350b" providerId="ADAL" clId="{DC549764-1E04-421E-9F83-41A17D840C13}" dt="2023-07-13T04:03:03.461" v="119"/>
          <ac:spMkLst>
            <pc:docMk/>
            <pc:sldMk cId="129231786" sldId="323"/>
            <ac:spMk id="6" creationId="{63419D9A-B376-CCAA-97B4-30B10718116B}"/>
          </ac:spMkLst>
        </pc:spChg>
        <pc:spChg chg="add del">
          <ac:chgData name="Janarthanan Selvaraj" userId="8e8f83d9-d737-4123-a55b-43ffd2f0350b" providerId="ADAL" clId="{DC549764-1E04-421E-9F83-41A17D840C13}" dt="2023-07-13T04:02:24.287" v="114" actId="26606"/>
          <ac:spMkLst>
            <pc:docMk/>
            <pc:sldMk cId="129231786" sldId="323"/>
            <ac:spMk id="9" creationId="{22F15A2D-2324-487D-A02A-BF46C5C580EB}"/>
          </ac:spMkLst>
        </pc:spChg>
        <pc:spChg chg="add del">
          <ac:chgData name="Janarthanan Selvaraj" userId="8e8f83d9-d737-4123-a55b-43ffd2f0350b" providerId="ADAL" clId="{DC549764-1E04-421E-9F83-41A17D840C13}" dt="2023-07-13T04:03:23.285" v="123" actId="26606"/>
          <ac:spMkLst>
            <pc:docMk/>
            <pc:sldMk cId="129231786" sldId="323"/>
            <ac:spMk id="10" creationId="{2AEAFA59-923A-4F54-8B49-44C970BCC323}"/>
          </ac:spMkLst>
        </pc:spChg>
        <pc:spChg chg="add del">
          <ac:chgData name="Janarthanan Selvaraj" userId="8e8f83d9-d737-4123-a55b-43ffd2f0350b" providerId="ADAL" clId="{DC549764-1E04-421E-9F83-41A17D840C13}" dt="2023-07-13T04:02:24.287" v="114" actId="26606"/>
          <ac:spMkLst>
            <pc:docMk/>
            <pc:sldMk cId="129231786" sldId="323"/>
            <ac:spMk id="11" creationId="{17A7F34E-D418-47E2-9F86-2C45BBC31210}"/>
          </ac:spMkLst>
        </pc:spChg>
        <pc:spChg chg="add del">
          <ac:chgData name="Janarthanan Selvaraj" userId="8e8f83d9-d737-4123-a55b-43ffd2f0350b" providerId="ADAL" clId="{DC549764-1E04-421E-9F83-41A17D840C13}" dt="2023-07-13T04:03:23.285" v="123" actId="26606"/>
          <ac:spMkLst>
            <pc:docMk/>
            <pc:sldMk cId="129231786" sldId="323"/>
            <ac:spMk id="12" creationId="{22F15A2D-2324-487D-A02A-BF46C5C580EB}"/>
          </ac:spMkLst>
        </pc:spChg>
        <pc:spChg chg="add del">
          <ac:chgData name="Janarthanan Selvaraj" userId="8e8f83d9-d737-4123-a55b-43ffd2f0350b" providerId="ADAL" clId="{DC549764-1E04-421E-9F83-41A17D840C13}" dt="2023-07-13T04:02:24.287" v="114" actId="26606"/>
          <ac:spMkLst>
            <pc:docMk/>
            <pc:sldMk cId="129231786" sldId="323"/>
            <ac:spMk id="13" creationId="{2AEAFA59-923A-4F54-8B49-44C970BCC323}"/>
          </ac:spMkLst>
        </pc:spChg>
        <pc:spChg chg="add del">
          <ac:chgData name="Janarthanan Selvaraj" userId="8e8f83d9-d737-4123-a55b-43ffd2f0350b" providerId="ADAL" clId="{DC549764-1E04-421E-9F83-41A17D840C13}" dt="2023-07-13T04:03:23.285" v="123" actId="26606"/>
          <ac:spMkLst>
            <pc:docMk/>
            <pc:sldMk cId="129231786" sldId="323"/>
            <ac:spMk id="14" creationId="{17A7F34E-D418-47E2-9F86-2C45BBC31210}"/>
          </ac:spMkLst>
        </pc:spChg>
        <pc:spChg chg="add del">
          <ac:chgData name="Janarthanan Selvaraj" userId="8e8f83d9-d737-4123-a55b-43ffd2f0350b" providerId="ADAL" clId="{DC549764-1E04-421E-9F83-41A17D840C13}" dt="2023-07-13T04:02:59.481" v="116" actId="26606"/>
          <ac:spMkLst>
            <pc:docMk/>
            <pc:sldMk cId="129231786" sldId="323"/>
            <ac:spMk id="15" creationId="{22F15A2D-2324-487D-A02A-BF46C5C580EB}"/>
          </ac:spMkLst>
        </pc:spChg>
        <pc:spChg chg="add del">
          <ac:chgData name="Janarthanan Selvaraj" userId="8e8f83d9-d737-4123-a55b-43ffd2f0350b" providerId="ADAL" clId="{DC549764-1E04-421E-9F83-41A17D840C13}" dt="2023-07-13T04:02:59.481" v="116" actId="26606"/>
          <ac:spMkLst>
            <pc:docMk/>
            <pc:sldMk cId="129231786" sldId="323"/>
            <ac:spMk id="16" creationId="{2AEAFA59-923A-4F54-8B49-44C970BCC323}"/>
          </ac:spMkLst>
        </pc:spChg>
        <pc:spChg chg="add del">
          <ac:chgData name="Janarthanan Selvaraj" userId="8e8f83d9-d737-4123-a55b-43ffd2f0350b" providerId="ADAL" clId="{DC549764-1E04-421E-9F83-41A17D840C13}" dt="2023-07-13T04:02:59.481" v="116" actId="26606"/>
          <ac:spMkLst>
            <pc:docMk/>
            <pc:sldMk cId="129231786" sldId="323"/>
            <ac:spMk id="17" creationId="{C37E9D4B-7BFA-4D10-B666-547BAC499469}"/>
          </ac:spMkLst>
        </pc:spChg>
        <pc:spChg chg="add del mod">
          <ac:chgData name="Janarthanan Selvaraj" userId="8e8f83d9-d737-4123-a55b-43ffd2f0350b" providerId="ADAL" clId="{DC549764-1E04-421E-9F83-41A17D840C13}" dt="2023-07-13T04:03:22.997" v="122" actId="478"/>
          <ac:spMkLst>
            <pc:docMk/>
            <pc:sldMk cId="129231786" sldId="323"/>
            <ac:spMk id="18" creationId="{FC2F261C-8F04-6344-CC42-02ADDC53A943}"/>
          </ac:spMkLst>
        </pc:spChg>
        <pc:spChg chg="add del mod">
          <ac:chgData name="Janarthanan Selvaraj" userId="8e8f83d9-d737-4123-a55b-43ffd2f0350b" providerId="ADAL" clId="{DC549764-1E04-421E-9F83-41A17D840C13}" dt="2023-07-13T04:04:55.048" v="277" actId="26606"/>
          <ac:spMkLst>
            <pc:docMk/>
            <pc:sldMk cId="129231786" sldId="323"/>
            <ac:spMk id="20" creationId="{C2940329-C008-4D28-C904-68534ACFC470}"/>
          </ac:spMkLst>
        </pc:spChg>
        <pc:spChg chg="add">
          <ac:chgData name="Janarthanan Selvaraj" userId="8e8f83d9-d737-4123-a55b-43ffd2f0350b" providerId="ADAL" clId="{DC549764-1E04-421E-9F83-41A17D840C13}" dt="2023-07-13T04:04:55.048" v="277" actId="26606"/>
          <ac:spMkLst>
            <pc:docMk/>
            <pc:sldMk cId="129231786" sldId="323"/>
            <ac:spMk id="26" creationId="{0C541B88-1AE9-40C3-AFD5-967787C1979F}"/>
          </ac:spMkLst>
        </pc:spChg>
        <pc:spChg chg="add">
          <ac:chgData name="Janarthanan Selvaraj" userId="8e8f83d9-d737-4123-a55b-43ffd2f0350b" providerId="ADAL" clId="{DC549764-1E04-421E-9F83-41A17D840C13}" dt="2023-07-13T04:04:55.048" v="277" actId="26606"/>
          <ac:spMkLst>
            <pc:docMk/>
            <pc:sldMk cId="129231786" sldId="323"/>
            <ac:spMk id="28" creationId="{E5F17139-31EE-46AC-B04F-DBBD852DD6CB}"/>
          </ac:spMkLst>
        </pc:spChg>
        <pc:spChg chg="add">
          <ac:chgData name="Janarthanan Selvaraj" userId="8e8f83d9-d737-4123-a55b-43ffd2f0350b" providerId="ADAL" clId="{DC549764-1E04-421E-9F83-41A17D840C13}" dt="2023-07-13T04:04:55.048" v="277" actId="26606"/>
          <ac:spMkLst>
            <pc:docMk/>
            <pc:sldMk cId="129231786" sldId="323"/>
            <ac:spMk id="34" creationId="{89D16701-DA76-4F72-BB63-E2C3FFBDFE0F}"/>
          </ac:spMkLst>
        </pc:spChg>
        <pc:spChg chg="add">
          <ac:chgData name="Janarthanan Selvaraj" userId="8e8f83d9-d737-4123-a55b-43ffd2f0350b" providerId="ADAL" clId="{DC549764-1E04-421E-9F83-41A17D840C13}" dt="2023-07-13T04:04:55.048" v="277" actId="26606"/>
          <ac:spMkLst>
            <pc:docMk/>
            <pc:sldMk cId="129231786" sldId="323"/>
            <ac:spMk id="36" creationId="{1CC28BE1-9DC6-43FE-9582-39F091098D77}"/>
          </ac:spMkLst>
        </pc:spChg>
        <pc:grpChg chg="add">
          <ac:chgData name="Janarthanan Selvaraj" userId="8e8f83d9-d737-4123-a55b-43ffd2f0350b" providerId="ADAL" clId="{DC549764-1E04-421E-9F83-41A17D840C13}" dt="2023-07-13T04:04:55.048" v="277" actId="26606"/>
          <ac:grpSpMkLst>
            <pc:docMk/>
            <pc:sldMk cId="129231786" sldId="323"/>
            <ac:grpSpMk id="30" creationId="{7CF625D3-71A3-4F30-A096-8EF334E959D0}"/>
          </ac:grpSpMkLst>
        </pc:grpChg>
        <pc:grpChg chg="add">
          <ac:chgData name="Janarthanan Selvaraj" userId="8e8f83d9-d737-4123-a55b-43ffd2f0350b" providerId="ADAL" clId="{DC549764-1E04-421E-9F83-41A17D840C13}" dt="2023-07-13T04:04:55.048" v="277" actId="26606"/>
          <ac:grpSpMkLst>
            <pc:docMk/>
            <pc:sldMk cId="129231786" sldId="323"/>
            <ac:grpSpMk id="38" creationId="{AF9AF3F3-CE0C-4125-BDD7-346487FA0B40}"/>
          </ac:grpSpMkLst>
        </pc:grpChg>
        <pc:graphicFrameChg chg="add mod">
          <ac:chgData name="Janarthanan Selvaraj" userId="8e8f83d9-d737-4123-a55b-43ffd2f0350b" providerId="ADAL" clId="{DC549764-1E04-421E-9F83-41A17D840C13}" dt="2023-07-13T10:34:27.050" v="1912" actId="2711"/>
          <ac:graphicFrameMkLst>
            <pc:docMk/>
            <pc:sldMk cId="129231786" sldId="323"/>
            <ac:graphicFrameMk id="22" creationId="{83BE18AC-BE27-0DD0-3DE3-B36DCEA9F363}"/>
          </ac:graphicFrameMkLst>
        </pc:graphicFrameChg>
        <pc:picChg chg="add del mod">
          <ac:chgData name="Janarthanan Selvaraj" userId="8e8f83d9-d737-4123-a55b-43ffd2f0350b" providerId="ADAL" clId="{DC549764-1E04-421E-9F83-41A17D840C13}" dt="2023-07-13T04:03:01.412" v="118" actId="478"/>
          <ac:picMkLst>
            <pc:docMk/>
            <pc:sldMk cId="129231786" sldId="323"/>
            <ac:picMk id="4" creationId="{C54F7C24-BF4C-C4B6-41D7-1D9426E76A6B}"/>
          </ac:picMkLst>
        </pc:picChg>
        <pc:picChg chg="add del mod">
          <ac:chgData name="Janarthanan Selvaraj" userId="8e8f83d9-d737-4123-a55b-43ffd2f0350b" providerId="ADAL" clId="{DC549764-1E04-421E-9F83-41A17D840C13}" dt="2023-07-13T04:03:25.529" v="124" actId="478"/>
          <ac:picMkLst>
            <pc:docMk/>
            <pc:sldMk cId="129231786" sldId="323"/>
            <ac:picMk id="7" creationId="{F7AAC7F9-A96A-8088-AD9F-A54776FFBB62}"/>
          </ac:picMkLst>
        </pc:picChg>
      </pc:sldChg>
      <pc:sldChg chg="addSp modSp new mod ord setBg">
        <pc:chgData name="Janarthanan Selvaraj" userId="8e8f83d9-d737-4123-a55b-43ffd2f0350b" providerId="ADAL" clId="{DC549764-1E04-421E-9F83-41A17D840C13}" dt="2023-07-13T05:22:53.266" v="1226"/>
        <pc:sldMkLst>
          <pc:docMk/>
          <pc:sldMk cId="1050836450" sldId="324"/>
        </pc:sldMkLst>
        <pc:spChg chg="mod">
          <ac:chgData name="Janarthanan Selvaraj" userId="8e8f83d9-d737-4123-a55b-43ffd2f0350b" providerId="ADAL" clId="{DC549764-1E04-421E-9F83-41A17D840C13}" dt="2023-07-13T04:07:41.645" v="325" actId="2711"/>
          <ac:spMkLst>
            <pc:docMk/>
            <pc:sldMk cId="1050836450" sldId="324"/>
            <ac:spMk id="2" creationId="{9F7BC2AC-FB9D-36F3-DBCD-6D776E2E9863}"/>
          </ac:spMkLst>
        </pc:spChg>
        <pc:spChg chg="mod">
          <ac:chgData name="Janarthanan Selvaraj" userId="8e8f83d9-d737-4123-a55b-43ffd2f0350b" providerId="ADAL" clId="{DC549764-1E04-421E-9F83-41A17D840C13}" dt="2023-07-13T04:07:35.904" v="324" actId="27636"/>
          <ac:spMkLst>
            <pc:docMk/>
            <pc:sldMk cId="1050836450" sldId="324"/>
            <ac:spMk id="3" creationId="{A0B1E1E8-6B7F-F732-4726-544C23F40365}"/>
          </ac:spMkLst>
        </pc:spChg>
        <pc:spChg chg="add">
          <ac:chgData name="Janarthanan Selvaraj" userId="8e8f83d9-d737-4123-a55b-43ffd2f0350b" providerId="ADAL" clId="{DC549764-1E04-421E-9F83-41A17D840C13}" dt="2023-07-13T04:07:06.519" v="320" actId="26606"/>
          <ac:spMkLst>
            <pc:docMk/>
            <pc:sldMk cId="1050836450" sldId="324"/>
            <ac:spMk id="8" creationId="{1709F1D5-B0F1-4714-A239-E5B61C161915}"/>
          </ac:spMkLst>
        </pc:spChg>
        <pc:spChg chg="add">
          <ac:chgData name="Janarthanan Selvaraj" userId="8e8f83d9-d737-4123-a55b-43ffd2f0350b" providerId="ADAL" clId="{DC549764-1E04-421E-9F83-41A17D840C13}" dt="2023-07-13T04:07:06.519" v="320" actId="26606"/>
          <ac:spMkLst>
            <pc:docMk/>
            <pc:sldMk cId="1050836450" sldId="324"/>
            <ac:spMk id="10" creationId="{228FB460-D3FF-4440-A020-05982A09E517}"/>
          </ac:spMkLst>
        </pc:spChg>
        <pc:spChg chg="add">
          <ac:chgData name="Janarthanan Selvaraj" userId="8e8f83d9-d737-4123-a55b-43ffd2f0350b" providerId="ADAL" clId="{DC549764-1E04-421E-9F83-41A17D840C13}" dt="2023-07-13T04:07:06.519" v="320" actId="26606"/>
          <ac:spMkLst>
            <pc:docMk/>
            <pc:sldMk cId="1050836450" sldId="324"/>
            <ac:spMk id="12" creationId="{14847E93-7DC1-4D4B-8829-B19AA7137C50}"/>
          </ac:spMkLst>
        </pc:spChg>
        <pc:spChg chg="add">
          <ac:chgData name="Janarthanan Selvaraj" userId="8e8f83d9-d737-4123-a55b-43ffd2f0350b" providerId="ADAL" clId="{DC549764-1E04-421E-9F83-41A17D840C13}" dt="2023-07-13T04:07:06.519" v="320" actId="26606"/>
          <ac:spMkLst>
            <pc:docMk/>
            <pc:sldMk cId="1050836450" sldId="324"/>
            <ac:spMk id="14" creationId="{5566D6E1-03A1-4D73-A4E0-35D74D568A04}"/>
          </ac:spMkLst>
        </pc:spChg>
        <pc:spChg chg="add">
          <ac:chgData name="Janarthanan Selvaraj" userId="8e8f83d9-d737-4123-a55b-43ffd2f0350b" providerId="ADAL" clId="{DC549764-1E04-421E-9F83-41A17D840C13}" dt="2023-07-13T04:07:06.519" v="320" actId="26606"/>
          <ac:spMkLst>
            <pc:docMk/>
            <pc:sldMk cId="1050836450" sldId="324"/>
            <ac:spMk id="16" creationId="{9F835A99-04AC-494A-A572-AFE8413CC938}"/>
          </ac:spMkLst>
        </pc:spChg>
        <pc:spChg chg="add">
          <ac:chgData name="Janarthanan Selvaraj" userId="8e8f83d9-d737-4123-a55b-43ffd2f0350b" providerId="ADAL" clId="{DC549764-1E04-421E-9F83-41A17D840C13}" dt="2023-07-13T04:07:06.519" v="320" actId="26606"/>
          <ac:spMkLst>
            <pc:docMk/>
            <pc:sldMk cId="1050836450" sldId="324"/>
            <ac:spMk id="18" creationId="{7B786209-1B0B-4CA9-9BDD-F7327066A84D}"/>
          </ac:spMkLst>
        </pc:spChg>
        <pc:spChg chg="add">
          <ac:chgData name="Janarthanan Selvaraj" userId="8e8f83d9-d737-4123-a55b-43ffd2f0350b" providerId="ADAL" clId="{DC549764-1E04-421E-9F83-41A17D840C13}" dt="2023-07-13T04:07:06.519" v="320" actId="26606"/>
          <ac:spMkLst>
            <pc:docMk/>
            <pc:sldMk cId="1050836450" sldId="324"/>
            <ac:spMk id="20" creationId="{2D2964BB-484D-45AE-AD66-D407D0629652}"/>
          </ac:spMkLst>
        </pc:spChg>
        <pc:spChg chg="add">
          <ac:chgData name="Janarthanan Selvaraj" userId="8e8f83d9-d737-4123-a55b-43ffd2f0350b" providerId="ADAL" clId="{DC549764-1E04-421E-9F83-41A17D840C13}" dt="2023-07-13T04:07:06.519" v="320" actId="26606"/>
          <ac:spMkLst>
            <pc:docMk/>
            <pc:sldMk cId="1050836450" sldId="324"/>
            <ac:spMk id="22" creationId="{6691AC69-A76E-4DAB-B565-468B6B87ACF3}"/>
          </ac:spMkLst>
        </pc:spChg>
      </pc:sldChg>
      <pc:sldChg chg="addSp delSp modSp new mod setBg">
        <pc:chgData name="Janarthanan Selvaraj" userId="8e8f83d9-d737-4123-a55b-43ffd2f0350b" providerId="ADAL" clId="{DC549764-1E04-421E-9F83-41A17D840C13}" dt="2023-07-13T11:02:55.228" v="2643" actId="1440"/>
        <pc:sldMkLst>
          <pc:docMk/>
          <pc:sldMk cId="773265370" sldId="325"/>
        </pc:sldMkLst>
        <pc:spChg chg="mod">
          <ac:chgData name="Janarthanan Selvaraj" userId="8e8f83d9-d737-4123-a55b-43ffd2f0350b" providerId="ADAL" clId="{DC549764-1E04-421E-9F83-41A17D840C13}" dt="2023-07-13T11:02:06.854" v="2634" actId="26606"/>
          <ac:spMkLst>
            <pc:docMk/>
            <pc:sldMk cId="773265370" sldId="325"/>
            <ac:spMk id="2" creationId="{2DD82893-8BA8-8E89-5572-D4A5B31699D2}"/>
          </ac:spMkLst>
        </pc:spChg>
        <pc:spChg chg="del">
          <ac:chgData name="Janarthanan Selvaraj" userId="8e8f83d9-d737-4123-a55b-43ffd2f0350b" providerId="ADAL" clId="{DC549764-1E04-421E-9F83-41A17D840C13}" dt="2023-07-13T04:10:44.848" v="359"/>
          <ac:spMkLst>
            <pc:docMk/>
            <pc:sldMk cId="773265370" sldId="325"/>
            <ac:spMk id="3" creationId="{8603E2CF-991F-A36B-D65B-929B02D340FB}"/>
          </ac:spMkLst>
        </pc:spChg>
        <pc:spChg chg="add del">
          <ac:chgData name="Janarthanan Selvaraj" userId="8e8f83d9-d737-4123-a55b-43ffd2f0350b" providerId="ADAL" clId="{DC549764-1E04-421E-9F83-41A17D840C13}" dt="2023-07-13T11:02:06.854" v="2634" actId="26606"/>
          <ac:spMkLst>
            <pc:docMk/>
            <pc:sldMk cId="773265370" sldId="325"/>
            <ac:spMk id="9" creationId="{19D32F93-50AC-4C46-A5DB-291C60DDB7BD}"/>
          </ac:spMkLst>
        </pc:spChg>
        <pc:spChg chg="add del">
          <ac:chgData name="Janarthanan Selvaraj" userId="8e8f83d9-d737-4123-a55b-43ffd2f0350b" providerId="ADAL" clId="{DC549764-1E04-421E-9F83-41A17D840C13}" dt="2023-07-13T11:02:06.854" v="2634" actId="26606"/>
          <ac:spMkLst>
            <pc:docMk/>
            <pc:sldMk cId="773265370" sldId="325"/>
            <ac:spMk id="11" creationId="{86FD7672-78BE-4D6F-A711-2CDB79B52DFF}"/>
          </ac:spMkLst>
        </pc:spChg>
        <pc:spChg chg="add del">
          <ac:chgData name="Janarthanan Selvaraj" userId="8e8f83d9-d737-4123-a55b-43ffd2f0350b" providerId="ADAL" clId="{DC549764-1E04-421E-9F83-41A17D840C13}" dt="2023-07-13T11:02:06.854" v="2634" actId="26606"/>
          <ac:spMkLst>
            <pc:docMk/>
            <pc:sldMk cId="773265370" sldId="325"/>
            <ac:spMk id="13" creationId="{827DC2C4-B485-428A-BF4A-472D2967F47F}"/>
          </ac:spMkLst>
        </pc:spChg>
        <pc:spChg chg="add del">
          <ac:chgData name="Janarthanan Selvaraj" userId="8e8f83d9-d737-4123-a55b-43ffd2f0350b" providerId="ADAL" clId="{DC549764-1E04-421E-9F83-41A17D840C13}" dt="2023-07-13T11:02:06.854" v="2634" actId="26606"/>
          <ac:spMkLst>
            <pc:docMk/>
            <pc:sldMk cId="773265370" sldId="325"/>
            <ac:spMk id="15" creationId="{4A62647B-1222-407C-8740-5A497612B1F5}"/>
          </ac:spMkLst>
        </pc:spChg>
        <pc:spChg chg="add del">
          <ac:chgData name="Janarthanan Selvaraj" userId="8e8f83d9-d737-4123-a55b-43ffd2f0350b" providerId="ADAL" clId="{DC549764-1E04-421E-9F83-41A17D840C13}" dt="2023-07-13T11:02:22.451" v="2638" actId="478"/>
          <ac:spMkLst>
            <pc:docMk/>
            <pc:sldMk cId="773265370" sldId="325"/>
            <ac:spMk id="19" creationId="{90D0A55F-358A-6815-44E6-ACF12D5DC58A}"/>
          </ac:spMkLst>
        </pc:spChg>
        <pc:spChg chg="add">
          <ac:chgData name="Janarthanan Selvaraj" userId="8e8f83d9-d737-4123-a55b-43ffd2f0350b" providerId="ADAL" clId="{DC549764-1E04-421E-9F83-41A17D840C13}" dt="2023-07-13T11:02:06.854" v="2634" actId="26606"/>
          <ac:spMkLst>
            <pc:docMk/>
            <pc:sldMk cId="773265370" sldId="325"/>
            <ac:spMk id="22" creationId="{1CD81A2A-6ED4-4EF4-A14C-912D31E14800}"/>
          </ac:spMkLst>
        </pc:spChg>
        <pc:spChg chg="add">
          <ac:chgData name="Janarthanan Selvaraj" userId="8e8f83d9-d737-4123-a55b-43ffd2f0350b" providerId="ADAL" clId="{DC549764-1E04-421E-9F83-41A17D840C13}" dt="2023-07-13T11:02:06.854" v="2634" actId="26606"/>
          <ac:spMkLst>
            <pc:docMk/>
            <pc:sldMk cId="773265370" sldId="325"/>
            <ac:spMk id="24" creationId="{1661932C-CA15-4E17-B115-FAE7CBEE4789}"/>
          </ac:spMkLst>
        </pc:spChg>
        <pc:spChg chg="add">
          <ac:chgData name="Janarthanan Selvaraj" userId="8e8f83d9-d737-4123-a55b-43ffd2f0350b" providerId="ADAL" clId="{DC549764-1E04-421E-9F83-41A17D840C13}" dt="2023-07-13T11:02:06.854" v="2634" actId="26606"/>
          <ac:spMkLst>
            <pc:docMk/>
            <pc:sldMk cId="773265370" sldId="325"/>
            <ac:spMk id="26" creationId="{8590ADD5-9383-4D3D-9047-3DA2593CCB5D}"/>
          </ac:spMkLst>
        </pc:spChg>
        <pc:spChg chg="add">
          <ac:chgData name="Janarthanan Selvaraj" userId="8e8f83d9-d737-4123-a55b-43ffd2f0350b" providerId="ADAL" clId="{DC549764-1E04-421E-9F83-41A17D840C13}" dt="2023-07-13T11:02:06.854" v="2634" actId="26606"/>
          <ac:spMkLst>
            <pc:docMk/>
            <pc:sldMk cId="773265370" sldId="325"/>
            <ac:spMk id="28" creationId="{DABE3E45-88CF-45D8-8D40-C773324D93F6}"/>
          </ac:spMkLst>
        </pc:spChg>
        <pc:spChg chg="add">
          <ac:chgData name="Janarthanan Selvaraj" userId="8e8f83d9-d737-4123-a55b-43ffd2f0350b" providerId="ADAL" clId="{DC549764-1E04-421E-9F83-41A17D840C13}" dt="2023-07-13T11:02:06.854" v="2634" actId="26606"/>
          <ac:spMkLst>
            <pc:docMk/>
            <pc:sldMk cId="773265370" sldId="325"/>
            <ac:spMk id="32" creationId="{B91ECDA9-56DC-4270-8F33-01C5637B8CEB}"/>
          </ac:spMkLst>
        </pc:spChg>
        <pc:spChg chg="add">
          <ac:chgData name="Janarthanan Selvaraj" userId="8e8f83d9-d737-4123-a55b-43ffd2f0350b" providerId="ADAL" clId="{DC549764-1E04-421E-9F83-41A17D840C13}" dt="2023-07-13T11:02:06.854" v="2634" actId="26606"/>
          <ac:spMkLst>
            <pc:docMk/>
            <pc:sldMk cId="773265370" sldId="325"/>
            <ac:spMk id="34" creationId="{75F47824-961D-465D-84F9-EAE11BC6173B}"/>
          </ac:spMkLst>
        </pc:spChg>
        <pc:spChg chg="add">
          <ac:chgData name="Janarthanan Selvaraj" userId="8e8f83d9-d737-4123-a55b-43ffd2f0350b" providerId="ADAL" clId="{DC549764-1E04-421E-9F83-41A17D840C13}" dt="2023-07-13T11:02:06.854" v="2634" actId="26606"/>
          <ac:spMkLst>
            <pc:docMk/>
            <pc:sldMk cId="773265370" sldId="325"/>
            <ac:spMk id="36" creationId="{FEC9DA3E-C1D7-472D-B7C0-F71AE41FBA23}"/>
          </ac:spMkLst>
        </pc:spChg>
        <pc:picChg chg="add mod">
          <ac:chgData name="Janarthanan Selvaraj" userId="8e8f83d9-d737-4123-a55b-43ffd2f0350b" providerId="ADAL" clId="{DC549764-1E04-421E-9F83-41A17D840C13}" dt="2023-07-13T11:02:55.228" v="2643" actId="1440"/>
          <ac:picMkLst>
            <pc:docMk/>
            <pc:sldMk cId="773265370" sldId="325"/>
            <ac:picMk id="4" creationId="{D1BA29DA-EF20-C672-DFD9-ECB2C214C60C}"/>
          </ac:picMkLst>
        </pc:picChg>
        <pc:cxnChg chg="add">
          <ac:chgData name="Janarthanan Selvaraj" userId="8e8f83d9-d737-4123-a55b-43ffd2f0350b" providerId="ADAL" clId="{DC549764-1E04-421E-9F83-41A17D840C13}" dt="2023-07-13T11:02:06.854" v="2634" actId="26606"/>
          <ac:cxnSpMkLst>
            <pc:docMk/>
            <pc:sldMk cId="773265370" sldId="325"/>
            <ac:cxnSpMk id="30" creationId="{49CD1692-827B-4C8D-B4A1-134FD04CF45C}"/>
          </ac:cxnSpMkLst>
        </pc:cxnChg>
      </pc:sldChg>
      <pc:sldChg chg="addSp delSp modSp new mod ord setBg">
        <pc:chgData name="Janarthanan Selvaraj" userId="8e8f83d9-d737-4123-a55b-43ffd2f0350b" providerId="ADAL" clId="{DC549764-1E04-421E-9F83-41A17D840C13}" dt="2023-07-13T10:34:33.419" v="1916"/>
        <pc:sldMkLst>
          <pc:docMk/>
          <pc:sldMk cId="4092907218" sldId="326"/>
        </pc:sldMkLst>
        <pc:spChg chg="mod">
          <ac:chgData name="Janarthanan Selvaraj" userId="8e8f83d9-d737-4123-a55b-43ffd2f0350b" providerId="ADAL" clId="{DC549764-1E04-421E-9F83-41A17D840C13}" dt="2023-07-13T05:06:46.264" v="629" actId="255"/>
          <ac:spMkLst>
            <pc:docMk/>
            <pc:sldMk cId="4092907218" sldId="326"/>
            <ac:spMk id="2" creationId="{F85C5033-D265-1B46-D3C0-B1720AEE003F}"/>
          </ac:spMkLst>
        </pc:spChg>
        <pc:spChg chg="del mod">
          <ac:chgData name="Janarthanan Selvaraj" userId="8e8f83d9-d737-4123-a55b-43ffd2f0350b" providerId="ADAL" clId="{DC549764-1E04-421E-9F83-41A17D840C13}" dt="2023-07-13T04:18:15.431" v="545" actId="26606"/>
          <ac:spMkLst>
            <pc:docMk/>
            <pc:sldMk cId="4092907218" sldId="326"/>
            <ac:spMk id="3" creationId="{FDD1FA50-9DC2-6C23-7780-68F30E7136B9}"/>
          </ac:spMkLst>
        </pc:spChg>
        <pc:spChg chg="add">
          <ac:chgData name="Janarthanan Selvaraj" userId="8e8f83d9-d737-4123-a55b-43ffd2f0350b" providerId="ADAL" clId="{DC549764-1E04-421E-9F83-41A17D840C13}" dt="2023-07-13T04:18:15.431" v="545" actId="26606"/>
          <ac:spMkLst>
            <pc:docMk/>
            <pc:sldMk cId="4092907218" sldId="326"/>
            <ac:spMk id="9" creationId="{0C541B88-1AE9-40C3-AFD5-967787C1979F}"/>
          </ac:spMkLst>
        </pc:spChg>
        <pc:spChg chg="add">
          <ac:chgData name="Janarthanan Selvaraj" userId="8e8f83d9-d737-4123-a55b-43ffd2f0350b" providerId="ADAL" clId="{DC549764-1E04-421E-9F83-41A17D840C13}" dt="2023-07-13T04:18:15.431" v="545" actId="26606"/>
          <ac:spMkLst>
            <pc:docMk/>
            <pc:sldMk cId="4092907218" sldId="326"/>
            <ac:spMk id="11" creationId="{E5F17139-31EE-46AC-B04F-DBBD852DD6CB}"/>
          </ac:spMkLst>
        </pc:spChg>
        <pc:spChg chg="add">
          <ac:chgData name="Janarthanan Selvaraj" userId="8e8f83d9-d737-4123-a55b-43ffd2f0350b" providerId="ADAL" clId="{DC549764-1E04-421E-9F83-41A17D840C13}" dt="2023-07-13T04:18:15.431" v="545" actId="26606"/>
          <ac:spMkLst>
            <pc:docMk/>
            <pc:sldMk cId="4092907218" sldId="326"/>
            <ac:spMk id="17" creationId="{89D16701-DA76-4F72-BB63-E2C3FFBDFE0F}"/>
          </ac:spMkLst>
        </pc:spChg>
        <pc:spChg chg="add">
          <ac:chgData name="Janarthanan Selvaraj" userId="8e8f83d9-d737-4123-a55b-43ffd2f0350b" providerId="ADAL" clId="{DC549764-1E04-421E-9F83-41A17D840C13}" dt="2023-07-13T04:18:15.431" v="545" actId="26606"/>
          <ac:spMkLst>
            <pc:docMk/>
            <pc:sldMk cId="4092907218" sldId="326"/>
            <ac:spMk id="19" creationId="{1CC28BE1-9DC6-43FE-9582-39F091098D77}"/>
          </ac:spMkLst>
        </pc:spChg>
        <pc:grpChg chg="add">
          <ac:chgData name="Janarthanan Selvaraj" userId="8e8f83d9-d737-4123-a55b-43ffd2f0350b" providerId="ADAL" clId="{DC549764-1E04-421E-9F83-41A17D840C13}" dt="2023-07-13T04:18:15.431" v="545" actId="26606"/>
          <ac:grpSpMkLst>
            <pc:docMk/>
            <pc:sldMk cId="4092907218" sldId="326"/>
            <ac:grpSpMk id="13" creationId="{7CF625D3-71A3-4F30-A096-8EF334E959D0}"/>
          </ac:grpSpMkLst>
        </pc:grpChg>
        <pc:grpChg chg="add">
          <ac:chgData name="Janarthanan Selvaraj" userId="8e8f83d9-d737-4123-a55b-43ffd2f0350b" providerId="ADAL" clId="{DC549764-1E04-421E-9F83-41A17D840C13}" dt="2023-07-13T04:18:15.431" v="545" actId="26606"/>
          <ac:grpSpMkLst>
            <pc:docMk/>
            <pc:sldMk cId="4092907218" sldId="326"/>
            <ac:grpSpMk id="21" creationId="{AF9AF3F3-CE0C-4125-BDD7-346487FA0B40}"/>
          </ac:grpSpMkLst>
        </pc:grpChg>
        <pc:graphicFrameChg chg="add mod">
          <ac:chgData name="Janarthanan Selvaraj" userId="8e8f83d9-d737-4123-a55b-43ffd2f0350b" providerId="ADAL" clId="{DC549764-1E04-421E-9F83-41A17D840C13}" dt="2023-07-13T05:07:01.351" v="632" actId="2711"/>
          <ac:graphicFrameMkLst>
            <pc:docMk/>
            <pc:sldMk cId="4092907218" sldId="326"/>
            <ac:graphicFrameMk id="5" creationId="{7C9F51C9-8808-0680-39A5-AE2BA5650235}"/>
          </ac:graphicFrameMkLst>
        </pc:graphicFrameChg>
      </pc:sldChg>
      <pc:sldChg chg="addSp delSp modSp new mod ord setBg">
        <pc:chgData name="Janarthanan Selvaraj" userId="8e8f83d9-d737-4123-a55b-43ffd2f0350b" providerId="ADAL" clId="{DC549764-1E04-421E-9F83-41A17D840C13}" dt="2023-07-13T10:34:30.626" v="1914"/>
        <pc:sldMkLst>
          <pc:docMk/>
          <pc:sldMk cId="4004455632" sldId="327"/>
        </pc:sldMkLst>
        <pc:spChg chg="mod">
          <ac:chgData name="Janarthanan Selvaraj" userId="8e8f83d9-d737-4123-a55b-43ffd2f0350b" providerId="ADAL" clId="{DC549764-1E04-421E-9F83-41A17D840C13}" dt="2023-07-13T05:24:15.912" v="1232" actId="26606"/>
          <ac:spMkLst>
            <pc:docMk/>
            <pc:sldMk cId="4004455632" sldId="327"/>
            <ac:spMk id="2" creationId="{C82AD473-576E-0836-B8AD-1F571198BA95}"/>
          </ac:spMkLst>
        </pc:spChg>
        <pc:spChg chg="del mod">
          <ac:chgData name="Janarthanan Selvaraj" userId="8e8f83d9-d737-4123-a55b-43ffd2f0350b" providerId="ADAL" clId="{DC549764-1E04-421E-9F83-41A17D840C13}" dt="2023-07-13T05:23:36.083" v="1227" actId="26606"/>
          <ac:spMkLst>
            <pc:docMk/>
            <pc:sldMk cId="4004455632" sldId="327"/>
            <ac:spMk id="3" creationId="{B95C9262-D657-EF00-AA53-0C59191EAA7A}"/>
          </ac:spMkLst>
        </pc:spChg>
        <pc:spChg chg="add del">
          <ac:chgData name="Janarthanan Selvaraj" userId="8e8f83d9-d737-4123-a55b-43ffd2f0350b" providerId="ADAL" clId="{DC549764-1E04-421E-9F83-41A17D840C13}" dt="2023-07-13T05:24:15.912" v="1232" actId="26606"/>
          <ac:spMkLst>
            <pc:docMk/>
            <pc:sldMk cId="4004455632" sldId="327"/>
            <ac:spMk id="8" creationId="{F837543A-6020-4505-A233-C9DB4BF74011}"/>
          </ac:spMkLst>
        </pc:spChg>
        <pc:spChg chg="add del">
          <ac:chgData name="Janarthanan Selvaraj" userId="8e8f83d9-d737-4123-a55b-43ffd2f0350b" providerId="ADAL" clId="{DC549764-1E04-421E-9F83-41A17D840C13}" dt="2023-07-13T05:24:15.912" v="1232" actId="26606"/>
          <ac:spMkLst>
            <pc:docMk/>
            <pc:sldMk cId="4004455632" sldId="327"/>
            <ac:spMk id="10" creationId="{35B16301-FB18-48BA-A6DD-C37CAF6F9A18}"/>
          </ac:spMkLst>
        </pc:spChg>
        <pc:spChg chg="add del">
          <ac:chgData name="Janarthanan Selvaraj" userId="8e8f83d9-d737-4123-a55b-43ffd2f0350b" providerId="ADAL" clId="{DC549764-1E04-421E-9F83-41A17D840C13}" dt="2023-07-13T05:24:15.912" v="1232" actId="26606"/>
          <ac:spMkLst>
            <pc:docMk/>
            <pc:sldMk cId="4004455632" sldId="327"/>
            <ac:spMk id="12" creationId="{C3C0D90E-074A-4F52-9B11-B52BEF4BCBE5}"/>
          </ac:spMkLst>
        </pc:spChg>
        <pc:spChg chg="add del">
          <ac:chgData name="Janarthanan Selvaraj" userId="8e8f83d9-d737-4123-a55b-43ffd2f0350b" providerId="ADAL" clId="{DC549764-1E04-421E-9F83-41A17D840C13}" dt="2023-07-13T05:24:15.912" v="1232" actId="26606"/>
          <ac:spMkLst>
            <pc:docMk/>
            <pc:sldMk cId="4004455632" sldId="327"/>
            <ac:spMk id="14" creationId="{CABBD4C1-E6F8-46F6-8152-A8A97490BF4D}"/>
          </ac:spMkLst>
        </pc:spChg>
        <pc:spChg chg="add del">
          <ac:chgData name="Janarthanan Selvaraj" userId="8e8f83d9-d737-4123-a55b-43ffd2f0350b" providerId="ADAL" clId="{DC549764-1E04-421E-9F83-41A17D840C13}" dt="2023-07-13T05:24:15.912" v="1232" actId="26606"/>
          <ac:spMkLst>
            <pc:docMk/>
            <pc:sldMk cId="4004455632" sldId="327"/>
            <ac:spMk id="16" creationId="{83BA5EF5-1FE9-4BF9-83BB-269BCDDF6156}"/>
          </ac:spMkLst>
        </pc:spChg>
        <pc:spChg chg="add del">
          <ac:chgData name="Janarthanan Selvaraj" userId="8e8f83d9-d737-4123-a55b-43ffd2f0350b" providerId="ADAL" clId="{DC549764-1E04-421E-9F83-41A17D840C13}" dt="2023-07-13T05:24:15.912" v="1232" actId="26606"/>
          <ac:spMkLst>
            <pc:docMk/>
            <pc:sldMk cId="4004455632" sldId="327"/>
            <ac:spMk id="20" creationId="{88853921-7BC9-4BDE-ACAB-133C683C82D6}"/>
          </ac:spMkLst>
        </pc:spChg>
        <pc:spChg chg="add del">
          <ac:chgData name="Janarthanan Selvaraj" userId="8e8f83d9-d737-4123-a55b-43ffd2f0350b" providerId="ADAL" clId="{DC549764-1E04-421E-9F83-41A17D840C13}" dt="2023-07-13T05:24:15.912" v="1232" actId="26606"/>
          <ac:spMkLst>
            <pc:docMk/>
            <pc:sldMk cId="4004455632" sldId="327"/>
            <ac:spMk id="22" creationId="{09192968-3AE7-4470-A61C-97294BB92731}"/>
          </ac:spMkLst>
        </pc:spChg>
        <pc:spChg chg="add del">
          <ac:chgData name="Janarthanan Selvaraj" userId="8e8f83d9-d737-4123-a55b-43ffd2f0350b" providerId="ADAL" clId="{DC549764-1E04-421E-9F83-41A17D840C13}" dt="2023-07-13T05:24:15.912" v="1232" actId="26606"/>
          <ac:spMkLst>
            <pc:docMk/>
            <pc:sldMk cId="4004455632" sldId="327"/>
            <ac:spMk id="24" creationId="{3AB72E55-43E4-4356-BFE8-E2102CB0B505}"/>
          </ac:spMkLst>
        </pc:spChg>
        <pc:spChg chg="add del">
          <ac:chgData name="Janarthanan Selvaraj" userId="8e8f83d9-d737-4123-a55b-43ffd2f0350b" providerId="ADAL" clId="{DC549764-1E04-421E-9F83-41A17D840C13}" dt="2023-07-13T05:24:15.912" v="1232" actId="26606"/>
          <ac:spMkLst>
            <pc:docMk/>
            <pc:sldMk cId="4004455632" sldId="327"/>
            <ac:spMk id="31" creationId="{BACC6370-2D7E-4714-9D71-7542949D7D5D}"/>
          </ac:spMkLst>
        </pc:spChg>
        <pc:spChg chg="add del">
          <ac:chgData name="Janarthanan Selvaraj" userId="8e8f83d9-d737-4123-a55b-43ffd2f0350b" providerId="ADAL" clId="{DC549764-1E04-421E-9F83-41A17D840C13}" dt="2023-07-13T05:24:15.912" v="1232" actId="26606"/>
          <ac:spMkLst>
            <pc:docMk/>
            <pc:sldMk cId="4004455632" sldId="327"/>
            <ac:spMk id="33" creationId="{F68B3F68-107C-434F-AA38-110D5EA91B85}"/>
          </ac:spMkLst>
        </pc:spChg>
        <pc:spChg chg="add del">
          <ac:chgData name="Janarthanan Selvaraj" userId="8e8f83d9-d737-4123-a55b-43ffd2f0350b" providerId="ADAL" clId="{DC549764-1E04-421E-9F83-41A17D840C13}" dt="2023-07-13T05:24:15.912" v="1232" actId="26606"/>
          <ac:spMkLst>
            <pc:docMk/>
            <pc:sldMk cId="4004455632" sldId="327"/>
            <ac:spMk id="35" creationId="{AAD0DBB9-1A4B-4391-81D4-CB19F9AB918A}"/>
          </ac:spMkLst>
        </pc:spChg>
        <pc:spChg chg="add del">
          <ac:chgData name="Janarthanan Selvaraj" userId="8e8f83d9-d737-4123-a55b-43ffd2f0350b" providerId="ADAL" clId="{DC549764-1E04-421E-9F83-41A17D840C13}" dt="2023-07-13T05:24:15.912" v="1232" actId="26606"/>
          <ac:spMkLst>
            <pc:docMk/>
            <pc:sldMk cId="4004455632" sldId="327"/>
            <ac:spMk id="37" creationId="{063BBA22-50EA-4C4D-BE05-F1CE4E63AA56}"/>
          </ac:spMkLst>
        </pc:spChg>
        <pc:graphicFrameChg chg="add mod modGraphic">
          <ac:chgData name="Janarthanan Selvaraj" userId="8e8f83d9-d737-4123-a55b-43ffd2f0350b" providerId="ADAL" clId="{DC549764-1E04-421E-9F83-41A17D840C13}" dt="2023-07-13T05:24:15.912" v="1232" actId="26606"/>
          <ac:graphicFrameMkLst>
            <pc:docMk/>
            <pc:sldMk cId="4004455632" sldId="327"/>
            <ac:graphicFrameMk id="26" creationId="{491F5463-9794-9222-0DE1-F151B9489B5D}"/>
          </ac:graphicFrameMkLst>
        </pc:graphicFrameChg>
        <pc:cxnChg chg="add del">
          <ac:chgData name="Janarthanan Selvaraj" userId="8e8f83d9-d737-4123-a55b-43ffd2f0350b" providerId="ADAL" clId="{DC549764-1E04-421E-9F83-41A17D840C13}" dt="2023-07-13T05:24:15.912" v="1232" actId="26606"/>
          <ac:cxnSpMkLst>
            <pc:docMk/>
            <pc:sldMk cId="4004455632" sldId="327"/>
            <ac:cxnSpMk id="18" creationId="{4B3BCACB-5880-460B-9606-8C433A9AF99D}"/>
          </ac:cxnSpMkLst>
        </pc:cxnChg>
      </pc:sldChg>
      <pc:sldChg chg="addSp delSp modSp new mod ord setBg">
        <pc:chgData name="Janarthanan Selvaraj" userId="8e8f83d9-d737-4123-a55b-43ffd2f0350b" providerId="ADAL" clId="{DC549764-1E04-421E-9F83-41A17D840C13}" dt="2023-07-13T10:34:34.868" v="1918"/>
        <pc:sldMkLst>
          <pc:docMk/>
          <pc:sldMk cId="1172950853" sldId="328"/>
        </pc:sldMkLst>
        <pc:spChg chg="mod">
          <ac:chgData name="Janarthanan Selvaraj" userId="8e8f83d9-d737-4123-a55b-43ffd2f0350b" providerId="ADAL" clId="{DC549764-1E04-421E-9F83-41A17D840C13}" dt="2023-07-13T05:09:02.797" v="755" actId="26606"/>
          <ac:spMkLst>
            <pc:docMk/>
            <pc:sldMk cId="1172950853" sldId="328"/>
            <ac:spMk id="2" creationId="{C1D4B72A-725C-C99E-0832-4A5A359A8991}"/>
          </ac:spMkLst>
        </pc:spChg>
        <pc:spChg chg="del mod">
          <ac:chgData name="Janarthanan Selvaraj" userId="8e8f83d9-d737-4123-a55b-43ffd2f0350b" providerId="ADAL" clId="{DC549764-1E04-421E-9F83-41A17D840C13}" dt="2023-07-13T05:09:02.797" v="755" actId="26606"/>
          <ac:spMkLst>
            <pc:docMk/>
            <pc:sldMk cId="1172950853" sldId="328"/>
            <ac:spMk id="3" creationId="{5207C74B-6CCE-E1CE-102D-DA62226B0E6E}"/>
          </ac:spMkLst>
        </pc:spChg>
        <pc:spChg chg="add">
          <ac:chgData name="Janarthanan Selvaraj" userId="8e8f83d9-d737-4123-a55b-43ffd2f0350b" providerId="ADAL" clId="{DC549764-1E04-421E-9F83-41A17D840C13}" dt="2023-07-13T05:09:02.797" v="755" actId="26606"/>
          <ac:spMkLst>
            <pc:docMk/>
            <pc:sldMk cId="1172950853" sldId="328"/>
            <ac:spMk id="9" creationId="{0C541B88-1AE9-40C3-AFD5-967787C1979F}"/>
          </ac:spMkLst>
        </pc:spChg>
        <pc:spChg chg="add">
          <ac:chgData name="Janarthanan Selvaraj" userId="8e8f83d9-d737-4123-a55b-43ffd2f0350b" providerId="ADAL" clId="{DC549764-1E04-421E-9F83-41A17D840C13}" dt="2023-07-13T05:09:02.797" v="755" actId="26606"/>
          <ac:spMkLst>
            <pc:docMk/>
            <pc:sldMk cId="1172950853" sldId="328"/>
            <ac:spMk id="11" creationId="{E5F17139-31EE-46AC-B04F-DBBD852DD6CB}"/>
          </ac:spMkLst>
        </pc:spChg>
        <pc:spChg chg="add">
          <ac:chgData name="Janarthanan Selvaraj" userId="8e8f83d9-d737-4123-a55b-43ffd2f0350b" providerId="ADAL" clId="{DC549764-1E04-421E-9F83-41A17D840C13}" dt="2023-07-13T05:09:02.797" v="755" actId="26606"/>
          <ac:spMkLst>
            <pc:docMk/>
            <pc:sldMk cId="1172950853" sldId="328"/>
            <ac:spMk id="17" creationId="{89D16701-DA76-4F72-BB63-E2C3FFBDFE0F}"/>
          </ac:spMkLst>
        </pc:spChg>
        <pc:spChg chg="add">
          <ac:chgData name="Janarthanan Selvaraj" userId="8e8f83d9-d737-4123-a55b-43ffd2f0350b" providerId="ADAL" clId="{DC549764-1E04-421E-9F83-41A17D840C13}" dt="2023-07-13T05:09:02.797" v="755" actId="26606"/>
          <ac:spMkLst>
            <pc:docMk/>
            <pc:sldMk cId="1172950853" sldId="328"/>
            <ac:spMk id="19" creationId="{1CC28BE1-9DC6-43FE-9582-39F091098D77}"/>
          </ac:spMkLst>
        </pc:spChg>
        <pc:grpChg chg="add">
          <ac:chgData name="Janarthanan Selvaraj" userId="8e8f83d9-d737-4123-a55b-43ffd2f0350b" providerId="ADAL" clId="{DC549764-1E04-421E-9F83-41A17D840C13}" dt="2023-07-13T05:09:02.797" v="755" actId="26606"/>
          <ac:grpSpMkLst>
            <pc:docMk/>
            <pc:sldMk cId="1172950853" sldId="328"/>
            <ac:grpSpMk id="13" creationId="{7CF625D3-71A3-4F30-A096-8EF334E959D0}"/>
          </ac:grpSpMkLst>
        </pc:grpChg>
        <pc:grpChg chg="add">
          <ac:chgData name="Janarthanan Selvaraj" userId="8e8f83d9-d737-4123-a55b-43ffd2f0350b" providerId="ADAL" clId="{DC549764-1E04-421E-9F83-41A17D840C13}" dt="2023-07-13T05:09:02.797" v="755" actId="26606"/>
          <ac:grpSpMkLst>
            <pc:docMk/>
            <pc:sldMk cId="1172950853" sldId="328"/>
            <ac:grpSpMk id="21" creationId="{AF9AF3F3-CE0C-4125-BDD7-346487FA0B40}"/>
          </ac:grpSpMkLst>
        </pc:grpChg>
        <pc:graphicFrameChg chg="add mod">
          <ac:chgData name="Janarthanan Selvaraj" userId="8e8f83d9-d737-4123-a55b-43ffd2f0350b" providerId="ADAL" clId="{DC549764-1E04-421E-9F83-41A17D840C13}" dt="2023-07-13T05:11:45.913" v="832" actId="2711"/>
          <ac:graphicFrameMkLst>
            <pc:docMk/>
            <pc:sldMk cId="1172950853" sldId="328"/>
            <ac:graphicFrameMk id="5" creationId="{B476F767-20E4-E231-CDCC-31FD27920822}"/>
          </ac:graphicFrameMkLst>
        </pc:graphicFrameChg>
      </pc:sldChg>
      <pc:sldChg chg="addSp delSp modSp new del mod setBg">
        <pc:chgData name="Janarthanan Selvaraj" userId="8e8f83d9-d737-4123-a55b-43ffd2f0350b" providerId="ADAL" clId="{DC549764-1E04-421E-9F83-41A17D840C13}" dt="2023-07-13T05:11:23.763" v="828" actId="47"/>
        <pc:sldMkLst>
          <pc:docMk/>
          <pc:sldMk cId="1518502042" sldId="329"/>
        </pc:sldMkLst>
        <pc:spChg chg="mod">
          <ac:chgData name="Janarthanan Selvaraj" userId="8e8f83d9-d737-4123-a55b-43ffd2f0350b" providerId="ADAL" clId="{DC549764-1E04-421E-9F83-41A17D840C13}" dt="2023-07-13T05:10:48.609" v="827" actId="26606"/>
          <ac:spMkLst>
            <pc:docMk/>
            <pc:sldMk cId="1518502042" sldId="329"/>
            <ac:spMk id="2" creationId="{4A377771-DF6C-7001-9331-823A78ED2FDE}"/>
          </ac:spMkLst>
        </pc:spChg>
        <pc:spChg chg="del mod">
          <ac:chgData name="Janarthanan Selvaraj" userId="8e8f83d9-d737-4123-a55b-43ffd2f0350b" providerId="ADAL" clId="{DC549764-1E04-421E-9F83-41A17D840C13}" dt="2023-07-13T05:10:48.609" v="827" actId="26606"/>
          <ac:spMkLst>
            <pc:docMk/>
            <pc:sldMk cId="1518502042" sldId="329"/>
            <ac:spMk id="3" creationId="{C8F74C60-8201-C785-E0CE-C8C319116ECE}"/>
          </ac:spMkLst>
        </pc:spChg>
        <pc:spChg chg="add">
          <ac:chgData name="Janarthanan Selvaraj" userId="8e8f83d9-d737-4123-a55b-43ffd2f0350b" providerId="ADAL" clId="{DC549764-1E04-421E-9F83-41A17D840C13}" dt="2023-07-13T05:10:48.609" v="827" actId="26606"/>
          <ac:spMkLst>
            <pc:docMk/>
            <pc:sldMk cId="1518502042" sldId="329"/>
            <ac:spMk id="9" creationId="{0C541B88-1AE9-40C3-AFD5-967787C1979F}"/>
          </ac:spMkLst>
        </pc:spChg>
        <pc:spChg chg="add">
          <ac:chgData name="Janarthanan Selvaraj" userId="8e8f83d9-d737-4123-a55b-43ffd2f0350b" providerId="ADAL" clId="{DC549764-1E04-421E-9F83-41A17D840C13}" dt="2023-07-13T05:10:48.609" v="827" actId="26606"/>
          <ac:spMkLst>
            <pc:docMk/>
            <pc:sldMk cId="1518502042" sldId="329"/>
            <ac:spMk id="11" creationId="{E5F17139-31EE-46AC-B04F-DBBD852DD6CB}"/>
          </ac:spMkLst>
        </pc:spChg>
        <pc:spChg chg="add">
          <ac:chgData name="Janarthanan Selvaraj" userId="8e8f83d9-d737-4123-a55b-43ffd2f0350b" providerId="ADAL" clId="{DC549764-1E04-421E-9F83-41A17D840C13}" dt="2023-07-13T05:10:48.609" v="827" actId="26606"/>
          <ac:spMkLst>
            <pc:docMk/>
            <pc:sldMk cId="1518502042" sldId="329"/>
            <ac:spMk id="17" creationId="{89D16701-DA76-4F72-BB63-E2C3FFBDFE0F}"/>
          </ac:spMkLst>
        </pc:spChg>
        <pc:spChg chg="add">
          <ac:chgData name="Janarthanan Selvaraj" userId="8e8f83d9-d737-4123-a55b-43ffd2f0350b" providerId="ADAL" clId="{DC549764-1E04-421E-9F83-41A17D840C13}" dt="2023-07-13T05:10:48.609" v="827" actId="26606"/>
          <ac:spMkLst>
            <pc:docMk/>
            <pc:sldMk cId="1518502042" sldId="329"/>
            <ac:spMk id="19" creationId="{1CC28BE1-9DC6-43FE-9582-39F091098D77}"/>
          </ac:spMkLst>
        </pc:spChg>
        <pc:grpChg chg="add">
          <ac:chgData name="Janarthanan Selvaraj" userId="8e8f83d9-d737-4123-a55b-43ffd2f0350b" providerId="ADAL" clId="{DC549764-1E04-421E-9F83-41A17D840C13}" dt="2023-07-13T05:10:48.609" v="827" actId="26606"/>
          <ac:grpSpMkLst>
            <pc:docMk/>
            <pc:sldMk cId="1518502042" sldId="329"/>
            <ac:grpSpMk id="13" creationId="{7CF625D3-71A3-4F30-A096-8EF334E959D0}"/>
          </ac:grpSpMkLst>
        </pc:grpChg>
        <pc:grpChg chg="add">
          <ac:chgData name="Janarthanan Selvaraj" userId="8e8f83d9-d737-4123-a55b-43ffd2f0350b" providerId="ADAL" clId="{DC549764-1E04-421E-9F83-41A17D840C13}" dt="2023-07-13T05:10:48.609" v="827" actId="26606"/>
          <ac:grpSpMkLst>
            <pc:docMk/>
            <pc:sldMk cId="1518502042" sldId="329"/>
            <ac:grpSpMk id="21" creationId="{AF9AF3F3-CE0C-4125-BDD7-346487FA0B40}"/>
          </ac:grpSpMkLst>
        </pc:grpChg>
        <pc:graphicFrameChg chg="add">
          <ac:chgData name="Janarthanan Selvaraj" userId="8e8f83d9-d737-4123-a55b-43ffd2f0350b" providerId="ADAL" clId="{DC549764-1E04-421E-9F83-41A17D840C13}" dt="2023-07-13T05:10:48.609" v="827" actId="26606"/>
          <ac:graphicFrameMkLst>
            <pc:docMk/>
            <pc:sldMk cId="1518502042" sldId="329"/>
            <ac:graphicFrameMk id="5" creationId="{9D9E9B97-E8E6-BD27-7344-94DF84815EB3}"/>
          </ac:graphicFrameMkLst>
        </pc:graphicFrameChg>
      </pc:sldChg>
      <pc:sldChg chg="addSp delSp modSp new mod ord setBg">
        <pc:chgData name="Janarthanan Selvaraj" userId="8e8f83d9-d737-4123-a55b-43ffd2f0350b" providerId="ADAL" clId="{DC549764-1E04-421E-9F83-41A17D840C13}" dt="2023-07-13T10:56:35.045" v="2333" actId="20577"/>
        <pc:sldMkLst>
          <pc:docMk/>
          <pc:sldMk cId="2494411290" sldId="329"/>
        </pc:sldMkLst>
        <pc:spChg chg="mod">
          <ac:chgData name="Janarthanan Selvaraj" userId="8e8f83d9-d737-4123-a55b-43ffd2f0350b" providerId="ADAL" clId="{DC549764-1E04-421E-9F83-41A17D840C13}" dt="2023-07-13T10:56:35.045" v="2333" actId="20577"/>
          <ac:spMkLst>
            <pc:docMk/>
            <pc:sldMk cId="2494411290" sldId="329"/>
            <ac:spMk id="2" creationId="{2F653D6B-42DD-386D-A173-12F31609AF78}"/>
          </ac:spMkLst>
        </pc:spChg>
        <pc:spChg chg="add del mod">
          <ac:chgData name="Janarthanan Selvaraj" userId="8e8f83d9-d737-4123-a55b-43ffd2f0350b" providerId="ADAL" clId="{DC549764-1E04-421E-9F83-41A17D840C13}" dt="2023-07-13T05:22:05.502" v="1220" actId="26606"/>
          <ac:spMkLst>
            <pc:docMk/>
            <pc:sldMk cId="2494411290" sldId="329"/>
            <ac:spMk id="3" creationId="{21DBAF28-17A3-2124-6604-61A6C4F29252}"/>
          </ac:spMkLst>
        </pc:spChg>
        <pc:spChg chg="add del">
          <ac:chgData name="Janarthanan Selvaraj" userId="8e8f83d9-d737-4123-a55b-43ffd2f0350b" providerId="ADAL" clId="{DC549764-1E04-421E-9F83-41A17D840C13}" dt="2023-07-13T05:22:05.475" v="1219" actId="26606"/>
          <ac:spMkLst>
            <pc:docMk/>
            <pc:sldMk cId="2494411290" sldId="329"/>
            <ac:spMk id="9" creationId="{545D489D-16E1-484D-867B-144368D74B83}"/>
          </ac:spMkLst>
        </pc:spChg>
        <pc:spChg chg="add del">
          <ac:chgData name="Janarthanan Selvaraj" userId="8e8f83d9-d737-4123-a55b-43ffd2f0350b" providerId="ADAL" clId="{DC549764-1E04-421E-9F83-41A17D840C13}" dt="2023-07-13T05:25:12.860" v="1235" actId="26606"/>
          <ac:spMkLst>
            <pc:docMk/>
            <pc:sldMk cId="2494411290" sldId="329"/>
            <ac:spMk id="10" creationId="{4F7EBAE4-9945-4473-9E34-B2C66EA0F03D}"/>
          </ac:spMkLst>
        </pc:spChg>
        <pc:spChg chg="add del">
          <ac:chgData name="Janarthanan Selvaraj" userId="8e8f83d9-d737-4123-a55b-43ffd2f0350b" providerId="ADAL" clId="{DC549764-1E04-421E-9F83-41A17D840C13}" dt="2023-07-13T05:22:05.475" v="1219" actId="26606"/>
          <ac:spMkLst>
            <pc:docMk/>
            <pc:sldMk cId="2494411290" sldId="329"/>
            <ac:spMk id="11" creationId="{49A496F5-B01E-4BF8-9D1E-C4E53B6F9652}"/>
          </ac:spMkLst>
        </pc:spChg>
        <pc:spChg chg="add del">
          <ac:chgData name="Janarthanan Selvaraj" userId="8e8f83d9-d737-4123-a55b-43ffd2f0350b" providerId="ADAL" clId="{DC549764-1E04-421E-9F83-41A17D840C13}" dt="2023-07-13T05:25:12.860" v="1235" actId="26606"/>
          <ac:spMkLst>
            <pc:docMk/>
            <pc:sldMk cId="2494411290" sldId="329"/>
            <ac:spMk id="12" creationId="{70BEB1E7-2F88-40BC-B73D-42E5B6F80BFC}"/>
          </ac:spMkLst>
        </pc:spChg>
        <pc:spChg chg="add del">
          <ac:chgData name="Janarthanan Selvaraj" userId="8e8f83d9-d737-4123-a55b-43ffd2f0350b" providerId="ADAL" clId="{DC549764-1E04-421E-9F83-41A17D840C13}" dt="2023-07-13T05:22:05.475" v="1219" actId="26606"/>
          <ac:spMkLst>
            <pc:docMk/>
            <pc:sldMk cId="2494411290" sldId="329"/>
            <ac:spMk id="13" creationId="{6E895C8D-1379-40B8-8B1B-B6F5AEAF0A6C}"/>
          </ac:spMkLst>
        </pc:spChg>
        <pc:spChg chg="add del">
          <ac:chgData name="Janarthanan Selvaraj" userId="8e8f83d9-d737-4123-a55b-43ffd2f0350b" providerId="ADAL" clId="{DC549764-1E04-421E-9F83-41A17D840C13}" dt="2023-07-13T05:25:12.860" v="1235" actId="26606"/>
          <ac:spMkLst>
            <pc:docMk/>
            <pc:sldMk cId="2494411290" sldId="329"/>
            <ac:spMk id="14" creationId="{A7B99495-F43F-4D80-A44F-2CB4764EB90B}"/>
          </ac:spMkLst>
        </pc:spChg>
        <pc:spChg chg="add">
          <ac:chgData name="Janarthanan Selvaraj" userId="8e8f83d9-d737-4123-a55b-43ffd2f0350b" providerId="ADAL" clId="{DC549764-1E04-421E-9F83-41A17D840C13}" dt="2023-07-13T05:25:12.860" v="1235" actId="26606"/>
          <ac:spMkLst>
            <pc:docMk/>
            <pc:sldMk cId="2494411290" sldId="329"/>
            <ac:spMk id="20" creationId="{D3E17859-C5F0-476F-A082-A4CB8841DB24}"/>
          </ac:spMkLst>
        </pc:spChg>
        <pc:spChg chg="add">
          <ac:chgData name="Janarthanan Selvaraj" userId="8e8f83d9-d737-4123-a55b-43ffd2f0350b" providerId="ADAL" clId="{DC549764-1E04-421E-9F83-41A17D840C13}" dt="2023-07-13T05:25:12.860" v="1235" actId="26606"/>
          <ac:spMkLst>
            <pc:docMk/>
            <pc:sldMk cId="2494411290" sldId="329"/>
            <ac:spMk id="22" creationId="{70BEB1E7-2F88-40BC-B73D-42E5B6F80BFC}"/>
          </ac:spMkLst>
        </pc:spChg>
        <pc:spChg chg="add">
          <ac:chgData name="Janarthanan Selvaraj" userId="8e8f83d9-d737-4123-a55b-43ffd2f0350b" providerId="ADAL" clId="{DC549764-1E04-421E-9F83-41A17D840C13}" dt="2023-07-13T05:25:12.860" v="1235" actId="26606"/>
          <ac:spMkLst>
            <pc:docMk/>
            <pc:sldMk cId="2494411290" sldId="329"/>
            <ac:spMk id="24" creationId="{A7B99495-F43F-4D80-A44F-2CB4764EB90B}"/>
          </ac:spMkLst>
        </pc:spChg>
        <pc:graphicFrameChg chg="add del">
          <ac:chgData name="Janarthanan Selvaraj" userId="8e8f83d9-d737-4123-a55b-43ffd2f0350b" providerId="ADAL" clId="{DC549764-1E04-421E-9F83-41A17D840C13}" dt="2023-07-13T05:22:05.475" v="1219" actId="26606"/>
          <ac:graphicFrameMkLst>
            <pc:docMk/>
            <pc:sldMk cId="2494411290" sldId="329"/>
            <ac:graphicFrameMk id="5" creationId="{CB809479-F72C-3F4C-AB1A-51067C27ED46}"/>
          </ac:graphicFrameMkLst>
        </pc:graphicFrameChg>
        <pc:graphicFrameChg chg="add mod modGraphic">
          <ac:chgData name="Janarthanan Selvaraj" userId="8e8f83d9-d737-4123-a55b-43ffd2f0350b" providerId="ADAL" clId="{DC549764-1E04-421E-9F83-41A17D840C13}" dt="2023-07-13T05:25:12.860" v="1235" actId="26606"/>
          <ac:graphicFrameMkLst>
            <pc:docMk/>
            <pc:sldMk cId="2494411290" sldId="329"/>
            <ac:graphicFrameMk id="15" creationId="{1EB1DB3F-0423-8A40-C66F-4B47094D3E0D}"/>
          </ac:graphicFrameMkLst>
        </pc:graphicFrameChg>
        <pc:picChg chg="add mod">
          <ac:chgData name="Janarthanan Selvaraj" userId="8e8f83d9-d737-4123-a55b-43ffd2f0350b" providerId="ADAL" clId="{DC549764-1E04-421E-9F83-41A17D840C13}" dt="2023-07-13T05:25:24.876" v="1236" actId="27614"/>
          <ac:picMkLst>
            <pc:docMk/>
            <pc:sldMk cId="2494411290" sldId="329"/>
            <ac:picMk id="6" creationId="{EAAAA342-FE7F-64D3-176A-842DE9FFE4CF}"/>
          </ac:picMkLst>
        </pc:picChg>
      </pc:sldChg>
      <pc:sldChg chg="addSp delSp modSp new mod ord setBg">
        <pc:chgData name="Janarthanan Selvaraj" userId="8e8f83d9-d737-4123-a55b-43ffd2f0350b" providerId="ADAL" clId="{DC549764-1E04-421E-9F83-41A17D840C13}" dt="2023-07-13T10:53:29.853" v="2295" actId="2711"/>
        <pc:sldMkLst>
          <pc:docMk/>
          <pc:sldMk cId="3053949720" sldId="330"/>
        </pc:sldMkLst>
        <pc:spChg chg="mod">
          <ac:chgData name="Janarthanan Selvaraj" userId="8e8f83d9-d737-4123-a55b-43ffd2f0350b" providerId="ADAL" clId="{DC549764-1E04-421E-9F83-41A17D840C13}" dt="2023-07-13T10:53:29.853" v="2295" actId="2711"/>
          <ac:spMkLst>
            <pc:docMk/>
            <pc:sldMk cId="3053949720" sldId="330"/>
            <ac:spMk id="2" creationId="{A45B4593-E362-4069-6972-D3879A9DE5C4}"/>
          </ac:spMkLst>
        </pc:spChg>
        <pc:spChg chg="del">
          <ac:chgData name="Janarthanan Selvaraj" userId="8e8f83d9-d737-4123-a55b-43ffd2f0350b" providerId="ADAL" clId="{DC549764-1E04-421E-9F83-41A17D840C13}" dt="2023-07-13T05:28:09.059" v="1238"/>
          <ac:spMkLst>
            <pc:docMk/>
            <pc:sldMk cId="3053949720" sldId="330"/>
            <ac:spMk id="3" creationId="{7EB9D698-22B6-63D5-74D1-8ADCB62DFE7F}"/>
          </ac:spMkLst>
        </pc:spChg>
        <pc:spChg chg="add del mod">
          <ac:chgData name="Janarthanan Selvaraj" userId="8e8f83d9-d737-4123-a55b-43ffd2f0350b" providerId="ADAL" clId="{DC549764-1E04-421E-9F83-41A17D840C13}" dt="2023-07-13T05:29:43.850" v="1299" actId="478"/>
          <ac:spMkLst>
            <pc:docMk/>
            <pc:sldMk cId="3053949720" sldId="330"/>
            <ac:spMk id="8" creationId="{4015B59B-EB94-B3FE-7E0A-5D240ADFDAE8}"/>
          </ac:spMkLst>
        </pc:spChg>
        <pc:spChg chg="add">
          <ac:chgData name="Janarthanan Selvaraj" userId="8e8f83d9-d737-4123-a55b-43ffd2f0350b" providerId="ADAL" clId="{DC549764-1E04-421E-9F83-41A17D840C13}" dt="2023-07-13T05:30:02.215" v="1303" actId="26606"/>
          <ac:spMkLst>
            <pc:docMk/>
            <pc:sldMk cId="3053949720" sldId="330"/>
            <ac:spMk id="11" creationId="{489B7BFD-8F45-4093-AD9C-91B15B0503D9}"/>
          </ac:spMkLst>
        </pc:spChg>
        <pc:spChg chg="add">
          <ac:chgData name="Janarthanan Selvaraj" userId="8e8f83d9-d737-4123-a55b-43ffd2f0350b" providerId="ADAL" clId="{DC549764-1E04-421E-9F83-41A17D840C13}" dt="2023-07-13T05:30:02.215" v="1303" actId="26606"/>
          <ac:spMkLst>
            <pc:docMk/>
            <pc:sldMk cId="3053949720" sldId="330"/>
            <ac:spMk id="13" creationId="{7FC918AD-C067-46DF-8F98-83352CB94660}"/>
          </ac:spMkLst>
        </pc:spChg>
        <pc:spChg chg="add">
          <ac:chgData name="Janarthanan Selvaraj" userId="8e8f83d9-d737-4123-a55b-43ffd2f0350b" providerId="ADAL" clId="{DC549764-1E04-421E-9F83-41A17D840C13}" dt="2023-07-13T05:30:02.215" v="1303" actId="26606"/>
          <ac:spMkLst>
            <pc:docMk/>
            <pc:sldMk cId="3053949720" sldId="330"/>
            <ac:spMk id="15" creationId="{3C1473DD-4042-44F9-A962-71F52BAE3232}"/>
          </ac:spMkLst>
        </pc:spChg>
        <pc:grpChg chg="add">
          <ac:chgData name="Janarthanan Selvaraj" userId="8e8f83d9-d737-4123-a55b-43ffd2f0350b" providerId="ADAL" clId="{DC549764-1E04-421E-9F83-41A17D840C13}" dt="2023-07-13T05:30:02.215" v="1303" actId="26606"/>
          <ac:grpSpMkLst>
            <pc:docMk/>
            <pc:sldMk cId="3053949720" sldId="330"/>
            <ac:grpSpMk id="17" creationId="{EC86BE98-673F-469D-B15E-8B6305CE3A58}"/>
          </ac:grpSpMkLst>
        </pc:grpChg>
        <pc:grpChg chg="add">
          <ac:chgData name="Janarthanan Selvaraj" userId="8e8f83d9-d737-4123-a55b-43ffd2f0350b" providerId="ADAL" clId="{DC549764-1E04-421E-9F83-41A17D840C13}" dt="2023-07-13T05:30:02.215" v="1303" actId="26606"/>
          <ac:grpSpMkLst>
            <pc:docMk/>
            <pc:sldMk cId="3053949720" sldId="330"/>
            <ac:grpSpMk id="25" creationId="{F70AAE9F-D40D-4A06-A542-AB26D8AB98F2}"/>
          </ac:grpSpMkLst>
        </pc:grpChg>
        <pc:picChg chg="add del mod">
          <ac:chgData name="Janarthanan Selvaraj" userId="8e8f83d9-d737-4123-a55b-43ffd2f0350b" providerId="ADAL" clId="{DC549764-1E04-421E-9F83-41A17D840C13}" dt="2023-07-13T05:29:25.829" v="1261" actId="478"/>
          <ac:picMkLst>
            <pc:docMk/>
            <pc:sldMk cId="3053949720" sldId="330"/>
            <ac:picMk id="4" creationId="{E0E98C9C-A261-EF1E-0909-4FD6DFB188B0}"/>
          </ac:picMkLst>
        </pc:picChg>
        <pc:picChg chg="add del mod">
          <ac:chgData name="Janarthanan Selvaraj" userId="8e8f83d9-d737-4123-a55b-43ffd2f0350b" providerId="ADAL" clId="{DC549764-1E04-421E-9F83-41A17D840C13}" dt="2023-07-13T05:28:59.799" v="1242" actId="478"/>
          <ac:picMkLst>
            <pc:docMk/>
            <pc:sldMk cId="3053949720" sldId="330"/>
            <ac:picMk id="5" creationId="{BF0DA9E4-4E3E-5EFF-8909-678DF32CD256}"/>
          </ac:picMkLst>
        </pc:picChg>
        <pc:picChg chg="add mod">
          <ac:chgData name="Janarthanan Selvaraj" userId="8e8f83d9-d737-4123-a55b-43ffd2f0350b" providerId="ADAL" clId="{DC549764-1E04-421E-9F83-41A17D840C13}" dt="2023-07-13T05:30:02.215" v="1303" actId="26606"/>
          <ac:picMkLst>
            <pc:docMk/>
            <pc:sldMk cId="3053949720" sldId="330"/>
            <ac:picMk id="6" creationId="{E47D37C0-E279-7A28-4807-BD9085F7DD8F}"/>
          </ac:picMkLst>
        </pc:picChg>
      </pc:sldChg>
      <pc:sldChg chg="addSp delSp modSp add mod ord">
        <pc:chgData name="Janarthanan Selvaraj" userId="8e8f83d9-d737-4123-a55b-43ffd2f0350b" providerId="ADAL" clId="{DC549764-1E04-421E-9F83-41A17D840C13}" dt="2023-07-13T10:53:34.148" v="2296" actId="2711"/>
        <pc:sldMkLst>
          <pc:docMk/>
          <pc:sldMk cId="402488840" sldId="331"/>
        </pc:sldMkLst>
        <pc:spChg chg="mod">
          <ac:chgData name="Janarthanan Selvaraj" userId="8e8f83d9-d737-4123-a55b-43ffd2f0350b" providerId="ADAL" clId="{DC549764-1E04-421E-9F83-41A17D840C13}" dt="2023-07-13T10:53:34.148" v="2296" actId="2711"/>
          <ac:spMkLst>
            <pc:docMk/>
            <pc:sldMk cId="402488840" sldId="331"/>
            <ac:spMk id="2" creationId="{A45B4593-E362-4069-6972-D3879A9DE5C4}"/>
          </ac:spMkLst>
        </pc:spChg>
        <pc:picChg chg="add mod">
          <ac:chgData name="Janarthanan Selvaraj" userId="8e8f83d9-d737-4123-a55b-43ffd2f0350b" providerId="ADAL" clId="{DC549764-1E04-421E-9F83-41A17D840C13}" dt="2023-07-13T05:31:31.977" v="1307" actId="1076"/>
          <ac:picMkLst>
            <pc:docMk/>
            <pc:sldMk cId="402488840" sldId="331"/>
            <ac:picMk id="3" creationId="{1F2531ED-125A-10E8-8894-03EBA74A127A}"/>
          </ac:picMkLst>
        </pc:picChg>
        <pc:picChg chg="add del mod">
          <ac:chgData name="Janarthanan Selvaraj" userId="8e8f83d9-d737-4123-a55b-43ffd2f0350b" providerId="ADAL" clId="{DC549764-1E04-421E-9F83-41A17D840C13}" dt="2023-07-13T05:32:33.910" v="1331" actId="478"/>
          <ac:picMkLst>
            <pc:docMk/>
            <pc:sldMk cId="402488840" sldId="331"/>
            <ac:picMk id="4" creationId="{18381DE3-DD5C-D0F2-D0C7-59D484B32672}"/>
          </ac:picMkLst>
        </pc:picChg>
        <pc:picChg chg="del">
          <ac:chgData name="Janarthanan Selvaraj" userId="8e8f83d9-d737-4123-a55b-43ffd2f0350b" providerId="ADAL" clId="{DC549764-1E04-421E-9F83-41A17D840C13}" dt="2023-07-13T05:30:21.443" v="1305" actId="478"/>
          <ac:picMkLst>
            <pc:docMk/>
            <pc:sldMk cId="402488840" sldId="331"/>
            <ac:picMk id="6" creationId="{E47D37C0-E279-7A28-4807-BD9085F7DD8F}"/>
          </ac:picMkLst>
        </pc:picChg>
      </pc:sldChg>
      <pc:sldChg chg="addSp delSp modSp new mod setBg">
        <pc:chgData name="Janarthanan Selvaraj" userId="8e8f83d9-d737-4123-a55b-43ffd2f0350b" providerId="ADAL" clId="{DC549764-1E04-421E-9F83-41A17D840C13}" dt="2023-07-14T11:00:56.278" v="2665" actId="20577"/>
        <pc:sldMkLst>
          <pc:docMk/>
          <pc:sldMk cId="2344621570" sldId="332"/>
        </pc:sldMkLst>
        <pc:spChg chg="mod">
          <ac:chgData name="Janarthanan Selvaraj" userId="8e8f83d9-d737-4123-a55b-43ffd2f0350b" providerId="ADAL" clId="{DC549764-1E04-421E-9F83-41A17D840C13}" dt="2023-07-13T05:50:54.906" v="1515" actId="26606"/>
          <ac:spMkLst>
            <pc:docMk/>
            <pc:sldMk cId="2344621570" sldId="332"/>
            <ac:spMk id="2" creationId="{CE8441B3-FB0D-1429-F91C-297A756A7E41}"/>
          </ac:spMkLst>
        </pc:spChg>
        <pc:spChg chg="add del mod">
          <ac:chgData name="Janarthanan Selvaraj" userId="8e8f83d9-d737-4123-a55b-43ffd2f0350b" providerId="ADAL" clId="{DC549764-1E04-421E-9F83-41A17D840C13}" dt="2023-07-13T05:46:26.275" v="1488" actId="26606"/>
          <ac:spMkLst>
            <pc:docMk/>
            <pc:sldMk cId="2344621570" sldId="332"/>
            <ac:spMk id="3" creationId="{E006ED68-3C06-569C-A9A7-4DC6DA2261AF}"/>
          </ac:spMkLst>
        </pc:spChg>
        <pc:spChg chg="add mod">
          <ac:chgData name="Janarthanan Selvaraj" userId="8e8f83d9-d737-4123-a55b-43ffd2f0350b" providerId="ADAL" clId="{DC549764-1E04-421E-9F83-41A17D840C13}" dt="2023-07-13T06:09:59.146" v="1537" actId="1076"/>
          <ac:spMkLst>
            <pc:docMk/>
            <pc:sldMk cId="2344621570" sldId="332"/>
            <ac:spMk id="4" creationId="{6F764407-6D08-C9F1-FFF6-0179219B59FF}"/>
          </ac:spMkLst>
        </pc:spChg>
        <pc:spChg chg="add del">
          <ac:chgData name="Janarthanan Selvaraj" userId="8e8f83d9-d737-4123-a55b-43ffd2f0350b" providerId="ADAL" clId="{DC549764-1E04-421E-9F83-41A17D840C13}" dt="2023-07-13T05:48:20.010" v="1499" actId="26606"/>
          <ac:spMkLst>
            <pc:docMk/>
            <pc:sldMk cId="2344621570" sldId="332"/>
            <ac:spMk id="10" creationId="{BACC6370-2D7E-4714-9D71-7542949D7D5D}"/>
          </ac:spMkLst>
        </pc:spChg>
        <pc:spChg chg="add del">
          <ac:chgData name="Janarthanan Selvaraj" userId="8e8f83d9-d737-4123-a55b-43ffd2f0350b" providerId="ADAL" clId="{DC549764-1E04-421E-9F83-41A17D840C13}" dt="2023-07-13T05:48:20.010" v="1499" actId="26606"/>
          <ac:spMkLst>
            <pc:docMk/>
            <pc:sldMk cId="2344621570" sldId="332"/>
            <ac:spMk id="11" creationId="{F68B3F68-107C-434F-AA38-110D5EA91B85}"/>
          </ac:spMkLst>
        </pc:spChg>
        <pc:spChg chg="add del">
          <ac:chgData name="Janarthanan Selvaraj" userId="8e8f83d9-d737-4123-a55b-43ffd2f0350b" providerId="ADAL" clId="{DC549764-1E04-421E-9F83-41A17D840C13}" dt="2023-07-13T05:48:20.010" v="1499" actId="26606"/>
          <ac:spMkLst>
            <pc:docMk/>
            <pc:sldMk cId="2344621570" sldId="332"/>
            <ac:spMk id="12" creationId="{AAD0DBB9-1A4B-4391-81D4-CB19F9AB918A}"/>
          </ac:spMkLst>
        </pc:spChg>
        <pc:spChg chg="add del">
          <ac:chgData name="Janarthanan Selvaraj" userId="8e8f83d9-d737-4123-a55b-43ffd2f0350b" providerId="ADAL" clId="{DC549764-1E04-421E-9F83-41A17D840C13}" dt="2023-07-13T05:47:44.264" v="1497" actId="26606"/>
          <ac:spMkLst>
            <pc:docMk/>
            <pc:sldMk cId="2344621570" sldId="332"/>
            <ac:spMk id="13" creationId="{0C541B88-1AE9-40C3-AFD5-967787C1979F}"/>
          </ac:spMkLst>
        </pc:spChg>
        <pc:spChg chg="add del">
          <ac:chgData name="Janarthanan Selvaraj" userId="8e8f83d9-d737-4123-a55b-43ffd2f0350b" providerId="ADAL" clId="{DC549764-1E04-421E-9F83-41A17D840C13}" dt="2023-07-13T05:48:20.010" v="1499" actId="26606"/>
          <ac:spMkLst>
            <pc:docMk/>
            <pc:sldMk cId="2344621570" sldId="332"/>
            <ac:spMk id="14" creationId="{063BBA22-50EA-4C4D-BE05-F1CE4E63AA56}"/>
          </ac:spMkLst>
        </pc:spChg>
        <pc:spChg chg="add del">
          <ac:chgData name="Janarthanan Selvaraj" userId="8e8f83d9-d737-4123-a55b-43ffd2f0350b" providerId="ADAL" clId="{DC549764-1E04-421E-9F83-41A17D840C13}" dt="2023-07-13T05:47:44.264" v="1497" actId="26606"/>
          <ac:spMkLst>
            <pc:docMk/>
            <pc:sldMk cId="2344621570" sldId="332"/>
            <ac:spMk id="15" creationId="{E5F17139-31EE-46AC-B04F-DBBD852DD6CB}"/>
          </ac:spMkLst>
        </pc:spChg>
        <pc:spChg chg="add del">
          <ac:chgData name="Janarthanan Selvaraj" userId="8e8f83d9-d737-4123-a55b-43ffd2f0350b" providerId="ADAL" clId="{DC549764-1E04-421E-9F83-41A17D840C13}" dt="2023-07-13T05:48:34.961" v="1501" actId="26606"/>
          <ac:spMkLst>
            <pc:docMk/>
            <pc:sldMk cId="2344621570" sldId="332"/>
            <ac:spMk id="16" creationId="{31293F9B-599E-4871-A414-757225FA346A}"/>
          </ac:spMkLst>
        </pc:spChg>
        <pc:spChg chg="add">
          <ac:chgData name="Janarthanan Selvaraj" userId="8e8f83d9-d737-4123-a55b-43ffd2f0350b" providerId="ADAL" clId="{DC549764-1E04-421E-9F83-41A17D840C13}" dt="2023-07-13T05:50:54.906" v="1515" actId="26606"/>
          <ac:spMkLst>
            <pc:docMk/>
            <pc:sldMk cId="2344621570" sldId="332"/>
            <ac:spMk id="18" creationId="{AFF8D2E5-2C4E-47B1-930B-6C82B7C31331}"/>
          </ac:spMkLst>
        </pc:spChg>
        <pc:spChg chg="add">
          <ac:chgData name="Janarthanan Selvaraj" userId="8e8f83d9-d737-4123-a55b-43ffd2f0350b" providerId="ADAL" clId="{DC549764-1E04-421E-9F83-41A17D840C13}" dt="2023-07-13T05:50:54.906" v="1515" actId="26606"/>
          <ac:spMkLst>
            <pc:docMk/>
            <pc:sldMk cId="2344621570" sldId="332"/>
            <ac:spMk id="19" creationId="{801E4ADA-0EA9-4930-846E-3C11E8BED6DD}"/>
          </ac:spMkLst>
        </pc:spChg>
        <pc:spChg chg="add del">
          <ac:chgData name="Janarthanan Selvaraj" userId="8e8f83d9-d737-4123-a55b-43ffd2f0350b" providerId="ADAL" clId="{DC549764-1E04-421E-9F83-41A17D840C13}" dt="2023-07-13T05:48:34.961" v="1501" actId="26606"/>
          <ac:spMkLst>
            <pc:docMk/>
            <pc:sldMk cId="2344621570" sldId="332"/>
            <ac:spMk id="20" creationId="{E5F17139-31EE-46AC-B04F-DBBD852DD6CB}"/>
          </ac:spMkLst>
        </pc:spChg>
        <pc:spChg chg="add del">
          <ac:chgData name="Janarthanan Selvaraj" userId="8e8f83d9-d737-4123-a55b-43ffd2f0350b" providerId="ADAL" clId="{DC549764-1E04-421E-9F83-41A17D840C13}" dt="2023-07-13T05:47:44.264" v="1497" actId="26606"/>
          <ac:spMkLst>
            <pc:docMk/>
            <pc:sldMk cId="2344621570" sldId="332"/>
            <ac:spMk id="21" creationId="{89D16701-DA76-4F72-BB63-E2C3FFBDFE0F}"/>
          </ac:spMkLst>
        </pc:spChg>
        <pc:spChg chg="add">
          <ac:chgData name="Janarthanan Selvaraj" userId="8e8f83d9-d737-4123-a55b-43ffd2f0350b" providerId="ADAL" clId="{DC549764-1E04-421E-9F83-41A17D840C13}" dt="2023-07-13T05:50:54.906" v="1515" actId="26606"/>
          <ac:spMkLst>
            <pc:docMk/>
            <pc:sldMk cId="2344621570" sldId="332"/>
            <ac:spMk id="22" creationId="{FB92FFCE-0C90-454E-AA25-D4EE9A6C39C5}"/>
          </ac:spMkLst>
        </pc:spChg>
        <pc:spChg chg="add del">
          <ac:chgData name="Janarthanan Selvaraj" userId="8e8f83d9-d737-4123-a55b-43ffd2f0350b" providerId="ADAL" clId="{DC549764-1E04-421E-9F83-41A17D840C13}" dt="2023-07-13T05:47:44.264" v="1497" actId="26606"/>
          <ac:spMkLst>
            <pc:docMk/>
            <pc:sldMk cId="2344621570" sldId="332"/>
            <ac:spMk id="23" creationId="{1CC28BE1-9DC6-43FE-9582-39F091098D77}"/>
          </ac:spMkLst>
        </pc:spChg>
        <pc:spChg chg="add del">
          <ac:chgData name="Janarthanan Selvaraj" userId="8e8f83d9-d737-4123-a55b-43ffd2f0350b" providerId="ADAL" clId="{DC549764-1E04-421E-9F83-41A17D840C13}" dt="2023-07-13T05:48:54.713" v="1503" actId="26606"/>
          <ac:spMkLst>
            <pc:docMk/>
            <pc:sldMk cId="2344621570" sldId="332"/>
            <ac:spMk id="40" creationId="{E5F17139-31EE-46AC-B04F-DBBD852DD6CB}"/>
          </ac:spMkLst>
        </pc:spChg>
        <pc:spChg chg="add del">
          <ac:chgData name="Janarthanan Selvaraj" userId="8e8f83d9-d737-4123-a55b-43ffd2f0350b" providerId="ADAL" clId="{DC549764-1E04-421E-9F83-41A17D840C13}" dt="2023-07-13T05:48:54.713" v="1503" actId="26606"/>
          <ac:spMkLst>
            <pc:docMk/>
            <pc:sldMk cId="2344621570" sldId="332"/>
            <ac:spMk id="41" creationId="{AAD42DD4-86F6-4FD2-869F-32D35E310CF6}"/>
          </ac:spMkLst>
        </pc:spChg>
        <pc:spChg chg="add del">
          <ac:chgData name="Janarthanan Selvaraj" userId="8e8f83d9-d737-4123-a55b-43ffd2f0350b" providerId="ADAL" clId="{DC549764-1E04-421E-9F83-41A17D840C13}" dt="2023-07-13T05:48:54.713" v="1503" actId="26606"/>
          <ac:spMkLst>
            <pc:docMk/>
            <pc:sldMk cId="2344621570" sldId="332"/>
            <ac:spMk id="42" creationId="{4C36B8C5-0DEB-41B5-911D-572E2E835E3C}"/>
          </ac:spMkLst>
        </pc:spChg>
        <pc:spChg chg="add del">
          <ac:chgData name="Janarthanan Selvaraj" userId="8e8f83d9-d737-4123-a55b-43ffd2f0350b" providerId="ADAL" clId="{DC549764-1E04-421E-9F83-41A17D840C13}" dt="2023-07-13T05:48:54.713" v="1503" actId="26606"/>
          <ac:spMkLst>
            <pc:docMk/>
            <pc:sldMk cId="2344621570" sldId="332"/>
            <ac:spMk id="43" creationId="{B5DC987A-A8C7-4C23-9BF5-33E9F6F21DCB}"/>
          </ac:spMkLst>
        </pc:spChg>
        <pc:spChg chg="add del">
          <ac:chgData name="Janarthanan Selvaraj" userId="8e8f83d9-d737-4123-a55b-43ffd2f0350b" providerId="ADAL" clId="{DC549764-1E04-421E-9F83-41A17D840C13}" dt="2023-07-13T05:48:54.713" v="1503" actId="26606"/>
          <ac:spMkLst>
            <pc:docMk/>
            <pc:sldMk cId="2344621570" sldId="332"/>
            <ac:spMk id="44" creationId="{F213F2CF-C6DF-4CE1-A6F0-E3B1BFBB0B23}"/>
          </ac:spMkLst>
        </pc:spChg>
        <pc:spChg chg="add del">
          <ac:chgData name="Janarthanan Selvaraj" userId="8e8f83d9-d737-4123-a55b-43ffd2f0350b" providerId="ADAL" clId="{DC549764-1E04-421E-9F83-41A17D840C13}" dt="2023-07-13T05:48:54.713" v="1503" actId="26606"/>
          <ac:spMkLst>
            <pc:docMk/>
            <pc:sldMk cId="2344621570" sldId="332"/>
            <ac:spMk id="45" creationId="{84325C15-4820-4911-B66E-A5F917CFAE58}"/>
          </ac:spMkLst>
        </pc:spChg>
        <pc:grpChg chg="add del">
          <ac:chgData name="Janarthanan Selvaraj" userId="8e8f83d9-d737-4123-a55b-43ffd2f0350b" providerId="ADAL" clId="{DC549764-1E04-421E-9F83-41A17D840C13}" dt="2023-07-13T05:47:44.264" v="1497" actId="26606"/>
          <ac:grpSpMkLst>
            <pc:docMk/>
            <pc:sldMk cId="2344621570" sldId="332"/>
            <ac:grpSpMk id="17" creationId="{7CF625D3-71A3-4F30-A096-8EF334E959D0}"/>
          </ac:grpSpMkLst>
        </pc:grpChg>
        <pc:grpChg chg="add del">
          <ac:chgData name="Janarthanan Selvaraj" userId="8e8f83d9-d737-4123-a55b-43ffd2f0350b" providerId="ADAL" clId="{DC549764-1E04-421E-9F83-41A17D840C13}" dt="2023-07-13T05:47:44.264" v="1497" actId="26606"/>
          <ac:grpSpMkLst>
            <pc:docMk/>
            <pc:sldMk cId="2344621570" sldId="332"/>
            <ac:grpSpMk id="25" creationId="{AF9AF3F3-CE0C-4125-BDD7-346487FA0B40}"/>
          </ac:grpSpMkLst>
        </pc:grpChg>
        <pc:grpChg chg="add del">
          <ac:chgData name="Janarthanan Selvaraj" userId="8e8f83d9-d737-4123-a55b-43ffd2f0350b" providerId="ADAL" clId="{DC549764-1E04-421E-9F83-41A17D840C13}" dt="2023-07-13T05:48:34.961" v="1501" actId="26606"/>
          <ac:grpSpMkLst>
            <pc:docMk/>
            <pc:sldMk cId="2344621570" sldId="332"/>
            <ac:grpSpMk id="35" creationId="{53883AA7-7F86-41F8-A1D8-06E9886E7632}"/>
          </ac:grpSpMkLst>
        </pc:grpChg>
        <pc:grpChg chg="add del">
          <ac:chgData name="Janarthanan Selvaraj" userId="8e8f83d9-d737-4123-a55b-43ffd2f0350b" providerId="ADAL" clId="{DC549764-1E04-421E-9F83-41A17D840C13}" dt="2023-07-13T05:48:34.961" v="1501" actId="26606"/>
          <ac:grpSpMkLst>
            <pc:docMk/>
            <pc:sldMk cId="2344621570" sldId="332"/>
            <ac:grpSpMk id="36" creationId="{71A8B53C-ED2D-4081-AC0C-F87A9D4B3AFD}"/>
          </ac:grpSpMkLst>
        </pc:grpChg>
        <pc:graphicFrameChg chg="add del">
          <ac:chgData name="Janarthanan Selvaraj" userId="8e8f83d9-d737-4123-a55b-43ffd2f0350b" providerId="ADAL" clId="{DC549764-1E04-421E-9F83-41A17D840C13}" dt="2023-07-13T05:45:32.528" v="1477" actId="26606"/>
          <ac:graphicFrameMkLst>
            <pc:docMk/>
            <pc:sldMk cId="2344621570" sldId="332"/>
            <ac:graphicFrameMk id="5" creationId="{42C0ED34-E4FE-D5DA-674F-7429865869B4}"/>
          </ac:graphicFrameMkLst>
        </pc:graphicFrameChg>
        <pc:graphicFrameChg chg="add mod modGraphic">
          <ac:chgData name="Janarthanan Selvaraj" userId="8e8f83d9-d737-4123-a55b-43ffd2f0350b" providerId="ADAL" clId="{DC549764-1E04-421E-9F83-41A17D840C13}" dt="2023-07-14T11:00:56.278" v="2665" actId="20577"/>
          <ac:graphicFrameMkLst>
            <pc:docMk/>
            <pc:sldMk cId="2344621570" sldId="332"/>
            <ac:graphicFrameMk id="8" creationId="{50CC1927-8D32-18AD-4C1D-6B7A3F712CF4}"/>
          </ac:graphicFrameMkLst>
        </pc:graphicFrameChg>
        <pc:picChg chg="add del mod">
          <ac:chgData name="Janarthanan Selvaraj" userId="8e8f83d9-d737-4123-a55b-43ffd2f0350b" providerId="ADAL" clId="{DC549764-1E04-421E-9F83-41A17D840C13}" dt="2023-07-13T05:49:00.243" v="1507" actId="478"/>
          <ac:picMkLst>
            <pc:docMk/>
            <pc:sldMk cId="2344621570" sldId="332"/>
            <ac:picMk id="6" creationId="{A168B1E9-43FF-C4A9-E8FF-54B2A4E8E042}"/>
          </ac:picMkLst>
        </pc:picChg>
        <pc:picChg chg="add del mod">
          <ac:chgData name="Janarthanan Selvaraj" userId="8e8f83d9-d737-4123-a55b-43ffd2f0350b" providerId="ADAL" clId="{DC549764-1E04-421E-9F83-41A17D840C13}" dt="2023-07-13T06:02:32.453" v="1519" actId="478"/>
          <ac:picMkLst>
            <pc:docMk/>
            <pc:sldMk cId="2344621570" sldId="332"/>
            <ac:picMk id="7" creationId="{DF108815-31E8-59A0-BDEC-372D51A8876A}"/>
          </ac:picMkLst>
        </pc:picChg>
        <pc:picChg chg="add del">
          <ac:chgData name="Janarthanan Selvaraj" userId="8e8f83d9-d737-4123-a55b-43ffd2f0350b" providerId="ADAL" clId="{DC549764-1E04-421E-9F83-41A17D840C13}" dt="2023-07-13T06:02:40.684" v="1521" actId="478"/>
          <ac:picMkLst>
            <pc:docMk/>
            <pc:sldMk cId="2344621570" sldId="332"/>
            <ac:picMk id="9" creationId="{F656E82F-C283-A6F7-3AC2-F5206E827EB9}"/>
          </ac:picMkLst>
        </pc:picChg>
        <pc:picChg chg="add mod">
          <ac:chgData name="Janarthanan Selvaraj" userId="8e8f83d9-d737-4123-a55b-43ffd2f0350b" providerId="ADAL" clId="{DC549764-1E04-421E-9F83-41A17D840C13}" dt="2023-07-13T06:12:04.223" v="1539" actId="1440"/>
          <ac:picMkLst>
            <pc:docMk/>
            <pc:sldMk cId="2344621570" sldId="332"/>
            <ac:picMk id="46" creationId="{23A15864-DAB8-44C1-EA38-E34EADC6FF79}"/>
          </ac:picMkLst>
        </pc:picChg>
      </pc:sldChg>
      <pc:sldChg chg="addSp delSp modSp add mod setBg addAnim delAnim setClrOvrMap">
        <pc:chgData name="Janarthanan Selvaraj" userId="8e8f83d9-d737-4123-a55b-43ffd2f0350b" providerId="ADAL" clId="{DC549764-1E04-421E-9F83-41A17D840C13}" dt="2023-07-13T10:33:30.881" v="1906" actId="164"/>
        <pc:sldMkLst>
          <pc:docMk/>
          <pc:sldMk cId="2535975624" sldId="333"/>
        </pc:sldMkLst>
        <pc:spChg chg="mod">
          <ac:chgData name="Janarthanan Selvaraj" userId="8e8f83d9-d737-4123-a55b-43ffd2f0350b" providerId="ADAL" clId="{DC549764-1E04-421E-9F83-41A17D840C13}" dt="2023-07-13T06:35:52.757" v="1819" actId="26606"/>
          <ac:spMkLst>
            <pc:docMk/>
            <pc:sldMk cId="2535975624" sldId="333"/>
            <ac:spMk id="2" creationId="{CE8441B3-FB0D-1429-F91C-297A756A7E41}"/>
          </ac:spMkLst>
        </pc:spChg>
        <pc:spChg chg="del">
          <ac:chgData name="Janarthanan Selvaraj" userId="8e8f83d9-d737-4123-a55b-43ffd2f0350b" providerId="ADAL" clId="{DC549764-1E04-421E-9F83-41A17D840C13}" dt="2023-07-13T06:12:48.352" v="1543" actId="478"/>
          <ac:spMkLst>
            <pc:docMk/>
            <pc:sldMk cId="2535975624" sldId="333"/>
            <ac:spMk id="4" creationId="{6F764407-6D08-C9F1-FFF6-0179219B59FF}"/>
          </ac:spMkLst>
        </pc:spChg>
        <pc:spChg chg="add del mod">
          <ac:chgData name="Janarthanan Selvaraj" userId="8e8f83d9-d737-4123-a55b-43ffd2f0350b" providerId="ADAL" clId="{DC549764-1E04-421E-9F83-41A17D840C13}" dt="2023-07-13T06:12:46.866" v="1542" actId="478"/>
          <ac:spMkLst>
            <pc:docMk/>
            <pc:sldMk cId="2535975624" sldId="333"/>
            <ac:spMk id="5" creationId="{35E96A6A-42BA-2D97-8A79-4C961C2D4F18}"/>
          </ac:spMkLst>
        </pc:spChg>
        <pc:spChg chg="add del">
          <ac:chgData name="Janarthanan Selvaraj" userId="8e8f83d9-d737-4123-a55b-43ffd2f0350b" providerId="ADAL" clId="{DC549764-1E04-421E-9F83-41A17D840C13}" dt="2023-07-13T06:34:37.254" v="1808" actId="26606"/>
          <ac:spMkLst>
            <pc:docMk/>
            <pc:sldMk cId="2535975624" sldId="333"/>
            <ac:spMk id="18" creationId="{AFF8D2E5-2C4E-47B1-930B-6C82B7C31331}"/>
          </ac:spMkLst>
        </pc:spChg>
        <pc:spChg chg="add del">
          <ac:chgData name="Janarthanan Selvaraj" userId="8e8f83d9-d737-4123-a55b-43ffd2f0350b" providerId="ADAL" clId="{DC549764-1E04-421E-9F83-41A17D840C13}" dt="2023-07-13T06:34:37.254" v="1808" actId="26606"/>
          <ac:spMkLst>
            <pc:docMk/>
            <pc:sldMk cId="2535975624" sldId="333"/>
            <ac:spMk id="19" creationId="{801E4ADA-0EA9-4930-846E-3C11E8BED6DD}"/>
          </ac:spMkLst>
        </pc:spChg>
        <pc:spChg chg="add del">
          <ac:chgData name="Janarthanan Selvaraj" userId="8e8f83d9-d737-4123-a55b-43ffd2f0350b" providerId="ADAL" clId="{DC549764-1E04-421E-9F83-41A17D840C13}" dt="2023-07-13T06:34:37.254" v="1808" actId="26606"/>
          <ac:spMkLst>
            <pc:docMk/>
            <pc:sldMk cId="2535975624" sldId="333"/>
            <ac:spMk id="22" creationId="{FB92FFCE-0C90-454E-AA25-D4EE9A6C39C5}"/>
          </ac:spMkLst>
        </pc:spChg>
        <pc:spChg chg="add del">
          <ac:chgData name="Janarthanan Selvaraj" userId="8e8f83d9-d737-4123-a55b-43ffd2f0350b" providerId="ADAL" clId="{DC549764-1E04-421E-9F83-41A17D840C13}" dt="2023-07-13T06:20:49.699" v="1636" actId="26606"/>
          <ac:spMkLst>
            <pc:docMk/>
            <pc:sldMk cId="2535975624" sldId="333"/>
            <ac:spMk id="27" creationId="{F6E384F5-137A-40B1-97F0-694CC6ECD59C}"/>
          </ac:spMkLst>
        </pc:spChg>
        <pc:spChg chg="add del">
          <ac:chgData name="Janarthanan Selvaraj" userId="8e8f83d9-d737-4123-a55b-43ffd2f0350b" providerId="ADAL" clId="{DC549764-1E04-421E-9F83-41A17D840C13}" dt="2023-07-13T06:20:49.699" v="1636" actId="26606"/>
          <ac:spMkLst>
            <pc:docMk/>
            <pc:sldMk cId="2535975624" sldId="333"/>
            <ac:spMk id="29" creationId="{9DBC4630-03DA-474F-BBCB-BA3AE6B317A4}"/>
          </ac:spMkLst>
        </pc:spChg>
        <pc:spChg chg="add del">
          <ac:chgData name="Janarthanan Selvaraj" userId="8e8f83d9-d737-4123-a55b-43ffd2f0350b" providerId="ADAL" clId="{DC549764-1E04-421E-9F83-41A17D840C13}" dt="2023-07-13T06:30:34.199" v="1746" actId="26606"/>
          <ac:spMkLst>
            <pc:docMk/>
            <pc:sldMk cId="2535975624" sldId="333"/>
            <ac:spMk id="30" creationId="{7BC0F8B1-F985-469B-8332-13DBC7665557}"/>
          </ac:spMkLst>
        </pc:spChg>
        <pc:spChg chg="add del">
          <ac:chgData name="Janarthanan Selvaraj" userId="8e8f83d9-d737-4123-a55b-43ffd2f0350b" providerId="ADAL" clId="{DC549764-1E04-421E-9F83-41A17D840C13}" dt="2023-07-13T06:20:49.699" v="1636" actId="26606"/>
          <ac:spMkLst>
            <pc:docMk/>
            <pc:sldMk cId="2535975624" sldId="333"/>
            <ac:spMk id="31" creationId="{78418A25-6EAC-4140-BFE6-284E1925B5EE}"/>
          </ac:spMkLst>
        </pc:spChg>
        <pc:spChg chg="add del">
          <ac:chgData name="Janarthanan Selvaraj" userId="8e8f83d9-d737-4123-a55b-43ffd2f0350b" providerId="ADAL" clId="{DC549764-1E04-421E-9F83-41A17D840C13}" dt="2023-07-13T06:30:34.199" v="1746" actId="26606"/>
          <ac:spMkLst>
            <pc:docMk/>
            <pc:sldMk cId="2535975624" sldId="333"/>
            <ac:spMk id="32" creationId="{89D15953-1642-4DD6-AD9E-01AA19247FF6}"/>
          </ac:spMkLst>
        </pc:spChg>
        <pc:spChg chg="add del">
          <ac:chgData name="Janarthanan Selvaraj" userId="8e8f83d9-d737-4123-a55b-43ffd2f0350b" providerId="ADAL" clId="{DC549764-1E04-421E-9F83-41A17D840C13}" dt="2023-07-13T06:20:49.699" v="1636" actId="26606"/>
          <ac:spMkLst>
            <pc:docMk/>
            <pc:sldMk cId="2535975624" sldId="333"/>
            <ac:spMk id="33" creationId="{C20267F5-D4E6-477A-A590-81F2ABD1B862}"/>
          </ac:spMkLst>
        </pc:spChg>
        <pc:spChg chg="add del">
          <ac:chgData name="Janarthanan Selvaraj" userId="8e8f83d9-d737-4123-a55b-43ffd2f0350b" providerId="ADAL" clId="{DC549764-1E04-421E-9F83-41A17D840C13}" dt="2023-07-13T06:20:49.699" v="1636" actId="26606"/>
          <ac:spMkLst>
            <pc:docMk/>
            <pc:sldMk cId="2535975624" sldId="333"/>
            <ac:spMk id="35" creationId="{6B9D64DB-4D5C-4A91-B45F-F301E3174F9F}"/>
          </ac:spMkLst>
        </pc:spChg>
        <pc:spChg chg="add del">
          <ac:chgData name="Janarthanan Selvaraj" userId="8e8f83d9-d737-4123-a55b-43ffd2f0350b" providerId="ADAL" clId="{DC549764-1E04-421E-9F83-41A17D840C13}" dt="2023-07-13T06:30:34.199" v="1746" actId="26606"/>
          <ac:spMkLst>
            <pc:docMk/>
            <pc:sldMk cId="2535975624" sldId="333"/>
            <ac:spMk id="36" creationId="{FBF3780C-749F-4B50-9E1D-F2B1F6DBB7DD}"/>
          </ac:spMkLst>
        </pc:spChg>
        <pc:spChg chg="add del">
          <ac:chgData name="Janarthanan Selvaraj" userId="8e8f83d9-d737-4123-a55b-43ffd2f0350b" providerId="ADAL" clId="{DC549764-1E04-421E-9F83-41A17D840C13}" dt="2023-07-13T06:20:49.699" v="1636" actId="26606"/>
          <ac:spMkLst>
            <pc:docMk/>
            <pc:sldMk cId="2535975624" sldId="333"/>
            <ac:spMk id="37" creationId="{CB14CE1B-4BC5-4EF2-BE3D-05E4F580B3DB}"/>
          </ac:spMkLst>
        </pc:spChg>
        <pc:spChg chg="add del">
          <ac:chgData name="Janarthanan Selvaraj" userId="8e8f83d9-d737-4123-a55b-43ffd2f0350b" providerId="ADAL" clId="{DC549764-1E04-421E-9F83-41A17D840C13}" dt="2023-07-13T06:30:33.294" v="1745" actId="26606"/>
          <ac:spMkLst>
            <pc:docMk/>
            <pc:sldMk cId="2535975624" sldId="333"/>
            <ac:spMk id="38" creationId="{2E2D6188-24E5-426A-BB2A-3FA2D6B9C3EF}"/>
          </ac:spMkLst>
        </pc:spChg>
        <pc:spChg chg="add del">
          <ac:chgData name="Janarthanan Selvaraj" userId="8e8f83d9-d737-4123-a55b-43ffd2f0350b" providerId="ADAL" clId="{DC549764-1E04-421E-9F83-41A17D840C13}" dt="2023-07-13T06:21:01.438" v="1638" actId="26606"/>
          <ac:spMkLst>
            <pc:docMk/>
            <pc:sldMk cId="2535975624" sldId="333"/>
            <ac:spMk id="39" creationId="{78418A25-6EAC-4140-BFE6-284E1925B5EE}"/>
          </ac:spMkLst>
        </pc:spChg>
        <pc:spChg chg="add del">
          <ac:chgData name="Janarthanan Selvaraj" userId="8e8f83d9-d737-4123-a55b-43ffd2f0350b" providerId="ADAL" clId="{DC549764-1E04-421E-9F83-41A17D840C13}" dt="2023-07-13T06:21:01.438" v="1638" actId="26606"/>
          <ac:spMkLst>
            <pc:docMk/>
            <pc:sldMk cId="2535975624" sldId="333"/>
            <ac:spMk id="40" creationId="{C20267F5-D4E6-477A-A590-81F2ABD1B862}"/>
          </ac:spMkLst>
        </pc:spChg>
        <pc:spChg chg="add del">
          <ac:chgData name="Janarthanan Selvaraj" userId="8e8f83d9-d737-4123-a55b-43ffd2f0350b" providerId="ADAL" clId="{DC549764-1E04-421E-9F83-41A17D840C13}" dt="2023-07-13T06:21:01.438" v="1638" actId="26606"/>
          <ac:spMkLst>
            <pc:docMk/>
            <pc:sldMk cId="2535975624" sldId="333"/>
            <ac:spMk id="41" creationId="{A9A95DA0-8F7C-4AB7-B890-22075705D2D3}"/>
          </ac:spMkLst>
        </pc:spChg>
        <pc:spChg chg="add del">
          <ac:chgData name="Janarthanan Selvaraj" userId="8e8f83d9-d737-4123-a55b-43ffd2f0350b" providerId="ADAL" clId="{DC549764-1E04-421E-9F83-41A17D840C13}" dt="2023-07-13T06:21:01.438" v="1638" actId="26606"/>
          <ac:spMkLst>
            <pc:docMk/>
            <pc:sldMk cId="2535975624" sldId="333"/>
            <ac:spMk id="42" creationId="{F6E384F5-137A-40B1-97F0-694CC6ECD59C}"/>
          </ac:spMkLst>
        </pc:spChg>
        <pc:spChg chg="add del">
          <ac:chgData name="Janarthanan Selvaraj" userId="8e8f83d9-d737-4123-a55b-43ffd2f0350b" providerId="ADAL" clId="{DC549764-1E04-421E-9F83-41A17D840C13}" dt="2023-07-13T06:21:01.438" v="1638" actId="26606"/>
          <ac:spMkLst>
            <pc:docMk/>
            <pc:sldMk cId="2535975624" sldId="333"/>
            <ac:spMk id="43" creationId="{6B9D64DB-4D5C-4A91-B45F-F301E3174F9F}"/>
          </ac:spMkLst>
        </pc:spChg>
        <pc:spChg chg="add del">
          <ac:chgData name="Janarthanan Selvaraj" userId="8e8f83d9-d737-4123-a55b-43ffd2f0350b" providerId="ADAL" clId="{DC549764-1E04-421E-9F83-41A17D840C13}" dt="2023-07-13T06:21:01.438" v="1638" actId="26606"/>
          <ac:spMkLst>
            <pc:docMk/>
            <pc:sldMk cId="2535975624" sldId="333"/>
            <ac:spMk id="44" creationId="{9DBC4630-03DA-474F-BBCB-BA3AE6B317A4}"/>
          </ac:spMkLst>
        </pc:spChg>
        <pc:spChg chg="add del">
          <ac:chgData name="Janarthanan Selvaraj" userId="8e8f83d9-d737-4123-a55b-43ffd2f0350b" providerId="ADAL" clId="{DC549764-1E04-421E-9F83-41A17D840C13}" dt="2023-07-13T06:21:01.438" v="1638" actId="26606"/>
          <ac:spMkLst>
            <pc:docMk/>
            <pc:sldMk cId="2535975624" sldId="333"/>
            <ac:spMk id="45" creationId="{E2193FF3-0731-4CB1-A0ED-1F3321A42090}"/>
          </ac:spMkLst>
        </pc:spChg>
        <pc:spChg chg="add del">
          <ac:chgData name="Janarthanan Selvaraj" userId="8e8f83d9-d737-4123-a55b-43ffd2f0350b" providerId="ADAL" clId="{DC549764-1E04-421E-9F83-41A17D840C13}" dt="2023-07-13T06:21:01.438" v="1638" actId="26606"/>
          <ac:spMkLst>
            <pc:docMk/>
            <pc:sldMk cId="2535975624" sldId="333"/>
            <ac:spMk id="47" creationId="{CB14CE1B-4BC5-4EF2-BE3D-05E4F580B3DB}"/>
          </ac:spMkLst>
        </pc:spChg>
        <pc:spChg chg="add del">
          <ac:chgData name="Janarthanan Selvaraj" userId="8e8f83d9-d737-4123-a55b-43ffd2f0350b" providerId="ADAL" clId="{DC549764-1E04-421E-9F83-41A17D840C13}" dt="2023-07-13T06:21:01.438" v="1638" actId="26606"/>
          <ac:spMkLst>
            <pc:docMk/>
            <pc:sldMk cId="2535975624" sldId="333"/>
            <ac:spMk id="48" creationId="{DB6FE6A8-3E05-4C40-9190-B19BFD524416}"/>
          </ac:spMkLst>
        </pc:spChg>
        <pc:spChg chg="add del">
          <ac:chgData name="Janarthanan Selvaraj" userId="8e8f83d9-d737-4123-a55b-43ffd2f0350b" providerId="ADAL" clId="{DC549764-1E04-421E-9F83-41A17D840C13}" dt="2023-07-13T06:21:01.438" v="1638" actId="26606"/>
          <ac:spMkLst>
            <pc:docMk/>
            <pc:sldMk cId="2535975624" sldId="333"/>
            <ac:spMk id="49" creationId="{A1CCC4E2-0E38-41AA-A1C5-DBB03438714F}"/>
          </ac:spMkLst>
        </pc:spChg>
        <pc:spChg chg="add del">
          <ac:chgData name="Janarthanan Selvaraj" userId="8e8f83d9-d737-4123-a55b-43ffd2f0350b" providerId="ADAL" clId="{DC549764-1E04-421E-9F83-41A17D840C13}" dt="2023-07-13T06:21:01.438" v="1638" actId="26606"/>
          <ac:spMkLst>
            <pc:docMk/>
            <pc:sldMk cId="2535975624" sldId="333"/>
            <ac:spMk id="50" creationId="{38315451-BA4E-4F56-BA8A-9CCCA5A0DC22}"/>
          </ac:spMkLst>
        </pc:spChg>
        <pc:spChg chg="add del">
          <ac:chgData name="Janarthanan Selvaraj" userId="8e8f83d9-d737-4123-a55b-43ffd2f0350b" providerId="ADAL" clId="{DC549764-1E04-421E-9F83-41A17D840C13}" dt="2023-07-13T06:21:01.438" v="1638" actId="26606"/>
          <ac:spMkLst>
            <pc:docMk/>
            <pc:sldMk cId="2535975624" sldId="333"/>
            <ac:spMk id="51" creationId="{5665E03E-3504-4366-BFC7-0CDEDC637069}"/>
          </ac:spMkLst>
        </pc:spChg>
        <pc:spChg chg="add del">
          <ac:chgData name="Janarthanan Selvaraj" userId="8e8f83d9-d737-4123-a55b-43ffd2f0350b" providerId="ADAL" clId="{DC549764-1E04-421E-9F83-41A17D840C13}" dt="2023-07-13T06:30:33.294" v="1745" actId="26606"/>
          <ac:spMkLst>
            <pc:docMk/>
            <pc:sldMk cId="2535975624" sldId="333"/>
            <ac:spMk id="52" creationId="{F6E384F5-137A-40B1-97F0-694CC6ECD59C}"/>
          </ac:spMkLst>
        </pc:spChg>
        <pc:spChg chg="add del">
          <ac:chgData name="Janarthanan Selvaraj" userId="8e8f83d9-d737-4123-a55b-43ffd2f0350b" providerId="ADAL" clId="{DC549764-1E04-421E-9F83-41A17D840C13}" dt="2023-07-13T06:30:33.294" v="1745" actId="26606"/>
          <ac:spMkLst>
            <pc:docMk/>
            <pc:sldMk cId="2535975624" sldId="333"/>
            <ac:spMk id="53" creationId="{6B9D64DB-4D5C-4A91-B45F-F301E3174F9F}"/>
          </ac:spMkLst>
        </pc:spChg>
        <pc:spChg chg="add del">
          <ac:chgData name="Janarthanan Selvaraj" userId="8e8f83d9-d737-4123-a55b-43ffd2f0350b" providerId="ADAL" clId="{DC549764-1E04-421E-9F83-41A17D840C13}" dt="2023-07-13T06:30:33.294" v="1745" actId="26606"/>
          <ac:spMkLst>
            <pc:docMk/>
            <pc:sldMk cId="2535975624" sldId="333"/>
            <ac:spMk id="54" creationId="{9DBC4630-03DA-474F-BBCB-BA3AE6B317A4}"/>
          </ac:spMkLst>
        </pc:spChg>
        <pc:spChg chg="add del">
          <ac:chgData name="Janarthanan Selvaraj" userId="8e8f83d9-d737-4123-a55b-43ffd2f0350b" providerId="ADAL" clId="{DC549764-1E04-421E-9F83-41A17D840C13}" dt="2023-07-13T06:30:33.294" v="1745" actId="26606"/>
          <ac:spMkLst>
            <pc:docMk/>
            <pc:sldMk cId="2535975624" sldId="333"/>
            <ac:spMk id="55" creationId="{8E4F04B5-4D4A-4F70-8549-384AF535134B}"/>
          </ac:spMkLst>
        </pc:spChg>
        <pc:spChg chg="add del">
          <ac:chgData name="Janarthanan Selvaraj" userId="8e8f83d9-d737-4123-a55b-43ffd2f0350b" providerId="ADAL" clId="{DC549764-1E04-421E-9F83-41A17D840C13}" dt="2023-07-13T06:30:33.294" v="1745" actId="26606"/>
          <ac:spMkLst>
            <pc:docMk/>
            <pc:sldMk cId="2535975624" sldId="333"/>
            <ac:spMk id="56" creationId="{1208BC59-C84F-483F-80CD-FAEC74229B97}"/>
          </ac:spMkLst>
        </pc:spChg>
        <pc:spChg chg="add del">
          <ac:chgData name="Janarthanan Selvaraj" userId="8e8f83d9-d737-4123-a55b-43ffd2f0350b" providerId="ADAL" clId="{DC549764-1E04-421E-9F83-41A17D840C13}" dt="2023-07-13T06:30:33.294" v="1745" actId="26606"/>
          <ac:spMkLst>
            <pc:docMk/>
            <pc:sldMk cId="2535975624" sldId="333"/>
            <ac:spMk id="57" creationId="{0D14DB62-3EB3-452E-89EE-30B0CDB0C8F4}"/>
          </ac:spMkLst>
        </pc:spChg>
        <pc:spChg chg="add del">
          <ac:chgData name="Janarthanan Selvaraj" userId="8e8f83d9-d737-4123-a55b-43ffd2f0350b" providerId="ADAL" clId="{DC549764-1E04-421E-9F83-41A17D840C13}" dt="2023-07-13T06:30:33.294" v="1745" actId="26606"/>
          <ac:spMkLst>
            <pc:docMk/>
            <pc:sldMk cId="2535975624" sldId="333"/>
            <ac:spMk id="58" creationId="{A1DABD52-05DF-4F31-AFB9-B330D8BE46FD}"/>
          </ac:spMkLst>
        </pc:spChg>
        <pc:spChg chg="add del">
          <ac:chgData name="Janarthanan Selvaraj" userId="8e8f83d9-d737-4123-a55b-43ffd2f0350b" providerId="ADAL" clId="{DC549764-1E04-421E-9F83-41A17D840C13}" dt="2023-07-13T06:30:33.294" v="1745" actId="26606"/>
          <ac:spMkLst>
            <pc:docMk/>
            <pc:sldMk cId="2535975624" sldId="333"/>
            <ac:spMk id="59" creationId="{CB14CE1B-4BC5-4EF2-BE3D-05E4F580B3DB}"/>
          </ac:spMkLst>
        </pc:spChg>
        <pc:spChg chg="add del">
          <ac:chgData name="Janarthanan Selvaraj" userId="8e8f83d9-d737-4123-a55b-43ffd2f0350b" providerId="ADAL" clId="{DC549764-1E04-421E-9F83-41A17D840C13}" dt="2023-07-13T06:30:33.294" v="1745" actId="26606"/>
          <ac:spMkLst>
            <pc:docMk/>
            <pc:sldMk cId="2535975624" sldId="333"/>
            <ac:spMk id="60" creationId="{78418A25-6EAC-4140-BFE6-284E1925B5EE}"/>
          </ac:spMkLst>
        </pc:spChg>
        <pc:spChg chg="add del">
          <ac:chgData name="Janarthanan Selvaraj" userId="8e8f83d9-d737-4123-a55b-43ffd2f0350b" providerId="ADAL" clId="{DC549764-1E04-421E-9F83-41A17D840C13}" dt="2023-07-13T06:34:47.867" v="1809" actId="26606"/>
          <ac:spMkLst>
            <pc:docMk/>
            <pc:sldMk cId="2535975624" sldId="333"/>
            <ac:spMk id="64" creationId="{2E2D6188-24E5-426A-BB2A-3FA2D6B9C3EF}"/>
          </ac:spMkLst>
        </pc:spChg>
        <pc:spChg chg="add del">
          <ac:chgData name="Janarthanan Selvaraj" userId="8e8f83d9-d737-4123-a55b-43ffd2f0350b" providerId="ADAL" clId="{DC549764-1E04-421E-9F83-41A17D840C13}" dt="2023-07-13T06:34:47.867" v="1809" actId="26606"/>
          <ac:spMkLst>
            <pc:docMk/>
            <pc:sldMk cId="2535975624" sldId="333"/>
            <ac:spMk id="65" creationId="{F6E384F5-137A-40B1-97F0-694CC6ECD59C}"/>
          </ac:spMkLst>
        </pc:spChg>
        <pc:spChg chg="add del">
          <ac:chgData name="Janarthanan Selvaraj" userId="8e8f83d9-d737-4123-a55b-43ffd2f0350b" providerId="ADAL" clId="{DC549764-1E04-421E-9F83-41A17D840C13}" dt="2023-07-13T06:31:47.316" v="1768" actId="26606"/>
          <ac:spMkLst>
            <pc:docMk/>
            <pc:sldMk cId="2535975624" sldId="333"/>
            <ac:spMk id="66" creationId="{F6E384F5-137A-40B1-97F0-694CC6ECD59C}"/>
          </ac:spMkLst>
        </pc:spChg>
        <pc:spChg chg="add del">
          <ac:chgData name="Janarthanan Selvaraj" userId="8e8f83d9-d737-4123-a55b-43ffd2f0350b" providerId="ADAL" clId="{DC549764-1E04-421E-9F83-41A17D840C13}" dt="2023-07-13T06:34:47.867" v="1809" actId="26606"/>
          <ac:spMkLst>
            <pc:docMk/>
            <pc:sldMk cId="2535975624" sldId="333"/>
            <ac:spMk id="67" creationId="{9DBC4630-03DA-474F-BBCB-BA3AE6B317A4}"/>
          </ac:spMkLst>
        </pc:spChg>
        <pc:spChg chg="add del">
          <ac:chgData name="Janarthanan Selvaraj" userId="8e8f83d9-d737-4123-a55b-43ffd2f0350b" providerId="ADAL" clId="{DC549764-1E04-421E-9F83-41A17D840C13}" dt="2023-07-13T06:31:47.316" v="1768" actId="26606"/>
          <ac:spMkLst>
            <pc:docMk/>
            <pc:sldMk cId="2535975624" sldId="333"/>
            <ac:spMk id="68" creationId="{9DBC4630-03DA-474F-BBCB-BA3AE6B317A4}"/>
          </ac:spMkLst>
        </pc:spChg>
        <pc:spChg chg="add del">
          <ac:chgData name="Janarthanan Selvaraj" userId="8e8f83d9-d737-4123-a55b-43ffd2f0350b" providerId="ADAL" clId="{DC549764-1E04-421E-9F83-41A17D840C13}" dt="2023-07-13T06:34:47.867" v="1809" actId="26606"/>
          <ac:spMkLst>
            <pc:docMk/>
            <pc:sldMk cId="2535975624" sldId="333"/>
            <ac:spMk id="69" creationId="{1208BC59-C84F-483F-80CD-FAEC74229B97}"/>
          </ac:spMkLst>
        </pc:spChg>
        <pc:spChg chg="add del">
          <ac:chgData name="Janarthanan Selvaraj" userId="8e8f83d9-d737-4123-a55b-43ffd2f0350b" providerId="ADAL" clId="{DC549764-1E04-421E-9F83-41A17D840C13}" dt="2023-07-13T06:31:47.316" v="1768" actId="26606"/>
          <ac:spMkLst>
            <pc:docMk/>
            <pc:sldMk cId="2535975624" sldId="333"/>
            <ac:spMk id="70" creationId="{78418A25-6EAC-4140-BFE6-284E1925B5EE}"/>
          </ac:spMkLst>
        </pc:spChg>
        <pc:spChg chg="add del">
          <ac:chgData name="Janarthanan Selvaraj" userId="8e8f83d9-d737-4123-a55b-43ffd2f0350b" providerId="ADAL" clId="{DC549764-1E04-421E-9F83-41A17D840C13}" dt="2023-07-13T06:34:47.867" v="1809" actId="26606"/>
          <ac:spMkLst>
            <pc:docMk/>
            <pc:sldMk cId="2535975624" sldId="333"/>
            <ac:spMk id="71" creationId="{A1DABD52-05DF-4F31-AFB9-B330D8BE46FD}"/>
          </ac:spMkLst>
        </pc:spChg>
        <pc:spChg chg="add del">
          <ac:chgData name="Janarthanan Selvaraj" userId="8e8f83d9-d737-4123-a55b-43ffd2f0350b" providerId="ADAL" clId="{DC549764-1E04-421E-9F83-41A17D840C13}" dt="2023-07-13T06:31:47.316" v="1768" actId="26606"/>
          <ac:spMkLst>
            <pc:docMk/>
            <pc:sldMk cId="2535975624" sldId="333"/>
            <ac:spMk id="72" creationId="{C20267F5-D4E6-477A-A590-81F2ABD1B862}"/>
          </ac:spMkLst>
        </pc:spChg>
        <pc:spChg chg="add del">
          <ac:chgData name="Janarthanan Selvaraj" userId="8e8f83d9-d737-4123-a55b-43ffd2f0350b" providerId="ADAL" clId="{DC549764-1E04-421E-9F83-41A17D840C13}" dt="2023-07-13T06:34:47.867" v="1809" actId="26606"/>
          <ac:spMkLst>
            <pc:docMk/>
            <pc:sldMk cId="2535975624" sldId="333"/>
            <ac:spMk id="73" creationId="{78418A25-6EAC-4140-BFE6-284E1925B5EE}"/>
          </ac:spMkLst>
        </pc:spChg>
        <pc:spChg chg="add del">
          <ac:chgData name="Janarthanan Selvaraj" userId="8e8f83d9-d737-4123-a55b-43ffd2f0350b" providerId="ADAL" clId="{DC549764-1E04-421E-9F83-41A17D840C13}" dt="2023-07-13T06:31:47.316" v="1768" actId="26606"/>
          <ac:spMkLst>
            <pc:docMk/>
            <pc:sldMk cId="2535975624" sldId="333"/>
            <ac:spMk id="74" creationId="{6B9D64DB-4D5C-4A91-B45F-F301E3174F9F}"/>
          </ac:spMkLst>
        </pc:spChg>
        <pc:spChg chg="add del">
          <ac:chgData name="Janarthanan Selvaraj" userId="8e8f83d9-d737-4123-a55b-43ffd2f0350b" providerId="ADAL" clId="{DC549764-1E04-421E-9F83-41A17D840C13}" dt="2023-07-13T06:34:47.867" v="1809" actId="26606"/>
          <ac:spMkLst>
            <pc:docMk/>
            <pc:sldMk cId="2535975624" sldId="333"/>
            <ac:spMk id="75" creationId="{6B9D64DB-4D5C-4A91-B45F-F301E3174F9F}"/>
          </ac:spMkLst>
        </pc:spChg>
        <pc:spChg chg="add del">
          <ac:chgData name="Janarthanan Selvaraj" userId="8e8f83d9-d737-4123-a55b-43ffd2f0350b" providerId="ADAL" clId="{DC549764-1E04-421E-9F83-41A17D840C13}" dt="2023-07-13T06:31:47.316" v="1768" actId="26606"/>
          <ac:spMkLst>
            <pc:docMk/>
            <pc:sldMk cId="2535975624" sldId="333"/>
            <ac:spMk id="76" creationId="{CB14CE1B-4BC5-4EF2-BE3D-05E4F580B3DB}"/>
          </ac:spMkLst>
        </pc:spChg>
        <pc:spChg chg="add del">
          <ac:chgData name="Janarthanan Selvaraj" userId="8e8f83d9-d737-4123-a55b-43ffd2f0350b" providerId="ADAL" clId="{DC549764-1E04-421E-9F83-41A17D840C13}" dt="2023-07-13T06:34:47.867" v="1809" actId="26606"/>
          <ac:spMkLst>
            <pc:docMk/>
            <pc:sldMk cId="2535975624" sldId="333"/>
            <ac:spMk id="77" creationId="{8E4F04B5-4D4A-4F70-8549-384AF535134B}"/>
          </ac:spMkLst>
        </pc:spChg>
        <pc:spChg chg="add del">
          <ac:chgData name="Janarthanan Selvaraj" userId="8e8f83d9-d737-4123-a55b-43ffd2f0350b" providerId="ADAL" clId="{DC549764-1E04-421E-9F83-41A17D840C13}" dt="2023-07-13T06:32:16.471" v="1774" actId="26606"/>
          <ac:spMkLst>
            <pc:docMk/>
            <pc:sldMk cId="2535975624" sldId="333"/>
            <ac:spMk id="78" creationId="{78418A25-6EAC-4140-BFE6-284E1925B5EE}"/>
          </ac:spMkLst>
        </pc:spChg>
        <pc:spChg chg="add del">
          <ac:chgData name="Janarthanan Selvaraj" userId="8e8f83d9-d737-4123-a55b-43ffd2f0350b" providerId="ADAL" clId="{DC549764-1E04-421E-9F83-41A17D840C13}" dt="2023-07-13T06:32:16.471" v="1774" actId="26606"/>
          <ac:spMkLst>
            <pc:docMk/>
            <pc:sldMk cId="2535975624" sldId="333"/>
            <ac:spMk id="79" creationId="{C20267F5-D4E6-477A-A590-81F2ABD1B862}"/>
          </ac:spMkLst>
        </pc:spChg>
        <pc:spChg chg="add del">
          <ac:chgData name="Janarthanan Selvaraj" userId="8e8f83d9-d737-4123-a55b-43ffd2f0350b" providerId="ADAL" clId="{DC549764-1E04-421E-9F83-41A17D840C13}" dt="2023-07-13T06:32:16.471" v="1774" actId="26606"/>
          <ac:spMkLst>
            <pc:docMk/>
            <pc:sldMk cId="2535975624" sldId="333"/>
            <ac:spMk id="80" creationId="{A9A95DA0-8F7C-4AB7-B890-22075705D2D3}"/>
          </ac:spMkLst>
        </pc:spChg>
        <pc:spChg chg="add del">
          <ac:chgData name="Janarthanan Selvaraj" userId="8e8f83d9-d737-4123-a55b-43ffd2f0350b" providerId="ADAL" clId="{DC549764-1E04-421E-9F83-41A17D840C13}" dt="2023-07-13T06:32:16.471" v="1774" actId="26606"/>
          <ac:spMkLst>
            <pc:docMk/>
            <pc:sldMk cId="2535975624" sldId="333"/>
            <ac:spMk id="81" creationId="{F6E384F5-137A-40B1-97F0-694CC6ECD59C}"/>
          </ac:spMkLst>
        </pc:spChg>
        <pc:spChg chg="add del">
          <ac:chgData name="Janarthanan Selvaraj" userId="8e8f83d9-d737-4123-a55b-43ffd2f0350b" providerId="ADAL" clId="{DC549764-1E04-421E-9F83-41A17D840C13}" dt="2023-07-13T06:32:16.471" v="1774" actId="26606"/>
          <ac:spMkLst>
            <pc:docMk/>
            <pc:sldMk cId="2535975624" sldId="333"/>
            <ac:spMk id="82" creationId="{6B9D64DB-4D5C-4A91-B45F-F301E3174F9F}"/>
          </ac:spMkLst>
        </pc:spChg>
        <pc:spChg chg="add del">
          <ac:chgData name="Janarthanan Selvaraj" userId="8e8f83d9-d737-4123-a55b-43ffd2f0350b" providerId="ADAL" clId="{DC549764-1E04-421E-9F83-41A17D840C13}" dt="2023-07-13T06:32:16.471" v="1774" actId="26606"/>
          <ac:spMkLst>
            <pc:docMk/>
            <pc:sldMk cId="2535975624" sldId="333"/>
            <ac:spMk id="83" creationId="{9DBC4630-03DA-474F-BBCB-BA3AE6B317A4}"/>
          </ac:spMkLst>
        </pc:spChg>
        <pc:spChg chg="add del">
          <ac:chgData name="Janarthanan Selvaraj" userId="8e8f83d9-d737-4123-a55b-43ffd2f0350b" providerId="ADAL" clId="{DC549764-1E04-421E-9F83-41A17D840C13}" dt="2023-07-13T06:32:16.471" v="1774" actId="26606"/>
          <ac:spMkLst>
            <pc:docMk/>
            <pc:sldMk cId="2535975624" sldId="333"/>
            <ac:spMk id="84" creationId="{E2193FF3-0731-4CB1-A0ED-1F3321A42090}"/>
          </ac:spMkLst>
        </pc:spChg>
        <pc:spChg chg="add del">
          <ac:chgData name="Janarthanan Selvaraj" userId="8e8f83d9-d737-4123-a55b-43ffd2f0350b" providerId="ADAL" clId="{DC549764-1E04-421E-9F83-41A17D840C13}" dt="2023-07-13T06:32:16.471" v="1774" actId="26606"/>
          <ac:spMkLst>
            <pc:docMk/>
            <pc:sldMk cId="2535975624" sldId="333"/>
            <ac:spMk id="85" creationId="{DB6FE6A8-3E05-4C40-9190-B19BFD524416}"/>
          </ac:spMkLst>
        </pc:spChg>
        <pc:spChg chg="add del">
          <ac:chgData name="Janarthanan Selvaraj" userId="8e8f83d9-d737-4123-a55b-43ffd2f0350b" providerId="ADAL" clId="{DC549764-1E04-421E-9F83-41A17D840C13}" dt="2023-07-13T06:32:16.471" v="1774" actId="26606"/>
          <ac:spMkLst>
            <pc:docMk/>
            <pc:sldMk cId="2535975624" sldId="333"/>
            <ac:spMk id="86" creationId="{CB14CE1B-4BC5-4EF2-BE3D-05E4F580B3DB}"/>
          </ac:spMkLst>
        </pc:spChg>
        <pc:spChg chg="add del">
          <ac:chgData name="Janarthanan Selvaraj" userId="8e8f83d9-d737-4123-a55b-43ffd2f0350b" providerId="ADAL" clId="{DC549764-1E04-421E-9F83-41A17D840C13}" dt="2023-07-13T06:32:16.471" v="1774" actId="26606"/>
          <ac:spMkLst>
            <pc:docMk/>
            <pc:sldMk cId="2535975624" sldId="333"/>
            <ac:spMk id="87" creationId="{38315451-BA4E-4F56-BA8A-9CCCA5A0DC22}"/>
          </ac:spMkLst>
        </pc:spChg>
        <pc:spChg chg="add del">
          <ac:chgData name="Janarthanan Selvaraj" userId="8e8f83d9-d737-4123-a55b-43ffd2f0350b" providerId="ADAL" clId="{DC549764-1E04-421E-9F83-41A17D840C13}" dt="2023-07-13T06:32:16.471" v="1774" actId="26606"/>
          <ac:spMkLst>
            <pc:docMk/>
            <pc:sldMk cId="2535975624" sldId="333"/>
            <ac:spMk id="88" creationId="{A1CCC4E2-0E38-41AA-A1C5-DBB03438714F}"/>
          </ac:spMkLst>
        </pc:spChg>
        <pc:spChg chg="add del">
          <ac:chgData name="Janarthanan Selvaraj" userId="8e8f83d9-d737-4123-a55b-43ffd2f0350b" providerId="ADAL" clId="{DC549764-1E04-421E-9F83-41A17D840C13}" dt="2023-07-13T06:32:16.471" v="1774" actId="26606"/>
          <ac:spMkLst>
            <pc:docMk/>
            <pc:sldMk cId="2535975624" sldId="333"/>
            <ac:spMk id="89" creationId="{5665E03E-3504-4366-BFC7-0CDEDC637069}"/>
          </ac:spMkLst>
        </pc:spChg>
        <pc:spChg chg="add del">
          <ac:chgData name="Janarthanan Selvaraj" userId="8e8f83d9-d737-4123-a55b-43ffd2f0350b" providerId="ADAL" clId="{DC549764-1E04-421E-9F83-41A17D840C13}" dt="2023-07-13T06:34:47.867" v="1809" actId="26606"/>
          <ac:spMkLst>
            <pc:docMk/>
            <pc:sldMk cId="2535975624" sldId="333"/>
            <ac:spMk id="90" creationId="{0D14DB62-3EB3-452E-89EE-30B0CDB0C8F4}"/>
          </ac:spMkLst>
        </pc:spChg>
        <pc:spChg chg="add del">
          <ac:chgData name="Janarthanan Selvaraj" userId="8e8f83d9-d737-4123-a55b-43ffd2f0350b" providerId="ADAL" clId="{DC549764-1E04-421E-9F83-41A17D840C13}" dt="2023-07-13T06:34:47.867" v="1809" actId="26606"/>
          <ac:spMkLst>
            <pc:docMk/>
            <pc:sldMk cId="2535975624" sldId="333"/>
            <ac:spMk id="91" creationId="{CB14CE1B-4BC5-4EF2-BE3D-05E4F580B3DB}"/>
          </ac:spMkLst>
        </pc:spChg>
        <pc:spChg chg="add mod">
          <ac:chgData name="Janarthanan Selvaraj" userId="8e8f83d9-d737-4123-a55b-43ffd2f0350b" providerId="ADAL" clId="{DC549764-1E04-421E-9F83-41A17D840C13}" dt="2023-07-13T06:35:52.757" v="1819" actId="26606"/>
          <ac:spMkLst>
            <pc:docMk/>
            <pc:sldMk cId="2535975624" sldId="333"/>
            <ac:spMk id="96" creationId="{26882C51-76F9-4F99-997D-31FA6242A805}"/>
          </ac:spMkLst>
        </pc:spChg>
        <pc:spChg chg="add mod">
          <ac:chgData name="Janarthanan Selvaraj" userId="8e8f83d9-d737-4123-a55b-43ffd2f0350b" providerId="ADAL" clId="{DC549764-1E04-421E-9F83-41A17D840C13}" dt="2023-07-13T06:35:52.757" v="1819" actId="26606"/>
          <ac:spMkLst>
            <pc:docMk/>
            <pc:sldMk cId="2535975624" sldId="333"/>
            <ac:spMk id="98" creationId="{61FFFC16-86E2-4B9A-BC6D-213DC2654765}"/>
          </ac:spMkLst>
        </pc:spChg>
        <pc:spChg chg="add mod">
          <ac:chgData name="Janarthanan Selvaraj" userId="8e8f83d9-d737-4123-a55b-43ffd2f0350b" providerId="ADAL" clId="{DC549764-1E04-421E-9F83-41A17D840C13}" dt="2023-07-13T06:35:52.757" v="1819" actId="26606"/>
          <ac:spMkLst>
            <pc:docMk/>
            <pc:sldMk cId="2535975624" sldId="333"/>
            <ac:spMk id="100" creationId="{D8350E6D-CBC9-4A26-B84F-7145FDC9F5FB}"/>
          </ac:spMkLst>
        </pc:spChg>
        <pc:spChg chg="add mod">
          <ac:chgData name="Janarthanan Selvaraj" userId="8e8f83d9-d737-4123-a55b-43ffd2f0350b" providerId="ADAL" clId="{DC549764-1E04-421E-9F83-41A17D840C13}" dt="2023-07-13T06:35:52.757" v="1819" actId="26606"/>
          <ac:spMkLst>
            <pc:docMk/>
            <pc:sldMk cId="2535975624" sldId="333"/>
            <ac:spMk id="102" creationId="{DD3524E0-C87C-4F38-9FC7-E969C15A7906}"/>
          </ac:spMkLst>
        </pc:spChg>
        <pc:spChg chg="add mod">
          <ac:chgData name="Janarthanan Selvaraj" userId="8e8f83d9-d737-4123-a55b-43ffd2f0350b" providerId="ADAL" clId="{DC549764-1E04-421E-9F83-41A17D840C13}" dt="2023-07-13T06:35:52.757" v="1819" actId="26606"/>
          <ac:spMkLst>
            <pc:docMk/>
            <pc:sldMk cId="2535975624" sldId="333"/>
            <ac:spMk id="104" creationId="{F1ED1DF4-DDDE-4464-8ABC-ED1F633CCEC1}"/>
          </ac:spMkLst>
        </pc:spChg>
        <pc:spChg chg="add mod">
          <ac:chgData name="Janarthanan Selvaraj" userId="8e8f83d9-d737-4123-a55b-43ffd2f0350b" providerId="ADAL" clId="{DC549764-1E04-421E-9F83-41A17D840C13}" dt="2023-07-13T06:35:52.757" v="1819" actId="26606"/>
          <ac:spMkLst>
            <pc:docMk/>
            <pc:sldMk cId="2535975624" sldId="333"/>
            <ac:spMk id="106" creationId="{5CB4E315-91F2-4710-B866-B119037ED97C}"/>
          </ac:spMkLst>
        </pc:spChg>
        <pc:spChg chg="add mod">
          <ac:chgData name="Janarthanan Selvaraj" userId="8e8f83d9-d737-4123-a55b-43ffd2f0350b" providerId="ADAL" clId="{DC549764-1E04-421E-9F83-41A17D840C13}" dt="2023-07-13T06:35:52.757" v="1819" actId="26606"/>
          <ac:spMkLst>
            <pc:docMk/>
            <pc:sldMk cId="2535975624" sldId="333"/>
            <ac:spMk id="108" creationId="{DCBE1B01-A27C-45C2-ADA4-AA13C3AC1F6A}"/>
          </ac:spMkLst>
        </pc:spChg>
        <pc:spChg chg="add mod">
          <ac:chgData name="Janarthanan Selvaraj" userId="8e8f83d9-d737-4123-a55b-43ffd2f0350b" providerId="ADAL" clId="{DC549764-1E04-421E-9F83-41A17D840C13}" dt="2023-07-13T06:35:52.757" v="1819" actId="26606"/>
          <ac:spMkLst>
            <pc:docMk/>
            <pc:sldMk cId="2535975624" sldId="333"/>
            <ac:spMk id="110" creationId="{F6FE5468-759E-4E83-828A-5587C7F58873}"/>
          </ac:spMkLst>
        </pc:spChg>
        <pc:spChg chg="add mod">
          <ac:chgData name="Janarthanan Selvaraj" userId="8e8f83d9-d737-4123-a55b-43ffd2f0350b" providerId="ADAL" clId="{DC549764-1E04-421E-9F83-41A17D840C13}" dt="2023-07-13T06:35:52.757" v="1819" actId="26606"/>
          <ac:spMkLst>
            <pc:docMk/>
            <pc:sldMk cId="2535975624" sldId="333"/>
            <ac:spMk id="112" creationId="{569BABC0-B0CC-4E7B-838A-F6E644779E18}"/>
          </ac:spMkLst>
        </pc:spChg>
        <pc:spChg chg="add mod">
          <ac:chgData name="Janarthanan Selvaraj" userId="8e8f83d9-d737-4123-a55b-43ffd2f0350b" providerId="ADAL" clId="{DC549764-1E04-421E-9F83-41A17D840C13}" dt="2023-07-13T06:35:52.757" v="1819" actId="26606"/>
          <ac:spMkLst>
            <pc:docMk/>
            <pc:sldMk cId="2535975624" sldId="333"/>
            <ac:spMk id="114" creationId="{BE7E1DAA-43FB-4446-A354-9283DE6686C8}"/>
          </ac:spMkLst>
        </pc:spChg>
        <pc:spChg chg="add mod">
          <ac:chgData name="Janarthanan Selvaraj" userId="8e8f83d9-d737-4123-a55b-43ffd2f0350b" providerId="ADAL" clId="{DC549764-1E04-421E-9F83-41A17D840C13}" dt="2023-07-13T06:35:52.757" v="1819" actId="26606"/>
          <ac:spMkLst>
            <pc:docMk/>
            <pc:sldMk cId="2535975624" sldId="333"/>
            <ac:spMk id="116" creationId="{99FE99BC-5F7D-47C3-AA1E-16D7DBDBD18F}"/>
          </ac:spMkLst>
        </pc:spChg>
        <pc:spChg chg="add mod">
          <ac:chgData name="Janarthanan Selvaraj" userId="8e8f83d9-d737-4123-a55b-43ffd2f0350b" providerId="ADAL" clId="{DC549764-1E04-421E-9F83-41A17D840C13}" dt="2023-07-13T06:35:52.757" v="1819" actId="26606"/>
          <ac:spMkLst>
            <pc:docMk/>
            <pc:sldMk cId="2535975624" sldId="333"/>
            <ac:spMk id="118" creationId="{27400BAF-FCE6-4296-8A0E-9B595ADC09A4}"/>
          </ac:spMkLst>
        </pc:spChg>
        <pc:spChg chg="add mod">
          <ac:chgData name="Janarthanan Selvaraj" userId="8e8f83d9-d737-4123-a55b-43ffd2f0350b" providerId="ADAL" clId="{DC549764-1E04-421E-9F83-41A17D840C13}" dt="2023-07-13T06:35:52.757" v="1819" actId="26606"/>
          <ac:spMkLst>
            <pc:docMk/>
            <pc:sldMk cId="2535975624" sldId="333"/>
            <ac:spMk id="120" creationId="{F2FC5C7B-261A-4268-BA85-C29488A8BED3}"/>
          </ac:spMkLst>
        </pc:spChg>
        <pc:spChg chg="add">
          <ac:chgData name="Janarthanan Selvaraj" userId="8e8f83d9-d737-4123-a55b-43ffd2f0350b" providerId="ADAL" clId="{DC549764-1E04-421E-9F83-41A17D840C13}" dt="2023-07-13T06:35:52.757" v="1819" actId="26606"/>
          <ac:spMkLst>
            <pc:docMk/>
            <pc:sldMk cId="2535975624" sldId="333"/>
            <ac:spMk id="125" creationId="{F3060C83-F051-4F0E-ABAD-AA0DFC48B218}"/>
          </ac:spMkLst>
        </pc:spChg>
        <pc:spChg chg="add">
          <ac:chgData name="Janarthanan Selvaraj" userId="8e8f83d9-d737-4123-a55b-43ffd2f0350b" providerId="ADAL" clId="{DC549764-1E04-421E-9F83-41A17D840C13}" dt="2023-07-13T06:35:52.757" v="1819" actId="26606"/>
          <ac:spMkLst>
            <pc:docMk/>
            <pc:sldMk cId="2535975624" sldId="333"/>
            <ac:spMk id="127" creationId="{83C98ABE-055B-441F-B07E-44F97F083C39}"/>
          </ac:spMkLst>
        </pc:spChg>
        <pc:spChg chg="add">
          <ac:chgData name="Janarthanan Selvaraj" userId="8e8f83d9-d737-4123-a55b-43ffd2f0350b" providerId="ADAL" clId="{DC549764-1E04-421E-9F83-41A17D840C13}" dt="2023-07-13T06:35:52.757" v="1819" actId="26606"/>
          <ac:spMkLst>
            <pc:docMk/>
            <pc:sldMk cId="2535975624" sldId="333"/>
            <ac:spMk id="129" creationId="{29FDB030-9B49-4CED-8CCD-4D99382388AC}"/>
          </ac:spMkLst>
        </pc:spChg>
        <pc:spChg chg="add">
          <ac:chgData name="Janarthanan Selvaraj" userId="8e8f83d9-d737-4123-a55b-43ffd2f0350b" providerId="ADAL" clId="{DC549764-1E04-421E-9F83-41A17D840C13}" dt="2023-07-13T06:35:52.757" v="1819" actId="26606"/>
          <ac:spMkLst>
            <pc:docMk/>
            <pc:sldMk cId="2535975624" sldId="333"/>
            <ac:spMk id="131" creationId="{3783CA14-24A1-485C-8B30-D6A5D87987AD}"/>
          </ac:spMkLst>
        </pc:spChg>
        <pc:spChg chg="add">
          <ac:chgData name="Janarthanan Selvaraj" userId="8e8f83d9-d737-4123-a55b-43ffd2f0350b" providerId="ADAL" clId="{DC549764-1E04-421E-9F83-41A17D840C13}" dt="2023-07-13T06:35:52.757" v="1819" actId="26606"/>
          <ac:spMkLst>
            <pc:docMk/>
            <pc:sldMk cId="2535975624" sldId="333"/>
            <ac:spMk id="133" creationId="{9A97C86A-04D6-40F7-AE84-31AB43E6A846}"/>
          </ac:spMkLst>
        </pc:spChg>
        <pc:spChg chg="add">
          <ac:chgData name="Janarthanan Selvaraj" userId="8e8f83d9-d737-4123-a55b-43ffd2f0350b" providerId="ADAL" clId="{DC549764-1E04-421E-9F83-41A17D840C13}" dt="2023-07-13T06:35:52.757" v="1819" actId="26606"/>
          <ac:spMkLst>
            <pc:docMk/>
            <pc:sldMk cId="2535975624" sldId="333"/>
            <ac:spMk id="135" creationId="{FF9F2414-84E8-453E-B1F3-389FDE8192D9}"/>
          </ac:spMkLst>
        </pc:spChg>
        <pc:spChg chg="add">
          <ac:chgData name="Janarthanan Selvaraj" userId="8e8f83d9-d737-4123-a55b-43ffd2f0350b" providerId="ADAL" clId="{DC549764-1E04-421E-9F83-41A17D840C13}" dt="2023-07-13T06:35:52.757" v="1819" actId="26606"/>
          <ac:spMkLst>
            <pc:docMk/>
            <pc:sldMk cId="2535975624" sldId="333"/>
            <ac:spMk id="137" creationId="{3ECA69A1-7536-43AC-85EF-C7106179F5ED}"/>
          </ac:spMkLst>
        </pc:spChg>
        <pc:grpChg chg="add mod">
          <ac:chgData name="Janarthanan Selvaraj" userId="8e8f83d9-d737-4123-a55b-43ffd2f0350b" providerId="ADAL" clId="{DC549764-1E04-421E-9F83-41A17D840C13}" dt="2023-07-13T10:33:30.881" v="1906" actId="164"/>
          <ac:grpSpMkLst>
            <pc:docMk/>
            <pc:sldMk cId="2535975624" sldId="333"/>
            <ac:grpSpMk id="4" creationId="{A30B2606-0A71-3775-1B11-93C363FDCE92}"/>
          </ac:grpSpMkLst>
        </pc:grpChg>
        <pc:graphicFrameChg chg="del">
          <ac:chgData name="Janarthanan Selvaraj" userId="8e8f83d9-d737-4123-a55b-43ffd2f0350b" providerId="ADAL" clId="{DC549764-1E04-421E-9F83-41A17D840C13}" dt="2023-07-13T06:12:36.633" v="1541" actId="478"/>
          <ac:graphicFrameMkLst>
            <pc:docMk/>
            <pc:sldMk cId="2535975624" sldId="333"/>
            <ac:graphicFrameMk id="8" creationId="{50CC1927-8D32-18AD-4C1D-6B7A3F712CF4}"/>
          </ac:graphicFrameMkLst>
        </pc:graphicFrameChg>
        <pc:picChg chg="add mod">
          <ac:chgData name="Janarthanan Selvaraj" userId="8e8f83d9-d737-4123-a55b-43ffd2f0350b" providerId="ADAL" clId="{DC549764-1E04-421E-9F83-41A17D840C13}" dt="2023-07-13T10:33:30.881" v="1906" actId="164"/>
          <ac:picMkLst>
            <pc:docMk/>
            <pc:sldMk cId="2535975624" sldId="333"/>
            <ac:picMk id="3" creationId="{93A15208-C198-2657-2233-EBADBA416200}"/>
          </ac:picMkLst>
        </pc:picChg>
        <pc:picChg chg="add del mod ord">
          <ac:chgData name="Janarthanan Selvaraj" userId="8e8f83d9-d737-4123-a55b-43ffd2f0350b" providerId="ADAL" clId="{DC549764-1E04-421E-9F83-41A17D840C13}" dt="2023-07-13T06:27:28.840" v="1714" actId="478"/>
          <ac:picMkLst>
            <pc:docMk/>
            <pc:sldMk cId="2535975624" sldId="333"/>
            <ac:picMk id="6" creationId="{EECD90A5-B17B-3C48-1420-3500DE4B3C59}"/>
          </ac:picMkLst>
        </pc:picChg>
        <pc:picChg chg="add del mod">
          <ac:chgData name="Janarthanan Selvaraj" userId="8e8f83d9-d737-4123-a55b-43ffd2f0350b" providerId="ADAL" clId="{DC549764-1E04-421E-9F83-41A17D840C13}" dt="2023-07-13T06:27:31.802" v="1718" actId="478"/>
          <ac:picMkLst>
            <pc:docMk/>
            <pc:sldMk cId="2535975624" sldId="333"/>
            <ac:picMk id="7" creationId="{A6E6CFE0-BE27-DFF2-DC63-DFEB09A047C6}"/>
          </ac:picMkLst>
        </pc:picChg>
        <pc:picChg chg="add del mod ord">
          <ac:chgData name="Janarthanan Selvaraj" userId="8e8f83d9-d737-4123-a55b-43ffd2f0350b" providerId="ADAL" clId="{DC549764-1E04-421E-9F83-41A17D840C13}" dt="2023-07-13T06:27:32.887" v="1719" actId="478"/>
          <ac:picMkLst>
            <pc:docMk/>
            <pc:sldMk cId="2535975624" sldId="333"/>
            <ac:picMk id="9" creationId="{B83914DC-3253-B779-7F11-99F1E1A1F079}"/>
          </ac:picMkLst>
        </pc:picChg>
        <pc:picChg chg="add del mod ord">
          <ac:chgData name="Janarthanan Selvaraj" userId="8e8f83d9-d737-4123-a55b-43ffd2f0350b" providerId="ADAL" clId="{DC549764-1E04-421E-9F83-41A17D840C13}" dt="2023-07-13T06:27:31.261" v="1717" actId="478"/>
          <ac:picMkLst>
            <pc:docMk/>
            <pc:sldMk cId="2535975624" sldId="333"/>
            <ac:picMk id="10" creationId="{B964F480-9EC8-881B-D29A-52EFC53E3AC9}"/>
          </ac:picMkLst>
        </pc:picChg>
        <pc:picChg chg="add del mod ord">
          <ac:chgData name="Janarthanan Selvaraj" userId="8e8f83d9-d737-4123-a55b-43ffd2f0350b" providerId="ADAL" clId="{DC549764-1E04-421E-9F83-41A17D840C13}" dt="2023-07-13T06:27:30.172" v="1715" actId="478"/>
          <ac:picMkLst>
            <pc:docMk/>
            <pc:sldMk cId="2535975624" sldId="333"/>
            <ac:picMk id="11" creationId="{D0C138C3-165C-0BF0-5AFD-2AA3EEAC695B}"/>
          </ac:picMkLst>
        </pc:picChg>
        <pc:picChg chg="add del mod">
          <ac:chgData name="Janarthanan Selvaraj" userId="8e8f83d9-d737-4123-a55b-43ffd2f0350b" providerId="ADAL" clId="{DC549764-1E04-421E-9F83-41A17D840C13}" dt="2023-07-13T06:27:33.750" v="1720" actId="478"/>
          <ac:picMkLst>
            <pc:docMk/>
            <pc:sldMk cId="2535975624" sldId="333"/>
            <ac:picMk id="12" creationId="{68C560CE-0946-2846-D2FA-75FB81B1922D}"/>
          </ac:picMkLst>
        </pc:picChg>
        <pc:picChg chg="add del mod">
          <ac:chgData name="Janarthanan Selvaraj" userId="8e8f83d9-d737-4123-a55b-43ffd2f0350b" providerId="ADAL" clId="{DC549764-1E04-421E-9F83-41A17D840C13}" dt="2023-07-13T06:19:05.635" v="1625" actId="478"/>
          <ac:picMkLst>
            <pc:docMk/>
            <pc:sldMk cId="2535975624" sldId="333"/>
            <ac:picMk id="13" creationId="{E5DD66D2-1A08-D5FE-A625-F1C838E2261B}"/>
          </ac:picMkLst>
        </pc:picChg>
        <pc:picChg chg="add del mod">
          <ac:chgData name="Janarthanan Selvaraj" userId="8e8f83d9-d737-4123-a55b-43ffd2f0350b" providerId="ADAL" clId="{DC549764-1E04-421E-9F83-41A17D840C13}" dt="2023-07-13T06:20:27.261" v="1633" actId="478"/>
          <ac:picMkLst>
            <pc:docMk/>
            <pc:sldMk cId="2535975624" sldId="333"/>
            <ac:picMk id="14" creationId="{581917E9-8126-AFE9-41A0-6BC33F94C1B8}"/>
          </ac:picMkLst>
        </pc:picChg>
        <pc:picChg chg="add del mod">
          <ac:chgData name="Janarthanan Selvaraj" userId="8e8f83d9-d737-4123-a55b-43ffd2f0350b" providerId="ADAL" clId="{DC549764-1E04-421E-9F83-41A17D840C13}" dt="2023-07-13T06:20:26.314" v="1632" actId="478"/>
          <ac:picMkLst>
            <pc:docMk/>
            <pc:sldMk cId="2535975624" sldId="333"/>
            <ac:picMk id="15" creationId="{3066D69C-6728-48CC-1330-B24B6542D689}"/>
          </ac:picMkLst>
        </pc:picChg>
        <pc:picChg chg="add del mod">
          <ac:chgData name="Janarthanan Selvaraj" userId="8e8f83d9-d737-4123-a55b-43ffd2f0350b" providerId="ADAL" clId="{DC549764-1E04-421E-9F83-41A17D840C13}" dt="2023-07-13T06:20:25.798" v="1631" actId="478"/>
          <ac:picMkLst>
            <pc:docMk/>
            <pc:sldMk cId="2535975624" sldId="333"/>
            <ac:picMk id="16" creationId="{F33B7F61-C624-4403-498E-2AB5D3C5A9D6}"/>
          </ac:picMkLst>
        </pc:picChg>
        <pc:picChg chg="add del mod">
          <ac:chgData name="Janarthanan Selvaraj" userId="8e8f83d9-d737-4123-a55b-43ffd2f0350b" providerId="ADAL" clId="{DC549764-1E04-421E-9F83-41A17D840C13}" dt="2023-07-13T06:20:25.185" v="1630" actId="478"/>
          <ac:picMkLst>
            <pc:docMk/>
            <pc:sldMk cId="2535975624" sldId="333"/>
            <ac:picMk id="17" creationId="{54D3DE37-0E99-198B-B623-CAB1A4262B78}"/>
          </ac:picMkLst>
        </pc:picChg>
        <pc:picChg chg="add del mod">
          <ac:chgData name="Janarthanan Selvaraj" userId="8e8f83d9-d737-4123-a55b-43ffd2f0350b" providerId="ADAL" clId="{DC549764-1E04-421E-9F83-41A17D840C13}" dt="2023-07-13T06:27:30.650" v="1716" actId="478"/>
          <ac:picMkLst>
            <pc:docMk/>
            <pc:sldMk cId="2535975624" sldId="333"/>
            <ac:picMk id="20" creationId="{18802F72-0B2A-84B0-EAC5-B15C0A045CD7}"/>
          </ac:picMkLst>
        </pc:picChg>
        <pc:picChg chg="add del mod">
          <ac:chgData name="Janarthanan Selvaraj" userId="8e8f83d9-d737-4123-a55b-43ffd2f0350b" providerId="ADAL" clId="{DC549764-1E04-421E-9F83-41A17D840C13}" dt="2023-07-13T06:28:09.996" v="1724" actId="478"/>
          <ac:picMkLst>
            <pc:docMk/>
            <pc:sldMk cId="2535975624" sldId="333"/>
            <ac:picMk id="21" creationId="{8B70A140-6D6F-022D-5DF6-D3872CA397F8}"/>
          </ac:picMkLst>
        </pc:picChg>
        <pc:picChg chg="add mod ord">
          <ac:chgData name="Janarthanan Selvaraj" userId="8e8f83d9-d737-4123-a55b-43ffd2f0350b" providerId="ADAL" clId="{DC549764-1E04-421E-9F83-41A17D840C13}" dt="2023-07-13T10:33:30.881" v="1906" actId="164"/>
          <ac:picMkLst>
            <pc:docMk/>
            <pc:sldMk cId="2535975624" sldId="333"/>
            <ac:picMk id="23" creationId="{AA9076EB-D859-DAE7-8786-25203E67A783}"/>
          </ac:picMkLst>
        </pc:picChg>
        <pc:picChg chg="add mod ord">
          <ac:chgData name="Janarthanan Selvaraj" userId="8e8f83d9-d737-4123-a55b-43ffd2f0350b" providerId="ADAL" clId="{DC549764-1E04-421E-9F83-41A17D840C13}" dt="2023-07-13T10:33:30.881" v="1906" actId="164"/>
          <ac:picMkLst>
            <pc:docMk/>
            <pc:sldMk cId="2535975624" sldId="333"/>
            <ac:picMk id="24" creationId="{61FCCA7E-C50B-EA1B-7C88-427BDE038273}"/>
          </ac:picMkLst>
        </pc:picChg>
        <pc:picChg chg="add mod">
          <ac:chgData name="Janarthanan Selvaraj" userId="8e8f83d9-d737-4123-a55b-43ffd2f0350b" providerId="ADAL" clId="{DC549764-1E04-421E-9F83-41A17D840C13}" dt="2023-07-13T10:33:30.881" v="1906" actId="164"/>
          <ac:picMkLst>
            <pc:docMk/>
            <pc:sldMk cId="2535975624" sldId="333"/>
            <ac:picMk id="25" creationId="{8A618B83-5F18-009D-5686-39EBF27E5D2D}"/>
          </ac:picMkLst>
        </pc:picChg>
        <pc:picChg chg="add del mod ord">
          <ac:chgData name="Janarthanan Selvaraj" userId="8e8f83d9-d737-4123-a55b-43ffd2f0350b" providerId="ADAL" clId="{DC549764-1E04-421E-9F83-41A17D840C13}" dt="2023-07-13T10:31:22.636" v="1883" actId="478"/>
          <ac:picMkLst>
            <pc:docMk/>
            <pc:sldMk cId="2535975624" sldId="333"/>
            <ac:picMk id="26" creationId="{A4B454DC-5D99-81A8-FD31-591CFECA2BEF}"/>
          </ac:picMkLst>
        </pc:picChg>
        <pc:picChg chg="add mod ord">
          <ac:chgData name="Janarthanan Selvaraj" userId="8e8f83d9-d737-4123-a55b-43ffd2f0350b" providerId="ADAL" clId="{DC549764-1E04-421E-9F83-41A17D840C13}" dt="2023-07-13T10:33:30.881" v="1906" actId="164"/>
          <ac:picMkLst>
            <pc:docMk/>
            <pc:sldMk cId="2535975624" sldId="333"/>
            <ac:picMk id="28" creationId="{3E75AD92-877C-7044-2151-C116443A4805}"/>
          </ac:picMkLst>
        </pc:picChg>
        <pc:picChg chg="del">
          <ac:chgData name="Janarthanan Selvaraj" userId="8e8f83d9-d737-4123-a55b-43ffd2f0350b" providerId="ADAL" clId="{DC549764-1E04-421E-9F83-41A17D840C13}" dt="2023-07-13T06:12:49.117" v="1544" actId="478"/>
          <ac:picMkLst>
            <pc:docMk/>
            <pc:sldMk cId="2535975624" sldId="333"/>
            <ac:picMk id="46" creationId="{23A15864-DAB8-44C1-EA38-E34EADC6FF79}"/>
          </ac:picMkLst>
        </pc:picChg>
        <pc:picChg chg="add del mod">
          <ac:chgData name="Janarthanan Selvaraj" userId="8e8f83d9-d737-4123-a55b-43ffd2f0350b" providerId="ADAL" clId="{DC549764-1E04-421E-9F83-41A17D840C13}" dt="2023-07-13T06:34:33.300" v="1806" actId="478"/>
          <ac:picMkLst>
            <pc:docMk/>
            <pc:sldMk cId="2535975624" sldId="333"/>
            <ac:picMk id="61" creationId="{7BBE3F9C-886A-041C-AF89-EAC2A5B260AA}"/>
          </ac:picMkLst>
        </pc:picChg>
        <pc:picChg chg="add del mod">
          <ac:chgData name="Janarthanan Selvaraj" userId="8e8f83d9-d737-4123-a55b-43ffd2f0350b" providerId="ADAL" clId="{DC549764-1E04-421E-9F83-41A17D840C13}" dt="2023-07-13T06:34:32.478" v="1805" actId="478"/>
          <ac:picMkLst>
            <pc:docMk/>
            <pc:sldMk cId="2535975624" sldId="333"/>
            <ac:picMk id="62" creationId="{19201441-6FCB-745C-8AB7-413B861EC72C}"/>
          </ac:picMkLst>
        </pc:picChg>
        <pc:picChg chg="add del mod">
          <ac:chgData name="Janarthanan Selvaraj" userId="8e8f83d9-d737-4123-a55b-43ffd2f0350b" providerId="ADAL" clId="{DC549764-1E04-421E-9F83-41A17D840C13}" dt="2023-07-13T06:32:14.827" v="1773"/>
          <ac:picMkLst>
            <pc:docMk/>
            <pc:sldMk cId="2535975624" sldId="333"/>
            <ac:picMk id="63" creationId="{C42547FA-3FA6-D6C0-0F60-50AAB0CE13E3}"/>
          </ac:picMkLst>
        </pc:picChg>
        <pc:picChg chg="add mod">
          <ac:chgData name="Janarthanan Selvaraj" userId="8e8f83d9-d737-4123-a55b-43ffd2f0350b" providerId="ADAL" clId="{DC549764-1E04-421E-9F83-41A17D840C13}" dt="2023-07-13T10:33:30.881" v="1906" actId="164"/>
          <ac:picMkLst>
            <pc:docMk/>
            <pc:sldMk cId="2535975624" sldId="333"/>
            <ac:picMk id="92" creationId="{FF7D9B96-C42B-C9F3-F75A-32398DD337F6}"/>
          </ac:picMkLst>
        </pc:picChg>
        <pc:picChg chg="add mod">
          <ac:chgData name="Janarthanan Selvaraj" userId="8e8f83d9-d737-4123-a55b-43ffd2f0350b" providerId="ADAL" clId="{DC549764-1E04-421E-9F83-41A17D840C13}" dt="2023-07-13T10:33:30.881" v="1906" actId="164"/>
          <ac:picMkLst>
            <pc:docMk/>
            <pc:sldMk cId="2535975624" sldId="333"/>
            <ac:picMk id="93" creationId="{48CD942B-A918-308F-FA54-A6FB15262C51}"/>
          </ac:picMkLst>
        </pc:picChg>
        <pc:cxnChg chg="add del">
          <ac:chgData name="Janarthanan Selvaraj" userId="8e8f83d9-d737-4123-a55b-43ffd2f0350b" providerId="ADAL" clId="{DC549764-1E04-421E-9F83-41A17D840C13}" dt="2023-07-13T06:30:34.199" v="1746" actId="26606"/>
          <ac:cxnSpMkLst>
            <pc:docMk/>
            <pc:sldMk cId="2535975624" sldId="333"/>
            <ac:cxnSpMk id="34" creationId="{1918D9D3-1370-4FF6-9DFC-9F87F9039590}"/>
          </ac:cxnSpMkLst>
        </pc:cxnChg>
      </pc:sldChg>
      <pc:sldChg chg="addSp delSp modSp new del mod setBg">
        <pc:chgData name="Janarthanan Selvaraj" userId="8e8f83d9-d737-4123-a55b-43ffd2f0350b" providerId="ADAL" clId="{DC549764-1E04-421E-9F83-41A17D840C13}" dt="2023-07-13T06:29:32.495" v="1737" actId="47"/>
        <pc:sldMkLst>
          <pc:docMk/>
          <pc:sldMk cId="301666371" sldId="334"/>
        </pc:sldMkLst>
        <pc:spChg chg="mod">
          <ac:chgData name="Janarthanan Selvaraj" userId="8e8f83d9-d737-4123-a55b-43ffd2f0350b" providerId="ADAL" clId="{DC549764-1E04-421E-9F83-41A17D840C13}" dt="2023-07-13T06:27:23.571" v="1713" actId="26606"/>
          <ac:spMkLst>
            <pc:docMk/>
            <pc:sldMk cId="301666371" sldId="334"/>
            <ac:spMk id="2" creationId="{7E4AA409-1322-A02A-AE36-890E592D645C}"/>
          </ac:spMkLst>
        </pc:spChg>
        <pc:spChg chg="del">
          <ac:chgData name="Janarthanan Selvaraj" userId="8e8f83d9-d737-4123-a55b-43ffd2f0350b" providerId="ADAL" clId="{DC549764-1E04-421E-9F83-41A17D840C13}" dt="2023-07-13T06:24:06.968" v="1666"/>
          <ac:spMkLst>
            <pc:docMk/>
            <pc:sldMk cId="301666371" sldId="334"/>
            <ac:spMk id="3" creationId="{8AE47FC3-8C75-11C4-06EA-CE1F8E22EE23}"/>
          </ac:spMkLst>
        </pc:spChg>
        <pc:spChg chg="add del">
          <ac:chgData name="Janarthanan Selvaraj" userId="8e8f83d9-d737-4123-a55b-43ffd2f0350b" providerId="ADAL" clId="{DC549764-1E04-421E-9F83-41A17D840C13}" dt="2023-07-13T06:27:23.571" v="1713" actId="26606"/>
          <ac:spMkLst>
            <pc:docMk/>
            <pc:sldMk cId="301666371" sldId="334"/>
            <ac:spMk id="13" creationId="{72018E1B-E0B9-4440-AFF3-4112E50A2763}"/>
          </ac:spMkLst>
        </pc:spChg>
        <pc:picChg chg="add mod">
          <ac:chgData name="Janarthanan Selvaraj" userId="8e8f83d9-d737-4123-a55b-43ffd2f0350b" providerId="ADAL" clId="{DC549764-1E04-421E-9F83-41A17D840C13}" dt="2023-07-13T06:27:23.571" v="1713" actId="26606"/>
          <ac:picMkLst>
            <pc:docMk/>
            <pc:sldMk cId="301666371" sldId="334"/>
            <ac:picMk id="4" creationId="{EF145D6E-967F-B0A7-9A1B-F685610F97C1}"/>
          </ac:picMkLst>
        </pc:picChg>
        <pc:picChg chg="add mod ord">
          <ac:chgData name="Janarthanan Selvaraj" userId="8e8f83d9-d737-4123-a55b-43ffd2f0350b" providerId="ADAL" clId="{DC549764-1E04-421E-9F83-41A17D840C13}" dt="2023-07-13T06:27:23.571" v="1713" actId="26606"/>
          <ac:picMkLst>
            <pc:docMk/>
            <pc:sldMk cId="301666371" sldId="334"/>
            <ac:picMk id="5" creationId="{125E3593-889E-175B-014E-364E7DFFFCFF}"/>
          </ac:picMkLst>
        </pc:picChg>
        <pc:picChg chg="add mod ord">
          <ac:chgData name="Janarthanan Selvaraj" userId="8e8f83d9-d737-4123-a55b-43ffd2f0350b" providerId="ADAL" clId="{DC549764-1E04-421E-9F83-41A17D840C13}" dt="2023-07-13T06:27:23.571" v="1713" actId="26606"/>
          <ac:picMkLst>
            <pc:docMk/>
            <pc:sldMk cId="301666371" sldId="334"/>
            <ac:picMk id="6" creationId="{C483DC5D-8CA2-6AFA-CC67-E01182FDEC54}"/>
          </ac:picMkLst>
        </pc:picChg>
        <pc:picChg chg="add mod">
          <ac:chgData name="Janarthanan Selvaraj" userId="8e8f83d9-d737-4123-a55b-43ffd2f0350b" providerId="ADAL" clId="{DC549764-1E04-421E-9F83-41A17D840C13}" dt="2023-07-13T06:27:23.571" v="1713" actId="26606"/>
          <ac:picMkLst>
            <pc:docMk/>
            <pc:sldMk cId="301666371" sldId="334"/>
            <ac:picMk id="7" creationId="{5711FD4E-80EF-411F-0C4E-A6FCC2F7F4B7}"/>
          </ac:picMkLst>
        </pc:picChg>
        <pc:picChg chg="add mod">
          <ac:chgData name="Janarthanan Selvaraj" userId="8e8f83d9-d737-4123-a55b-43ffd2f0350b" providerId="ADAL" clId="{DC549764-1E04-421E-9F83-41A17D840C13}" dt="2023-07-13T06:27:23.571" v="1713" actId="26606"/>
          <ac:picMkLst>
            <pc:docMk/>
            <pc:sldMk cId="301666371" sldId="334"/>
            <ac:picMk id="8" creationId="{76D5533E-3ADC-4B7D-E5B4-FFA22FA5EC16}"/>
          </ac:picMkLst>
        </pc:picChg>
        <pc:picChg chg="add mod">
          <ac:chgData name="Janarthanan Selvaraj" userId="8e8f83d9-d737-4123-a55b-43ffd2f0350b" providerId="ADAL" clId="{DC549764-1E04-421E-9F83-41A17D840C13}" dt="2023-07-13T06:27:38.835" v="1721" actId="571"/>
          <ac:picMkLst>
            <pc:docMk/>
            <pc:sldMk cId="301666371" sldId="334"/>
            <ac:picMk id="9" creationId="{793D9E5F-4F3C-DA4A-BF3B-FDF191FEB1FA}"/>
          </ac:picMkLst>
        </pc:picChg>
        <pc:picChg chg="add mod">
          <ac:chgData name="Janarthanan Selvaraj" userId="8e8f83d9-d737-4123-a55b-43ffd2f0350b" providerId="ADAL" clId="{DC549764-1E04-421E-9F83-41A17D840C13}" dt="2023-07-13T06:27:38.835" v="1721" actId="571"/>
          <ac:picMkLst>
            <pc:docMk/>
            <pc:sldMk cId="301666371" sldId="334"/>
            <ac:picMk id="10" creationId="{DA68AE90-EB02-9D8E-5465-6CF86FBDBB1C}"/>
          </ac:picMkLst>
        </pc:picChg>
        <pc:picChg chg="add mod">
          <ac:chgData name="Janarthanan Selvaraj" userId="8e8f83d9-d737-4123-a55b-43ffd2f0350b" providerId="ADAL" clId="{DC549764-1E04-421E-9F83-41A17D840C13}" dt="2023-07-13T06:27:38.835" v="1721" actId="571"/>
          <ac:picMkLst>
            <pc:docMk/>
            <pc:sldMk cId="301666371" sldId="334"/>
            <ac:picMk id="11" creationId="{4B693A9A-D1CA-291E-CA79-5B859B3A531B}"/>
          </ac:picMkLst>
        </pc:picChg>
        <pc:picChg chg="add mod">
          <ac:chgData name="Janarthanan Selvaraj" userId="8e8f83d9-d737-4123-a55b-43ffd2f0350b" providerId="ADAL" clId="{DC549764-1E04-421E-9F83-41A17D840C13}" dt="2023-07-13T06:27:38.835" v="1721" actId="571"/>
          <ac:picMkLst>
            <pc:docMk/>
            <pc:sldMk cId="301666371" sldId="334"/>
            <ac:picMk id="12" creationId="{D50F873B-5B93-38A6-D806-E6B680C2AADF}"/>
          </ac:picMkLst>
        </pc:picChg>
        <pc:picChg chg="add mod">
          <ac:chgData name="Janarthanan Selvaraj" userId="8e8f83d9-d737-4123-a55b-43ffd2f0350b" providerId="ADAL" clId="{DC549764-1E04-421E-9F83-41A17D840C13}" dt="2023-07-13T06:27:38.835" v="1721" actId="571"/>
          <ac:picMkLst>
            <pc:docMk/>
            <pc:sldMk cId="301666371" sldId="334"/>
            <ac:picMk id="14" creationId="{38274B40-EBDF-FE9F-A8E3-544250964668}"/>
          </ac:picMkLst>
        </pc:picChg>
      </pc:sldChg>
      <pc:sldChg chg="addSp delSp modSp new mod setBg addAnim">
        <pc:chgData name="Janarthanan Selvaraj" userId="8e8f83d9-d737-4123-a55b-43ffd2f0350b" providerId="ADAL" clId="{DC549764-1E04-421E-9F83-41A17D840C13}" dt="2023-07-13T11:03:57.320" v="2649" actId="2711"/>
        <pc:sldMkLst>
          <pc:docMk/>
          <pc:sldMk cId="2342812346" sldId="334"/>
        </pc:sldMkLst>
        <pc:spChg chg="mod">
          <ac:chgData name="Janarthanan Selvaraj" userId="8e8f83d9-d737-4123-a55b-43ffd2f0350b" providerId="ADAL" clId="{DC549764-1E04-421E-9F83-41A17D840C13}" dt="2023-07-13T11:03:57.320" v="2649" actId="2711"/>
          <ac:spMkLst>
            <pc:docMk/>
            <pc:sldMk cId="2342812346" sldId="334"/>
            <ac:spMk id="2" creationId="{8C7F73D6-35F5-A1D7-AD2E-A1309F030CB6}"/>
          </ac:spMkLst>
        </pc:spChg>
        <pc:spChg chg="del">
          <ac:chgData name="Janarthanan Selvaraj" userId="8e8f83d9-d737-4123-a55b-43ffd2f0350b" providerId="ADAL" clId="{DC549764-1E04-421E-9F83-41A17D840C13}" dt="2023-07-13T06:37:31.925" v="1846"/>
          <ac:spMkLst>
            <pc:docMk/>
            <pc:sldMk cId="2342812346" sldId="334"/>
            <ac:spMk id="3" creationId="{31396DCC-B70F-3F4B-5B1D-EE102DE054E6}"/>
          </ac:spMkLst>
        </pc:spChg>
        <pc:spChg chg="add del">
          <ac:chgData name="Janarthanan Selvaraj" userId="8e8f83d9-d737-4123-a55b-43ffd2f0350b" providerId="ADAL" clId="{DC549764-1E04-421E-9F83-41A17D840C13}" dt="2023-07-13T11:03:32.742" v="2644" actId="26606"/>
          <ac:spMkLst>
            <pc:docMk/>
            <pc:sldMk cId="2342812346" sldId="334"/>
            <ac:spMk id="9" creationId="{47942995-B07F-4636-9A06-C6A104B260A8}"/>
          </ac:spMkLst>
        </pc:spChg>
        <pc:spChg chg="add del">
          <ac:chgData name="Janarthanan Selvaraj" userId="8e8f83d9-d737-4123-a55b-43ffd2f0350b" providerId="ADAL" clId="{DC549764-1E04-421E-9F83-41A17D840C13}" dt="2023-07-13T11:03:32.742" v="2644" actId="26606"/>
          <ac:spMkLst>
            <pc:docMk/>
            <pc:sldMk cId="2342812346" sldId="334"/>
            <ac:spMk id="16" creationId="{B81933D1-5615-42C7-9C0B-4EB7105CCE2D}"/>
          </ac:spMkLst>
        </pc:spChg>
        <pc:spChg chg="add del">
          <ac:chgData name="Janarthanan Selvaraj" userId="8e8f83d9-d737-4123-a55b-43ffd2f0350b" providerId="ADAL" clId="{DC549764-1E04-421E-9F83-41A17D840C13}" dt="2023-07-13T11:03:32.742" v="2644" actId="26606"/>
          <ac:spMkLst>
            <pc:docMk/>
            <pc:sldMk cId="2342812346" sldId="334"/>
            <ac:spMk id="18" creationId="{19C9EAEA-39D0-4B0E-A0EB-51E7B26740B1}"/>
          </ac:spMkLst>
        </pc:spChg>
        <pc:spChg chg="add del">
          <ac:chgData name="Janarthanan Selvaraj" userId="8e8f83d9-d737-4123-a55b-43ffd2f0350b" providerId="ADAL" clId="{DC549764-1E04-421E-9F83-41A17D840C13}" dt="2023-07-13T11:03:36.802" v="2645" actId="478"/>
          <ac:spMkLst>
            <pc:docMk/>
            <pc:sldMk cId="2342812346" sldId="334"/>
            <ac:spMk id="22" creationId="{687904D3-25AD-FEE3-EA57-36BFA4EFAD9A}"/>
          </ac:spMkLst>
        </pc:spChg>
        <pc:spChg chg="add del">
          <ac:chgData name="Janarthanan Selvaraj" userId="8e8f83d9-d737-4123-a55b-43ffd2f0350b" providerId="ADAL" clId="{DC549764-1E04-421E-9F83-41A17D840C13}" dt="2023-07-13T11:03:47.860" v="2647" actId="26606"/>
          <ac:spMkLst>
            <pc:docMk/>
            <pc:sldMk cId="2342812346" sldId="334"/>
            <ac:spMk id="25" creationId="{B95B9BA8-1D69-4796-85F5-B6D0BD52354B}"/>
          </ac:spMkLst>
        </pc:spChg>
        <pc:spChg chg="add">
          <ac:chgData name="Janarthanan Selvaraj" userId="8e8f83d9-d737-4123-a55b-43ffd2f0350b" providerId="ADAL" clId="{DC549764-1E04-421E-9F83-41A17D840C13}" dt="2023-07-13T11:03:47.860" v="2647" actId="26606"/>
          <ac:spMkLst>
            <pc:docMk/>
            <pc:sldMk cId="2342812346" sldId="334"/>
            <ac:spMk id="30" creationId="{362D44EE-C852-4460-B8B5-C4F2BC20510C}"/>
          </ac:spMkLst>
        </pc:spChg>
        <pc:spChg chg="add">
          <ac:chgData name="Janarthanan Selvaraj" userId="8e8f83d9-d737-4123-a55b-43ffd2f0350b" providerId="ADAL" clId="{DC549764-1E04-421E-9F83-41A17D840C13}" dt="2023-07-13T11:03:47.860" v="2647" actId="26606"/>
          <ac:spMkLst>
            <pc:docMk/>
            <pc:sldMk cId="2342812346" sldId="334"/>
            <ac:spMk id="32" creationId="{658970D8-8D1D-4B5C-894B-E871CC86543D}"/>
          </ac:spMkLst>
        </pc:spChg>
        <pc:spChg chg="add">
          <ac:chgData name="Janarthanan Selvaraj" userId="8e8f83d9-d737-4123-a55b-43ffd2f0350b" providerId="ADAL" clId="{DC549764-1E04-421E-9F83-41A17D840C13}" dt="2023-07-13T11:03:47.860" v="2647" actId="26606"/>
          <ac:spMkLst>
            <pc:docMk/>
            <pc:sldMk cId="2342812346" sldId="334"/>
            <ac:spMk id="34" creationId="{F227E5B6-9132-43CA-B503-37A18562ADF2}"/>
          </ac:spMkLst>
        </pc:spChg>
        <pc:spChg chg="add">
          <ac:chgData name="Janarthanan Selvaraj" userId="8e8f83d9-d737-4123-a55b-43ffd2f0350b" providerId="ADAL" clId="{DC549764-1E04-421E-9F83-41A17D840C13}" dt="2023-07-13T11:03:47.860" v="2647" actId="26606"/>
          <ac:spMkLst>
            <pc:docMk/>
            <pc:sldMk cId="2342812346" sldId="334"/>
            <ac:spMk id="36" creationId="{03C2051E-A88D-48E5-BACF-AAED17892722}"/>
          </ac:spMkLst>
        </pc:spChg>
        <pc:spChg chg="add">
          <ac:chgData name="Janarthanan Selvaraj" userId="8e8f83d9-d737-4123-a55b-43ffd2f0350b" providerId="ADAL" clId="{DC549764-1E04-421E-9F83-41A17D840C13}" dt="2023-07-13T11:03:47.860" v="2647" actId="26606"/>
          <ac:spMkLst>
            <pc:docMk/>
            <pc:sldMk cId="2342812346" sldId="334"/>
            <ac:spMk id="38" creationId="{7821A508-2985-4905-874A-527429BAABFA}"/>
          </ac:spMkLst>
        </pc:spChg>
        <pc:spChg chg="add">
          <ac:chgData name="Janarthanan Selvaraj" userId="8e8f83d9-d737-4123-a55b-43ffd2f0350b" providerId="ADAL" clId="{DC549764-1E04-421E-9F83-41A17D840C13}" dt="2023-07-13T11:03:47.860" v="2647" actId="26606"/>
          <ac:spMkLst>
            <pc:docMk/>
            <pc:sldMk cId="2342812346" sldId="334"/>
            <ac:spMk id="40" creationId="{D2929CB1-0E3C-4B2D-ADC5-0154FB33BA44}"/>
          </ac:spMkLst>
        </pc:spChg>
        <pc:spChg chg="add">
          <ac:chgData name="Janarthanan Selvaraj" userId="8e8f83d9-d737-4123-a55b-43ffd2f0350b" providerId="ADAL" clId="{DC549764-1E04-421E-9F83-41A17D840C13}" dt="2023-07-13T11:03:47.860" v="2647" actId="26606"/>
          <ac:spMkLst>
            <pc:docMk/>
            <pc:sldMk cId="2342812346" sldId="334"/>
            <ac:spMk id="42" creationId="{5F2F0C84-BE8C-4DC2-A6D3-30349A801D5C}"/>
          </ac:spMkLst>
        </pc:spChg>
        <pc:grpChg chg="add del">
          <ac:chgData name="Janarthanan Selvaraj" userId="8e8f83d9-d737-4123-a55b-43ffd2f0350b" providerId="ADAL" clId="{DC549764-1E04-421E-9F83-41A17D840C13}" dt="2023-07-13T11:03:32.742" v="2644" actId="26606"/>
          <ac:grpSpMkLst>
            <pc:docMk/>
            <pc:sldMk cId="2342812346" sldId="334"/>
            <ac:grpSpMk id="11" creationId="{032D8612-31EB-44CF-A1D0-14FD4C705424}"/>
          </ac:grpSpMkLst>
        </pc:grpChg>
        <pc:picChg chg="add mod">
          <ac:chgData name="Janarthanan Selvaraj" userId="8e8f83d9-d737-4123-a55b-43ffd2f0350b" providerId="ADAL" clId="{DC549764-1E04-421E-9F83-41A17D840C13}" dt="2023-07-13T11:03:47.860" v="2647" actId="26606"/>
          <ac:picMkLst>
            <pc:docMk/>
            <pc:sldMk cId="2342812346" sldId="334"/>
            <ac:picMk id="4" creationId="{7047131F-5D1C-66B5-4C0C-596040A5B4E1}"/>
          </ac:picMkLst>
        </pc:picChg>
      </pc:sldChg>
      <pc:sldChg chg="addSp delSp modSp new mod setBg">
        <pc:chgData name="Janarthanan Selvaraj" userId="8e8f83d9-d737-4123-a55b-43ffd2f0350b" providerId="ADAL" clId="{DC549764-1E04-421E-9F83-41A17D840C13}" dt="2023-07-13T10:54:35.130" v="2302" actId="2711"/>
        <pc:sldMkLst>
          <pc:docMk/>
          <pc:sldMk cId="2854916831" sldId="335"/>
        </pc:sldMkLst>
        <pc:spChg chg="mod">
          <ac:chgData name="Janarthanan Selvaraj" userId="8e8f83d9-d737-4123-a55b-43ffd2f0350b" providerId="ADAL" clId="{DC549764-1E04-421E-9F83-41A17D840C13}" dt="2023-07-13T10:54:08.149" v="2298" actId="2711"/>
          <ac:spMkLst>
            <pc:docMk/>
            <pc:sldMk cId="2854916831" sldId="335"/>
            <ac:spMk id="2" creationId="{A2E919E8-693A-4DEC-AA2C-F75D340D6C80}"/>
          </ac:spMkLst>
        </pc:spChg>
        <pc:spChg chg="del mod">
          <ac:chgData name="Janarthanan Selvaraj" userId="8e8f83d9-d737-4123-a55b-43ffd2f0350b" providerId="ADAL" clId="{DC549764-1E04-421E-9F83-41A17D840C13}" dt="2023-07-13T10:43:12.295" v="1982" actId="26606"/>
          <ac:spMkLst>
            <pc:docMk/>
            <pc:sldMk cId="2854916831" sldId="335"/>
            <ac:spMk id="3" creationId="{9B0332A6-985C-FC27-9E28-96B1221ECF01}"/>
          </ac:spMkLst>
        </pc:spChg>
        <pc:spChg chg="add">
          <ac:chgData name="Janarthanan Selvaraj" userId="8e8f83d9-d737-4123-a55b-43ffd2f0350b" providerId="ADAL" clId="{DC549764-1E04-421E-9F83-41A17D840C13}" dt="2023-07-13T10:43:12.295" v="1982" actId="26606"/>
          <ac:spMkLst>
            <pc:docMk/>
            <pc:sldMk cId="2854916831" sldId="335"/>
            <ac:spMk id="9" creationId="{0C541B88-1AE9-40C3-AFD5-967787C1979F}"/>
          </ac:spMkLst>
        </pc:spChg>
        <pc:spChg chg="add">
          <ac:chgData name="Janarthanan Selvaraj" userId="8e8f83d9-d737-4123-a55b-43ffd2f0350b" providerId="ADAL" clId="{DC549764-1E04-421E-9F83-41A17D840C13}" dt="2023-07-13T10:43:12.295" v="1982" actId="26606"/>
          <ac:spMkLst>
            <pc:docMk/>
            <pc:sldMk cId="2854916831" sldId="335"/>
            <ac:spMk id="11" creationId="{E5F17139-31EE-46AC-B04F-DBBD852DD6CB}"/>
          </ac:spMkLst>
        </pc:spChg>
        <pc:spChg chg="add">
          <ac:chgData name="Janarthanan Selvaraj" userId="8e8f83d9-d737-4123-a55b-43ffd2f0350b" providerId="ADAL" clId="{DC549764-1E04-421E-9F83-41A17D840C13}" dt="2023-07-13T10:43:12.295" v="1982" actId="26606"/>
          <ac:spMkLst>
            <pc:docMk/>
            <pc:sldMk cId="2854916831" sldId="335"/>
            <ac:spMk id="17" creationId="{89D16701-DA76-4F72-BB63-E2C3FFBDFE0F}"/>
          </ac:spMkLst>
        </pc:spChg>
        <pc:spChg chg="add">
          <ac:chgData name="Janarthanan Selvaraj" userId="8e8f83d9-d737-4123-a55b-43ffd2f0350b" providerId="ADAL" clId="{DC549764-1E04-421E-9F83-41A17D840C13}" dt="2023-07-13T10:43:12.295" v="1982" actId="26606"/>
          <ac:spMkLst>
            <pc:docMk/>
            <pc:sldMk cId="2854916831" sldId="335"/>
            <ac:spMk id="19" creationId="{1CC28BE1-9DC6-43FE-9582-39F091098D77}"/>
          </ac:spMkLst>
        </pc:spChg>
        <pc:grpChg chg="add">
          <ac:chgData name="Janarthanan Selvaraj" userId="8e8f83d9-d737-4123-a55b-43ffd2f0350b" providerId="ADAL" clId="{DC549764-1E04-421E-9F83-41A17D840C13}" dt="2023-07-13T10:43:12.295" v="1982" actId="26606"/>
          <ac:grpSpMkLst>
            <pc:docMk/>
            <pc:sldMk cId="2854916831" sldId="335"/>
            <ac:grpSpMk id="13" creationId="{7CF625D3-71A3-4F30-A096-8EF334E959D0}"/>
          </ac:grpSpMkLst>
        </pc:grpChg>
        <pc:grpChg chg="add">
          <ac:chgData name="Janarthanan Selvaraj" userId="8e8f83d9-d737-4123-a55b-43ffd2f0350b" providerId="ADAL" clId="{DC549764-1E04-421E-9F83-41A17D840C13}" dt="2023-07-13T10:43:12.295" v="1982" actId="26606"/>
          <ac:grpSpMkLst>
            <pc:docMk/>
            <pc:sldMk cId="2854916831" sldId="335"/>
            <ac:grpSpMk id="21" creationId="{AF9AF3F3-CE0C-4125-BDD7-346487FA0B40}"/>
          </ac:grpSpMkLst>
        </pc:grpChg>
        <pc:graphicFrameChg chg="add mod">
          <ac:chgData name="Janarthanan Selvaraj" userId="8e8f83d9-d737-4123-a55b-43ffd2f0350b" providerId="ADAL" clId="{DC549764-1E04-421E-9F83-41A17D840C13}" dt="2023-07-13T10:54:35.130" v="2302" actId="2711"/>
          <ac:graphicFrameMkLst>
            <pc:docMk/>
            <pc:sldMk cId="2854916831" sldId="335"/>
            <ac:graphicFrameMk id="5" creationId="{CB8F075A-7259-C1DD-214D-158692914F96}"/>
          </ac:graphicFrameMkLst>
        </pc:graphicFrameChg>
      </pc:sldChg>
      <pc:sldChg chg="addSp delSp modSp add mod">
        <pc:chgData name="Janarthanan Selvaraj" userId="8e8f83d9-d737-4123-a55b-43ffd2f0350b" providerId="ADAL" clId="{DC549764-1E04-421E-9F83-41A17D840C13}" dt="2023-07-13T10:55:16.734" v="2309" actId="255"/>
        <pc:sldMkLst>
          <pc:docMk/>
          <pc:sldMk cId="3193717080" sldId="336"/>
        </pc:sldMkLst>
        <pc:spChg chg="mod">
          <ac:chgData name="Janarthanan Selvaraj" userId="8e8f83d9-d737-4123-a55b-43ffd2f0350b" providerId="ADAL" clId="{DC549764-1E04-421E-9F83-41A17D840C13}" dt="2023-07-13T10:54:44.533" v="2303" actId="2711"/>
          <ac:spMkLst>
            <pc:docMk/>
            <pc:sldMk cId="3193717080" sldId="336"/>
            <ac:spMk id="2" creationId="{A2E919E8-693A-4DEC-AA2C-F75D340D6C80}"/>
          </ac:spMkLst>
        </pc:spChg>
        <pc:spChg chg="add del mod">
          <ac:chgData name="Janarthanan Selvaraj" userId="8e8f83d9-d737-4123-a55b-43ffd2f0350b" providerId="ADAL" clId="{DC549764-1E04-421E-9F83-41A17D840C13}" dt="2023-07-13T10:46:20.849" v="2007" actId="478"/>
          <ac:spMkLst>
            <pc:docMk/>
            <pc:sldMk cId="3193717080" sldId="336"/>
            <ac:spMk id="4" creationId="{7B7896D5-8BA9-B668-0718-B3378F52AFA9}"/>
          </ac:spMkLst>
        </pc:spChg>
        <pc:spChg chg="add del mod">
          <ac:chgData name="Janarthanan Selvaraj" userId="8e8f83d9-d737-4123-a55b-43ffd2f0350b" providerId="ADAL" clId="{DC549764-1E04-421E-9F83-41A17D840C13}" dt="2023-07-13T10:48:22.822" v="2101" actId="26606"/>
          <ac:spMkLst>
            <pc:docMk/>
            <pc:sldMk cId="3193717080" sldId="336"/>
            <ac:spMk id="6" creationId="{D50FCB24-C18B-6DB5-CDDE-93CBD7958AF0}"/>
          </ac:spMkLst>
        </pc:spChg>
        <pc:spChg chg="del">
          <ac:chgData name="Janarthanan Selvaraj" userId="8e8f83d9-d737-4123-a55b-43ffd2f0350b" providerId="ADAL" clId="{DC549764-1E04-421E-9F83-41A17D840C13}" dt="2023-07-13T10:48:22.822" v="2101" actId="26606"/>
          <ac:spMkLst>
            <pc:docMk/>
            <pc:sldMk cId="3193717080" sldId="336"/>
            <ac:spMk id="9" creationId="{0C541B88-1AE9-40C3-AFD5-967787C1979F}"/>
          </ac:spMkLst>
        </pc:spChg>
        <pc:spChg chg="del">
          <ac:chgData name="Janarthanan Selvaraj" userId="8e8f83d9-d737-4123-a55b-43ffd2f0350b" providerId="ADAL" clId="{DC549764-1E04-421E-9F83-41A17D840C13}" dt="2023-07-13T10:48:22.822" v="2101" actId="26606"/>
          <ac:spMkLst>
            <pc:docMk/>
            <pc:sldMk cId="3193717080" sldId="336"/>
            <ac:spMk id="11" creationId="{E5F17139-31EE-46AC-B04F-DBBD852DD6CB}"/>
          </ac:spMkLst>
        </pc:spChg>
        <pc:spChg chg="del">
          <ac:chgData name="Janarthanan Selvaraj" userId="8e8f83d9-d737-4123-a55b-43ffd2f0350b" providerId="ADAL" clId="{DC549764-1E04-421E-9F83-41A17D840C13}" dt="2023-07-13T10:48:22.822" v="2101" actId="26606"/>
          <ac:spMkLst>
            <pc:docMk/>
            <pc:sldMk cId="3193717080" sldId="336"/>
            <ac:spMk id="17" creationId="{89D16701-DA76-4F72-BB63-E2C3FFBDFE0F}"/>
          </ac:spMkLst>
        </pc:spChg>
        <pc:spChg chg="del">
          <ac:chgData name="Janarthanan Selvaraj" userId="8e8f83d9-d737-4123-a55b-43ffd2f0350b" providerId="ADAL" clId="{DC549764-1E04-421E-9F83-41A17D840C13}" dt="2023-07-13T10:48:22.822" v="2101" actId="26606"/>
          <ac:spMkLst>
            <pc:docMk/>
            <pc:sldMk cId="3193717080" sldId="336"/>
            <ac:spMk id="19" creationId="{1CC28BE1-9DC6-43FE-9582-39F091098D77}"/>
          </ac:spMkLst>
        </pc:spChg>
        <pc:spChg chg="add">
          <ac:chgData name="Janarthanan Selvaraj" userId="8e8f83d9-d737-4123-a55b-43ffd2f0350b" providerId="ADAL" clId="{DC549764-1E04-421E-9F83-41A17D840C13}" dt="2023-07-13T10:48:22.822" v="2101" actId="26606"/>
          <ac:spMkLst>
            <pc:docMk/>
            <pc:sldMk cId="3193717080" sldId="336"/>
            <ac:spMk id="40" creationId="{0C541B88-1AE9-40C3-AFD5-967787C1979F}"/>
          </ac:spMkLst>
        </pc:spChg>
        <pc:spChg chg="add">
          <ac:chgData name="Janarthanan Selvaraj" userId="8e8f83d9-d737-4123-a55b-43ffd2f0350b" providerId="ADAL" clId="{DC549764-1E04-421E-9F83-41A17D840C13}" dt="2023-07-13T10:48:22.822" v="2101" actId="26606"/>
          <ac:spMkLst>
            <pc:docMk/>
            <pc:sldMk cId="3193717080" sldId="336"/>
            <ac:spMk id="42" creationId="{E5F17139-31EE-46AC-B04F-DBBD852DD6CB}"/>
          </ac:spMkLst>
        </pc:spChg>
        <pc:spChg chg="add">
          <ac:chgData name="Janarthanan Selvaraj" userId="8e8f83d9-d737-4123-a55b-43ffd2f0350b" providerId="ADAL" clId="{DC549764-1E04-421E-9F83-41A17D840C13}" dt="2023-07-13T10:48:22.822" v="2101" actId="26606"/>
          <ac:spMkLst>
            <pc:docMk/>
            <pc:sldMk cId="3193717080" sldId="336"/>
            <ac:spMk id="48" creationId="{89D16701-DA76-4F72-BB63-E2C3FFBDFE0F}"/>
          </ac:spMkLst>
        </pc:spChg>
        <pc:spChg chg="add">
          <ac:chgData name="Janarthanan Selvaraj" userId="8e8f83d9-d737-4123-a55b-43ffd2f0350b" providerId="ADAL" clId="{DC549764-1E04-421E-9F83-41A17D840C13}" dt="2023-07-13T10:48:22.822" v="2101" actId="26606"/>
          <ac:spMkLst>
            <pc:docMk/>
            <pc:sldMk cId="3193717080" sldId="336"/>
            <ac:spMk id="50" creationId="{1CC28BE1-9DC6-43FE-9582-39F091098D77}"/>
          </ac:spMkLst>
        </pc:spChg>
        <pc:grpChg chg="del">
          <ac:chgData name="Janarthanan Selvaraj" userId="8e8f83d9-d737-4123-a55b-43ffd2f0350b" providerId="ADAL" clId="{DC549764-1E04-421E-9F83-41A17D840C13}" dt="2023-07-13T10:48:22.822" v="2101" actId="26606"/>
          <ac:grpSpMkLst>
            <pc:docMk/>
            <pc:sldMk cId="3193717080" sldId="336"/>
            <ac:grpSpMk id="13" creationId="{7CF625D3-71A3-4F30-A096-8EF334E959D0}"/>
          </ac:grpSpMkLst>
        </pc:grpChg>
        <pc:grpChg chg="del">
          <ac:chgData name="Janarthanan Selvaraj" userId="8e8f83d9-d737-4123-a55b-43ffd2f0350b" providerId="ADAL" clId="{DC549764-1E04-421E-9F83-41A17D840C13}" dt="2023-07-13T10:48:22.822" v="2101" actId="26606"/>
          <ac:grpSpMkLst>
            <pc:docMk/>
            <pc:sldMk cId="3193717080" sldId="336"/>
            <ac:grpSpMk id="21" creationId="{AF9AF3F3-CE0C-4125-BDD7-346487FA0B40}"/>
          </ac:grpSpMkLst>
        </pc:grpChg>
        <pc:grpChg chg="add">
          <ac:chgData name="Janarthanan Selvaraj" userId="8e8f83d9-d737-4123-a55b-43ffd2f0350b" providerId="ADAL" clId="{DC549764-1E04-421E-9F83-41A17D840C13}" dt="2023-07-13T10:48:22.822" v="2101" actId="26606"/>
          <ac:grpSpMkLst>
            <pc:docMk/>
            <pc:sldMk cId="3193717080" sldId="336"/>
            <ac:grpSpMk id="44" creationId="{7CF625D3-71A3-4F30-A096-8EF334E959D0}"/>
          </ac:grpSpMkLst>
        </pc:grpChg>
        <pc:grpChg chg="add">
          <ac:chgData name="Janarthanan Selvaraj" userId="8e8f83d9-d737-4123-a55b-43ffd2f0350b" providerId="ADAL" clId="{DC549764-1E04-421E-9F83-41A17D840C13}" dt="2023-07-13T10:48:22.822" v="2101" actId="26606"/>
          <ac:grpSpMkLst>
            <pc:docMk/>
            <pc:sldMk cId="3193717080" sldId="336"/>
            <ac:grpSpMk id="52" creationId="{AF9AF3F3-CE0C-4125-BDD7-346487FA0B40}"/>
          </ac:grpSpMkLst>
        </pc:grpChg>
        <pc:graphicFrameChg chg="del">
          <ac:chgData name="Janarthanan Selvaraj" userId="8e8f83d9-d737-4123-a55b-43ffd2f0350b" providerId="ADAL" clId="{DC549764-1E04-421E-9F83-41A17D840C13}" dt="2023-07-13T10:46:17.148" v="2006" actId="478"/>
          <ac:graphicFrameMkLst>
            <pc:docMk/>
            <pc:sldMk cId="3193717080" sldId="336"/>
            <ac:graphicFrameMk id="5" creationId="{CB8F075A-7259-C1DD-214D-158692914F96}"/>
          </ac:graphicFrameMkLst>
        </pc:graphicFrameChg>
        <pc:graphicFrameChg chg="add mod">
          <ac:chgData name="Janarthanan Selvaraj" userId="8e8f83d9-d737-4123-a55b-43ffd2f0350b" providerId="ADAL" clId="{DC549764-1E04-421E-9F83-41A17D840C13}" dt="2023-07-13T10:55:16.734" v="2309" actId="255"/>
          <ac:graphicFrameMkLst>
            <pc:docMk/>
            <pc:sldMk cId="3193717080" sldId="336"/>
            <ac:graphicFrameMk id="36" creationId="{1037D9CB-8228-2D91-B420-96E28AFFC559}"/>
          </ac:graphicFrameMkLst>
        </pc:graphicFrameChg>
      </pc:sldChg>
      <pc:sldChg chg="addSp delSp modSp new mod setBg setClrOvrMap">
        <pc:chgData name="Janarthanan Selvaraj" userId="8e8f83d9-d737-4123-a55b-43ffd2f0350b" providerId="ADAL" clId="{DC549764-1E04-421E-9F83-41A17D840C13}" dt="2023-07-13T10:53:03.390" v="2294" actId="26606"/>
        <pc:sldMkLst>
          <pc:docMk/>
          <pc:sldMk cId="3777325680" sldId="337"/>
        </pc:sldMkLst>
        <pc:spChg chg="mod">
          <ac:chgData name="Janarthanan Selvaraj" userId="8e8f83d9-d737-4123-a55b-43ffd2f0350b" providerId="ADAL" clId="{DC549764-1E04-421E-9F83-41A17D840C13}" dt="2023-07-13T10:52:36.268" v="2290" actId="2711"/>
          <ac:spMkLst>
            <pc:docMk/>
            <pc:sldMk cId="3777325680" sldId="337"/>
            <ac:spMk id="2" creationId="{F256E740-96FA-E6CB-6E80-77C3164F620A}"/>
          </ac:spMkLst>
        </pc:spChg>
        <pc:spChg chg="del mod">
          <ac:chgData name="Janarthanan Selvaraj" userId="8e8f83d9-d737-4123-a55b-43ffd2f0350b" providerId="ADAL" clId="{DC549764-1E04-421E-9F83-41A17D840C13}" dt="2023-07-13T10:51:21.090" v="2261" actId="26606"/>
          <ac:spMkLst>
            <pc:docMk/>
            <pc:sldMk cId="3777325680" sldId="337"/>
            <ac:spMk id="3" creationId="{1452CDC6-B3CA-C25C-2816-D2A7267390E5}"/>
          </ac:spMkLst>
        </pc:spChg>
        <pc:spChg chg="add del">
          <ac:chgData name="Janarthanan Selvaraj" userId="8e8f83d9-d737-4123-a55b-43ffd2f0350b" providerId="ADAL" clId="{DC549764-1E04-421E-9F83-41A17D840C13}" dt="2023-07-13T10:52:23.897" v="2289" actId="26606"/>
          <ac:spMkLst>
            <pc:docMk/>
            <pc:sldMk cId="3777325680" sldId="337"/>
            <ac:spMk id="9" creationId="{0C541B88-1AE9-40C3-AFD5-967787C1979F}"/>
          </ac:spMkLst>
        </pc:spChg>
        <pc:spChg chg="add del">
          <ac:chgData name="Janarthanan Selvaraj" userId="8e8f83d9-d737-4123-a55b-43ffd2f0350b" providerId="ADAL" clId="{DC549764-1E04-421E-9F83-41A17D840C13}" dt="2023-07-13T10:52:23.897" v="2289" actId="26606"/>
          <ac:spMkLst>
            <pc:docMk/>
            <pc:sldMk cId="3777325680" sldId="337"/>
            <ac:spMk id="11" creationId="{E5F17139-31EE-46AC-B04F-DBBD852DD6CB}"/>
          </ac:spMkLst>
        </pc:spChg>
        <pc:spChg chg="add del">
          <ac:chgData name="Janarthanan Selvaraj" userId="8e8f83d9-d737-4123-a55b-43ffd2f0350b" providerId="ADAL" clId="{DC549764-1E04-421E-9F83-41A17D840C13}" dt="2023-07-13T10:52:23.897" v="2289" actId="26606"/>
          <ac:spMkLst>
            <pc:docMk/>
            <pc:sldMk cId="3777325680" sldId="337"/>
            <ac:spMk id="17" creationId="{89D16701-DA76-4F72-BB63-E2C3FFBDFE0F}"/>
          </ac:spMkLst>
        </pc:spChg>
        <pc:spChg chg="add del">
          <ac:chgData name="Janarthanan Selvaraj" userId="8e8f83d9-d737-4123-a55b-43ffd2f0350b" providerId="ADAL" clId="{DC549764-1E04-421E-9F83-41A17D840C13}" dt="2023-07-13T10:52:23.897" v="2289" actId="26606"/>
          <ac:spMkLst>
            <pc:docMk/>
            <pc:sldMk cId="3777325680" sldId="337"/>
            <ac:spMk id="19" creationId="{1CC28BE1-9DC6-43FE-9582-39F091098D77}"/>
          </ac:spMkLst>
        </pc:spChg>
        <pc:spChg chg="add del">
          <ac:chgData name="Janarthanan Selvaraj" userId="8e8f83d9-d737-4123-a55b-43ffd2f0350b" providerId="ADAL" clId="{DC549764-1E04-421E-9F83-41A17D840C13}" dt="2023-07-13T10:52:23.862" v="2288" actId="26606"/>
          <ac:spMkLst>
            <pc:docMk/>
            <pc:sldMk cId="3777325680" sldId="337"/>
            <ac:spMk id="40" creationId="{9228552E-C8B1-4A80-8448-0787CE0FC704}"/>
          </ac:spMkLst>
        </pc:spChg>
        <pc:spChg chg="add">
          <ac:chgData name="Janarthanan Selvaraj" userId="8e8f83d9-d737-4123-a55b-43ffd2f0350b" providerId="ADAL" clId="{DC549764-1E04-421E-9F83-41A17D840C13}" dt="2023-07-13T10:52:23.897" v="2289" actId="26606"/>
          <ac:spMkLst>
            <pc:docMk/>
            <pc:sldMk cId="3777325680" sldId="337"/>
            <ac:spMk id="42" creationId="{0C541B88-1AE9-40C3-AFD5-967787C1979F}"/>
          </ac:spMkLst>
        </pc:spChg>
        <pc:spChg chg="add">
          <ac:chgData name="Janarthanan Selvaraj" userId="8e8f83d9-d737-4123-a55b-43ffd2f0350b" providerId="ADAL" clId="{DC549764-1E04-421E-9F83-41A17D840C13}" dt="2023-07-13T10:52:23.897" v="2289" actId="26606"/>
          <ac:spMkLst>
            <pc:docMk/>
            <pc:sldMk cId="3777325680" sldId="337"/>
            <ac:spMk id="43" creationId="{E5F17139-31EE-46AC-B04F-DBBD852DD6CB}"/>
          </ac:spMkLst>
        </pc:spChg>
        <pc:spChg chg="add">
          <ac:chgData name="Janarthanan Selvaraj" userId="8e8f83d9-d737-4123-a55b-43ffd2f0350b" providerId="ADAL" clId="{DC549764-1E04-421E-9F83-41A17D840C13}" dt="2023-07-13T10:52:23.897" v="2289" actId="26606"/>
          <ac:spMkLst>
            <pc:docMk/>
            <pc:sldMk cId="3777325680" sldId="337"/>
            <ac:spMk id="47" creationId="{89D16701-DA76-4F72-BB63-E2C3FFBDFE0F}"/>
          </ac:spMkLst>
        </pc:spChg>
        <pc:spChg chg="add">
          <ac:chgData name="Janarthanan Selvaraj" userId="8e8f83d9-d737-4123-a55b-43ffd2f0350b" providerId="ADAL" clId="{DC549764-1E04-421E-9F83-41A17D840C13}" dt="2023-07-13T10:52:23.897" v="2289" actId="26606"/>
          <ac:spMkLst>
            <pc:docMk/>
            <pc:sldMk cId="3777325680" sldId="337"/>
            <ac:spMk id="48" creationId="{1CC28BE1-9DC6-43FE-9582-39F091098D77}"/>
          </ac:spMkLst>
        </pc:spChg>
        <pc:grpChg chg="add del">
          <ac:chgData name="Janarthanan Selvaraj" userId="8e8f83d9-d737-4123-a55b-43ffd2f0350b" providerId="ADAL" clId="{DC549764-1E04-421E-9F83-41A17D840C13}" dt="2023-07-13T10:52:23.897" v="2289" actId="26606"/>
          <ac:grpSpMkLst>
            <pc:docMk/>
            <pc:sldMk cId="3777325680" sldId="337"/>
            <ac:grpSpMk id="13" creationId="{7CF625D3-71A3-4F30-A096-8EF334E959D0}"/>
          </ac:grpSpMkLst>
        </pc:grpChg>
        <pc:grpChg chg="add del">
          <ac:chgData name="Janarthanan Selvaraj" userId="8e8f83d9-d737-4123-a55b-43ffd2f0350b" providerId="ADAL" clId="{DC549764-1E04-421E-9F83-41A17D840C13}" dt="2023-07-13T10:52:23.897" v="2289" actId="26606"/>
          <ac:grpSpMkLst>
            <pc:docMk/>
            <pc:sldMk cId="3777325680" sldId="337"/>
            <ac:grpSpMk id="21" creationId="{AF9AF3F3-CE0C-4125-BDD7-346487FA0B40}"/>
          </ac:grpSpMkLst>
        </pc:grpChg>
        <pc:grpChg chg="add">
          <ac:chgData name="Janarthanan Selvaraj" userId="8e8f83d9-d737-4123-a55b-43ffd2f0350b" providerId="ADAL" clId="{DC549764-1E04-421E-9F83-41A17D840C13}" dt="2023-07-13T10:52:23.897" v="2289" actId="26606"/>
          <ac:grpSpMkLst>
            <pc:docMk/>
            <pc:sldMk cId="3777325680" sldId="337"/>
            <ac:grpSpMk id="44" creationId="{7CF625D3-71A3-4F30-A096-8EF334E959D0}"/>
          </ac:grpSpMkLst>
        </pc:grpChg>
        <pc:grpChg chg="add">
          <ac:chgData name="Janarthanan Selvaraj" userId="8e8f83d9-d737-4123-a55b-43ffd2f0350b" providerId="ADAL" clId="{DC549764-1E04-421E-9F83-41A17D840C13}" dt="2023-07-13T10:52:23.897" v="2289" actId="26606"/>
          <ac:grpSpMkLst>
            <pc:docMk/>
            <pc:sldMk cId="3777325680" sldId="337"/>
            <ac:grpSpMk id="49" creationId="{AF9AF3F3-CE0C-4125-BDD7-346487FA0B40}"/>
          </ac:grpSpMkLst>
        </pc:grpChg>
        <pc:graphicFrameChg chg="add mod modGraphic">
          <ac:chgData name="Janarthanan Selvaraj" userId="8e8f83d9-d737-4123-a55b-43ffd2f0350b" providerId="ADAL" clId="{DC549764-1E04-421E-9F83-41A17D840C13}" dt="2023-07-13T10:53:03.390" v="2294" actId="26606"/>
          <ac:graphicFrameMkLst>
            <pc:docMk/>
            <pc:sldMk cId="3777325680" sldId="337"/>
            <ac:graphicFrameMk id="5" creationId="{C0F4B3FB-2A0F-9F73-AD60-B8D58F949872}"/>
          </ac:graphicFrameMkLst>
        </pc:graphicFrameChg>
        <pc:picChg chg="add del">
          <ac:chgData name="Janarthanan Selvaraj" userId="8e8f83d9-d737-4123-a55b-43ffd2f0350b" providerId="ADAL" clId="{DC549764-1E04-421E-9F83-41A17D840C13}" dt="2023-07-13T10:52:23.862" v="2288" actId="26606"/>
          <ac:picMkLst>
            <pc:docMk/>
            <pc:sldMk cId="3777325680" sldId="337"/>
            <ac:picMk id="36" creationId="{DD6F636F-1728-DAB8-8FA3-7076D9949EAE}"/>
          </ac:picMkLst>
        </pc:picChg>
      </pc:sldChg>
      <pc:sldChg chg="addSp delSp modSp new mod setBg">
        <pc:chgData name="Janarthanan Selvaraj" userId="8e8f83d9-d737-4123-a55b-43ffd2f0350b" providerId="ADAL" clId="{DC549764-1E04-421E-9F83-41A17D840C13}" dt="2023-07-13T11:00:56.128" v="2633" actId="113"/>
        <pc:sldMkLst>
          <pc:docMk/>
          <pc:sldMk cId="29895936" sldId="338"/>
        </pc:sldMkLst>
        <pc:spChg chg="mod">
          <ac:chgData name="Janarthanan Selvaraj" userId="8e8f83d9-d737-4123-a55b-43ffd2f0350b" providerId="ADAL" clId="{DC549764-1E04-421E-9F83-41A17D840C13}" dt="2023-07-13T11:00:56.128" v="2633" actId="113"/>
          <ac:spMkLst>
            <pc:docMk/>
            <pc:sldMk cId="29895936" sldId="338"/>
            <ac:spMk id="2" creationId="{61ED0B61-8BEC-5695-0D46-FAAE033579DE}"/>
          </ac:spMkLst>
        </pc:spChg>
        <pc:spChg chg="mod">
          <ac:chgData name="Janarthanan Selvaraj" userId="8e8f83d9-d737-4123-a55b-43ffd2f0350b" providerId="ADAL" clId="{DC549764-1E04-421E-9F83-41A17D840C13}" dt="2023-07-13T11:00:48.597" v="2632" actId="26606"/>
          <ac:spMkLst>
            <pc:docMk/>
            <pc:sldMk cId="29895936" sldId="338"/>
            <ac:spMk id="3" creationId="{AA045448-D9CA-9507-61A0-04F174EDF59C}"/>
          </ac:spMkLst>
        </pc:spChg>
        <pc:spChg chg="add del">
          <ac:chgData name="Janarthanan Selvaraj" userId="8e8f83d9-d737-4123-a55b-43ffd2f0350b" providerId="ADAL" clId="{DC549764-1E04-421E-9F83-41A17D840C13}" dt="2023-07-13T10:59:50.846" v="2628" actId="26606"/>
          <ac:spMkLst>
            <pc:docMk/>
            <pc:sldMk cId="29895936" sldId="338"/>
            <ac:spMk id="8" creationId="{1709F1D5-B0F1-4714-A239-E5B61C161915}"/>
          </ac:spMkLst>
        </pc:spChg>
        <pc:spChg chg="add del">
          <ac:chgData name="Janarthanan Selvaraj" userId="8e8f83d9-d737-4123-a55b-43ffd2f0350b" providerId="ADAL" clId="{DC549764-1E04-421E-9F83-41A17D840C13}" dt="2023-07-13T10:59:50.846" v="2628" actId="26606"/>
          <ac:spMkLst>
            <pc:docMk/>
            <pc:sldMk cId="29895936" sldId="338"/>
            <ac:spMk id="10" creationId="{228FB460-D3FF-4440-A020-05982A09E517}"/>
          </ac:spMkLst>
        </pc:spChg>
        <pc:spChg chg="add del">
          <ac:chgData name="Janarthanan Selvaraj" userId="8e8f83d9-d737-4123-a55b-43ffd2f0350b" providerId="ADAL" clId="{DC549764-1E04-421E-9F83-41A17D840C13}" dt="2023-07-13T10:59:50.846" v="2628" actId="26606"/>
          <ac:spMkLst>
            <pc:docMk/>
            <pc:sldMk cId="29895936" sldId="338"/>
            <ac:spMk id="12" creationId="{14847E93-7DC1-4D4B-8829-B19AA7137C50}"/>
          </ac:spMkLst>
        </pc:spChg>
        <pc:spChg chg="add del">
          <ac:chgData name="Janarthanan Selvaraj" userId="8e8f83d9-d737-4123-a55b-43ffd2f0350b" providerId="ADAL" clId="{DC549764-1E04-421E-9F83-41A17D840C13}" dt="2023-07-13T10:59:50.846" v="2628" actId="26606"/>
          <ac:spMkLst>
            <pc:docMk/>
            <pc:sldMk cId="29895936" sldId="338"/>
            <ac:spMk id="14" creationId="{5566D6E1-03A1-4D73-A4E0-35D74D568A04}"/>
          </ac:spMkLst>
        </pc:spChg>
        <pc:spChg chg="add del">
          <ac:chgData name="Janarthanan Selvaraj" userId="8e8f83d9-d737-4123-a55b-43ffd2f0350b" providerId="ADAL" clId="{DC549764-1E04-421E-9F83-41A17D840C13}" dt="2023-07-13T10:59:50.846" v="2628" actId="26606"/>
          <ac:spMkLst>
            <pc:docMk/>
            <pc:sldMk cId="29895936" sldId="338"/>
            <ac:spMk id="16" creationId="{9F835A99-04AC-494A-A572-AFE8413CC938}"/>
          </ac:spMkLst>
        </pc:spChg>
        <pc:spChg chg="add del">
          <ac:chgData name="Janarthanan Selvaraj" userId="8e8f83d9-d737-4123-a55b-43ffd2f0350b" providerId="ADAL" clId="{DC549764-1E04-421E-9F83-41A17D840C13}" dt="2023-07-13T10:59:50.846" v="2628" actId="26606"/>
          <ac:spMkLst>
            <pc:docMk/>
            <pc:sldMk cId="29895936" sldId="338"/>
            <ac:spMk id="18" creationId="{7B786209-1B0B-4CA9-9BDD-F7327066A84D}"/>
          </ac:spMkLst>
        </pc:spChg>
        <pc:spChg chg="add del">
          <ac:chgData name="Janarthanan Selvaraj" userId="8e8f83d9-d737-4123-a55b-43ffd2f0350b" providerId="ADAL" clId="{DC549764-1E04-421E-9F83-41A17D840C13}" dt="2023-07-13T10:59:50.846" v="2628" actId="26606"/>
          <ac:spMkLst>
            <pc:docMk/>
            <pc:sldMk cId="29895936" sldId="338"/>
            <ac:spMk id="20" creationId="{2D2964BB-484D-45AE-AD66-D407D0629652}"/>
          </ac:spMkLst>
        </pc:spChg>
        <pc:spChg chg="add del">
          <ac:chgData name="Janarthanan Selvaraj" userId="8e8f83d9-d737-4123-a55b-43ffd2f0350b" providerId="ADAL" clId="{DC549764-1E04-421E-9F83-41A17D840C13}" dt="2023-07-13T10:59:50.846" v="2628" actId="26606"/>
          <ac:spMkLst>
            <pc:docMk/>
            <pc:sldMk cId="29895936" sldId="338"/>
            <ac:spMk id="22" creationId="{6691AC69-A76E-4DAB-B565-468B6B87ACF3}"/>
          </ac:spMkLst>
        </pc:spChg>
        <pc:spChg chg="add del">
          <ac:chgData name="Janarthanan Selvaraj" userId="8e8f83d9-d737-4123-a55b-43ffd2f0350b" providerId="ADAL" clId="{DC549764-1E04-421E-9F83-41A17D840C13}" dt="2023-07-13T11:00:48.597" v="2632" actId="26606"/>
          <ac:spMkLst>
            <pc:docMk/>
            <pc:sldMk cId="29895936" sldId="338"/>
            <ac:spMk id="29" creationId="{1CD81A2A-6ED4-4EF4-A14C-912D31E14800}"/>
          </ac:spMkLst>
        </pc:spChg>
        <pc:spChg chg="add del">
          <ac:chgData name="Janarthanan Selvaraj" userId="8e8f83d9-d737-4123-a55b-43ffd2f0350b" providerId="ADAL" clId="{DC549764-1E04-421E-9F83-41A17D840C13}" dt="2023-07-13T11:00:48.597" v="2632" actId="26606"/>
          <ac:spMkLst>
            <pc:docMk/>
            <pc:sldMk cId="29895936" sldId="338"/>
            <ac:spMk id="31" creationId="{1661932C-CA15-4E17-B115-FAE7CBEE4789}"/>
          </ac:spMkLst>
        </pc:spChg>
        <pc:spChg chg="add del">
          <ac:chgData name="Janarthanan Selvaraj" userId="8e8f83d9-d737-4123-a55b-43ffd2f0350b" providerId="ADAL" clId="{DC549764-1E04-421E-9F83-41A17D840C13}" dt="2023-07-13T11:00:48.597" v="2632" actId="26606"/>
          <ac:spMkLst>
            <pc:docMk/>
            <pc:sldMk cId="29895936" sldId="338"/>
            <ac:spMk id="33" creationId="{8590ADD5-9383-4D3D-9047-3DA2593CCB5D}"/>
          </ac:spMkLst>
        </pc:spChg>
        <pc:spChg chg="add del">
          <ac:chgData name="Janarthanan Selvaraj" userId="8e8f83d9-d737-4123-a55b-43ffd2f0350b" providerId="ADAL" clId="{DC549764-1E04-421E-9F83-41A17D840C13}" dt="2023-07-13T11:00:48.597" v="2632" actId="26606"/>
          <ac:spMkLst>
            <pc:docMk/>
            <pc:sldMk cId="29895936" sldId="338"/>
            <ac:spMk id="35" creationId="{DABE3E45-88CF-45D8-8D40-C773324D93F6}"/>
          </ac:spMkLst>
        </pc:spChg>
        <pc:spChg chg="add del">
          <ac:chgData name="Janarthanan Selvaraj" userId="8e8f83d9-d737-4123-a55b-43ffd2f0350b" providerId="ADAL" clId="{DC549764-1E04-421E-9F83-41A17D840C13}" dt="2023-07-13T11:00:48.597" v="2632" actId="26606"/>
          <ac:spMkLst>
            <pc:docMk/>
            <pc:sldMk cId="29895936" sldId="338"/>
            <ac:spMk id="39" creationId="{B91ECDA9-56DC-4270-8F33-01C5637B8CEB}"/>
          </ac:spMkLst>
        </pc:spChg>
        <pc:spChg chg="add del">
          <ac:chgData name="Janarthanan Selvaraj" userId="8e8f83d9-d737-4123-a55b-43ffd2f0350b" providerId="ADAL" clId="{DC549764-1E04-421E-9F83-41A17D840C13}" dt="2023-07-13T11:00:48.597" v="2632" actId="26606"/>
          <ac:spMkLst>
            <pc:docMk/>
            <pc:sldMk cId="29895936" sldId="338"/>
            <ac:spMk id="41" creationId="{75F47824-961D-465D-84F9-EAE11BC6173B}"/>
          </ac:spMkLst>
        </pc:spChg>
        <pc:spChg chg="add del">
          <ac:chgData name="Janarthanan Selvaraj" userId="8e8f83d9-d737-4123-a55b-43ffd2f0350b" providerId="ADAL" clId="{DC549764-1E04-421E-9F83-41A17D840C13}" dt="2023-07-13T11:00:48.597" v="2632" actId="26606"/>
          <ac:spMkLst>
            <pc:docMk/>
            <pc:sldMk cId="29895936" sldId="338"/>
            <ac:spMk id="43" creationId="{FEC9DA3E-C1D7-472D-B7C0-F71AE41FBA23}"/>
          </ac:spMkLst>
        </pc:spChg>
        <pc:spChg chg="add">
          <ac:chgData name="Janarthanan Selvaraj" userId="8e8f83d9-d737-4123-a55b-43ffd2f0350b" providerId="ADAL" clId="{DC549764-1E04-421E-9F83-41A17D840C13}" dt="2023-07-13T11:00:48.597" v="2632" actId="26606"/>
          <ac:spMkLst>
            <pc:docMk/>
            <pc:sldMk cId="29895936" sldId="338"/>
            <ac:spMk id="48" creationId="{1CD81A2A-6ED4-4EF4-A14C-912D31E14800}"/>
          </ac:spMkLst>
        </pc:spChg>
        <pc:spChg chg="add">
          <ac:chgData name="Janarthanan Selvaraj" userId="8e8f83d9-d737-4123-a55b-43ffd2f0350b" providerId="ADAL" clId="{DC549764-1E04-421E-9F83-41A17D840C13}" dt="2023-07-13T11:00:48.597" v="2632" actId="26606"/>
          <ac:spMkLst>
            <pc:docMk/>
            <pc:sldMk cId="29895936" sldId="338"/>
            <ac:spMk id="50" creationId="{1661932C-CA15-4E17-B115-FAE7CBEE4789}"/>
          </ac:spMkLst>
        </pc:spChg>
        <pc:spChg chg="add">
          <ac:chgData name="Janarthanan Selvaraj" userId="8e8f83d9-d737-4123-a55b-43ffd2f0350b" providerId="ADAL" clId="{DC549764-1E04-421E-9F83-41A17D840C13}" dt="2023-07-13T11:00:48.597" v="2632" actId="26606"/>
          <ac:spMkLst>
            <pc:docMk/>
            <pc:sldMk cId="29895936" sldId="338"/>
            <ac:spMk id="52" creationId="{8590ADD5-9383-4D3D-9047-3DA2593CCB5D}"/>
          </ac:spMkLst>
        </pc:spChg>
        <pc:spChg chg="add">
          <ac:chgData name="Janarthanan Selvaraj" userId="8e8f83d9-d737-4123-a55b-43ffd2f0350b" providerId="ADAL" clId="{DC549764-1E04-421E-9F83-41A17D840C13}" dt="2023-07-13T11:00:48.597" v="2632" actId="26606"/>
          <ac:spMkLst>
            <pc:docMk/>
            <pc:sldMk cId="29895936" sldId="338"/>
            <ac:spMk id="54" creationId="{DABE3E45-88CF-45D8-8D40-C773324D93F6}"/>
          </ac:spMkLst>
        </pc:spChg>
        <pc:spChg chg="add">
          <ac:chgData name="Janarthanan Selvaraj" userId="8e8f83d9-d737-4123-a55b-43ffd2f0350b" providerId="ADAL" clId="{DC549764-1E04-421E-9F83-41A17D840C13}" dt="2023-07-13T11:00:48.597" v="2632" actId="26606"/>
          <ac:spMkLst>
            <pc:docMk/>
            <pc:sldMk cId="29895936" sldId="338"/>
            <ac:spMk id="58" creationId="{B91ECDA9-56DC-4270-8F33-01C5637B8CEB}"/>
          </ac:spMkLst>
        </pc:spChg>
        <pc:spChg chg="add">
          <ac:chgData name="Janarthanan Selvaraj" userId="8e8f83d9-d737-4123-a55b-43ffd2f0350b" providerId="ADAL" clId="{DC549764-1E04-421E-9F83-41A17D840C13}" dt="2023-07-13T11:00:48.597" v="2632" actId="26606"/>
          <ac:spMkLst>
            <pc:docMk/>
            <pc:sldMk cId="29895936" sldId="338"/>
            <ac:spMk id="60" creationId="{75F47824-961D-465D-84F9-EAE11BC6173B}"/>
          </ac:spMkLst>
        </pc:spChg>
        <pc:spChg chg="add">
          <ac:chgData name="Janarthanan Selvaraj" userId="8e8f83d9-d737-4123-a55b-43ffd2f0350b" providerId="ADAL" clId="{DC549764-1E04-421E-9F83-41A17D840C13}" dt="2023-07-13T11:00:48.597" v="2632" actId="26606"/>
          <ac:spMkLst>
            <pc:docMk/>
            <pc:sldMk cId="29895936" sldId="338"/>
            <ac:spMk id="62" creationId="{FEC9DA3E-C1D7-472D-B7C0-F71AE41FBA23}"/>
          </ac:spMkLst>
        </pc:spChg>
        <pc:picChg chg="add">
          <ac:chgData name="Janarthanan Selvaraj" userId="8e8f83d9-d737-4123-a55b-43ffd2f0350b" providerId="ADAL" clId="{DC549764-1E04-421E-9F83-41A17D840C13}" dt="2023-07-13T10:59:50.846" v="2628" actId="26606"/>
          <ac:picMkLst>
            <pc:docMk/>
            <pc:sldMk cId="29895936" sldId="338"/>
            <ac:picMk id="26" creationId="{9DBA4FDF-C983-0D8A-66E3-FC1401E9D9CF}"/>
          </ac:picMkLst>
        </pc:picChg>
        <pc:cxnChg chg="add del">
          <ac:chgData name="Janarthanan Selvaraj" userId="8e8f83d9-d737-4123-a55b-43ffd2f0350b" providerId="ADAL" clId="{DC549764-1E04-421E-9F83-41A17D840C13}" dt="2023-07-13T11:00:48.597" v="2632" actId="26606"/>
          <ac:cxnSpMkLst>
            <pc:docMk/>
            <pc:sldMk cId="29895936" sldId="338"/>
            <ac:cxnSpMk id="37" creationId="{49CD1692-827B-4C8D-B4A1-134FD04CF45C}"/>
          </ac:cxnSpMkLst>
        </pc:cxnChg>
        <pc:cxnChg chg="add">
          <ac:chgData name="Janarthanan Selvaraj" userId="8e8f83d9-d737-4123-a55b-43ffd2f0350b" providerId="ADAL" clId="{DC549764-1E04-421E-9F83-41A17D840C13}" dt="2023-07-13T11:00:48.597" v="2632" actId="26606"/>
          <ac:cxnSpMkLst>
            <pc:docMk/>
            <pc:sldMk cId="29895936" sldId="338"/>
            <ac:cxnSpMk id="56" creationId="{49CD1692-827B-4C8D-B4A1-134FD04CF45C}"/>
          </ac:cxnSpMkLst>
        </pc:cxnChg>
      </pc:sldChg>
    </pc:docChg>
  </pc:docChgLst>
  <pc:docChgLst>
    <pc:chgData name="Janarthanan Selvaraj" userId="8e8f83d9-d737-4123-a55b-43ffd2f0350b" providerId="ADAL" clId="{58BE5129-05F4-4A82-92F7-66595EC4E24D}"/>
    <pc:docChg chg="undo custSel addSld delSld modSld sldOrd delMainMaster">
      <pc:chgData name="Janarthanan Selvaraj" userId="8e8f83d9-d737-4123-a55b-43ffd2f0350b" providerId="ADAL" clId="{58BE5129-05F4-4A82-92F7-66595EC4E24D}" dt="2023-10-06T02:14:13.659" v="201" actId="6549"/>
      <pc:docMkLst>
        <pc:docMk/>
      </pc:docMkLst>
      <pc:sldChg chg="del">
        <pc:chgData name="Janarthanan Selvaraj" userId="8e8f83d9-d737-4123-a55b-43ffd2f0350b" providerId="ADAL" clId="{58BE5129-05F4-4A82-92F7-66595EC4E24D}" dt="2023-10-06T01:50:01.478" v="94" actId="47"/>
        <pc:sldMkLst>
          <pc:docMk/>
          <pc:sldMk cId="1975785391" sldId="283"/>
        </pc:sldMkLst>
      </pc:sldChg>
      <pc:sldChg chg="del">
        <pc:chgData name="Janarthanan Selvaraj" userId="8e8f83d9-d737-4123-a55b-43ffd2f0350b" providerId="ADAL" clId="{58BE5129-05F4-4A82-92F7-66595EC4E24D}" dt="2023-10-06T01:50:07.932" v="96" actId="47"/>
        <pc:sldMkLst>
          <pc:docMk/>
          <pc:sldMk cId="2306342227" sldId="286"/>
        </pc:sldMkLst>
      </pc:sldChg>
      <pc:sldChg chg="del">
        <pc:chgData name="Janarthanan Selvaraj" userId="8e8f83d9-d737-4123-a55b-43ffd2f0350b" providerId="ADAL" clId="{58BE5129-05F4-4A82-92F7-66595EC4E24D}" dt="2023-10-06T01:50:09.314" v="98" actId="47"/>
        <pc:sldMkLst>
          <pc:docMk/>
          <pc:sldMk cId="4092907218" sldId="326"/>
        </pc:sldMkLst>
      </pc:sldChg>
      <pc:sldChg chg="modSp mod">
        <pc:chgData name="Janarthanan Selvaraj" userId="8e8f83d9-d737-4123-a55b-43ffd2f0350b" providerId="ADAL" clId="{58BE5129-05F4-4A82-92F7-66595EC4E24D}" dt="2023-10-06T02:00:43.181" v="158" actId="20577"/>
        <pc:sldMkLst>
          <pc:docMk/>
          <pc:sldMk cId="29895936" sldId="338"/>
        </pc:sldMkLst>
        <pc:spChg chg="mod">
          <ac:chgData name="Janarthanan Selvaraj" userId="8e8f83d9-d737-4123-a55b-43ffd2f0350b" providerId="ADAL" clId="{58BE5129-05F4-4A82-92F7-66595EC4E24D}" dt="2023-10-06T02:00:43.181" v="158" actId="20577"/>
          <ac:spMkLst>
            <pc:docMk/>
            <pc:sldMk cId="29895936" sldId="338"/>
            <ac:spMk id="3" creationId="{AA045448-D9CA-9507-61A0-04F174EDF59C}"/>
          </ac:spMkLst>
        </pc:spChg>
      </pc:sldChg>
      <pc:sldChg chg="del">
        <pc:chgData name="Janarthanan Selvaraj" userId="8e8f83d9-d737-4123-a55b-43ffd2f0350b" providerId="ADAL" clId="{58BE5129-05F4-4A82-92F7-66595EC4E24D}" dt="2023-10-06T01:49:16.117" v="92" actId="47"/>
        <pc:sldMkLst>
          <pc:docMk/>
          <pc:sldMk cId="1933180047" sldId="340"/>
        </pc:sldMkLst>
      </pc:sldChg>
      <pc:sldChg chg="del">
        <pc:chgData name="Janarthanan Selvaraj" userId="8e8f83d9-d737-4123-a55b-43ffd2f0350b" providerId="ADAL" clId="{58BE5129-05F4-4A82-92F7-66595EC4E24D}" dt="2023-10-06T01:50:02.333" v="95" actId="47"/>
        <pc:sldMkLst>
          <pc:docMk/>
          <pc:sldMk cId="0" sldId="2147480495"/>
        </pc:sldMkLst>
      </pc:sldChg>
      <pc:sldChg chg="add del">
        <pc:chgData name="Janarthanan Selvaraj" userId="8e8f83d9-d737-4123-a55b-43ffd2f0350b" providerId="ADAL" clId="{58BE5129-05F4-4A82-92F7-66595EC4E24D}" dt="2023-10-06T01:50:33.132" v="109" actId="47"/>
        <pc:sldMkLst>
          <pc:docMk/>
          <pc:sldMk cId="1762109373" sldId="2147480506"/>
        </pc:sldMkLst>
      </pc:sldChg>
      <pc:sldChg chg="del">
        <pc:chgData name="Janarthanan Selvaraj" userId="8e8f83d9-d737-4123-a55b-43ffd2f0350b" providerId="ADAL" clId="{58BE5129-05F4-4A82-92F7-66595EC4E24D}" dt="2023-10-06T01:50:10.097" v="99" actId="47"/>
        <pc:sldMkLst>
          <pc:docMk/>
          <pc:sldMk cId="3164422745" sldId="2147480507"/>
        </pc:sldMkLst>
      </pc:sldChg>
      <pc:sldChg chg="del">
        <pc:chgData name="Janarthanan Selvaraj" userId="8e8f83d9-d737-4123-a55b-43ffd2f0350b" providerId="ADAL" clId="{58BE5129-05F4-4A82-92F7-66595EC4E24D}" dt="2023-10-06T01:50:10.921" v="100" actId="47"/>
        <pc:sldMkLst>
          <pc:docMk/>
          <pc:sldMk cId="2390205848" sldId="2147480508"/>
        </pc:sldMkLst>
      </pc:sldChg>
      <pc:sldChg chg="del">
        <pc:chgData name="Janarthanan Selvaraj" userId="8e8f83d9-d737-4123-a55b-43ffd2f0350b" providerId="ADAL" clId="{58BE5129-05F4-4A82-92F7-66595EC4E24D}" dt="2023-10-06T01:50:11.658" v="101" actId="47"/>
        <pc:sldMkLst>
          <pc:docMk/>
          <pc:sldMk cId="162135402" sldId="2147480509"/>
        </pc:sldMkLst>
      </pc:sldChg>
      <pc:sldChg chg="del">
        <pc:chgData name="Janarthanan Selvaraj" userId="8e8f83d9-d737-4123-a55b-43ffd2f0350b" providerId="ADAL" clId="{58BE5129-05F4-4A82-92F7-66595EC4E24D}" dt="2023-10-06T01:50:16.782" v="105" actId="47"/>
        <pc:sldMkLst>
          <pc:docMk/>
          <pc:sldMk cId="881812089" sldId="2147480510"/>
        </pc:sldMkLst>
      </pc:sldChg>
      <pc:sldChg chg="del">
        <pc:chgData name="Janarthanan Selvaraj" userId="8e8f83d9-d737-4123-a55b-43ffd2f0350b" providerId="ADAL" clId="{58BE5129-05F4-4A82-92F7-66595EC4E24D}" dt="2023-10-06T01:50:20.789" v="107" actId="47"/>
        <pc:sldMkLst>
          <pc:docMk/>
          <pc:sldMk cId="3187986277" sldId="2147480511"/>
        </pc:sldMkLst>
      </pc:sldChg>
      <pc:sldChg chg="del">
        <pc:chgData name="Janarthanan Selvaraj" userId="8e8f83d9-d737-4123-a55b-43ffd2f0350b" providerId="ADAL" clId="{58BE5129-05F4-4A82-92F7-66595EC4E24D}" dt="2023-10-06T01:50:08.482" v="97" actId="47"/>
        <pc:sldMkLst>
          <pc:docMk/>
          <pc:sldMk cId="1099877878" sldId="2147480512"/>
        </pc:sldMkLst>
      </pc:sldChg>
      <pc:sldChg chg="del">
        <pc:chgData name="Janarthanan Selvaraj" userId="8e8f83d9-d737-4123-a55b-43ffd2f0350b" providerId="ADAL" clId="{58BE5129-05F4-4A82-92F7-66595EC4E24D}" dt="2023-10-06T01:50:12.485" v="102" actId="47"/>
        <pc:sldMkLst>
          <pc:docMk/>
          <pc:sldMk cId="3346282015" sldId="2147480513"/>
        </pc:sldMkLst>
      </pc:sldChg>
      <pc:sldChg chg="del">
        <pc:chgData name="Janarthanan Selvaraj" userId="8e8f83d9-d737-4123-a55b-43ffd2f0350b" providerId="ADAL" clId="{58BE5129-05F4-4A82-92F7-66595EC4E24D}" dt="2023-10-06T01:50:13.777" v="103" actId="47"/>
        <pc:sldMkLst>
          <pc:docMk/>
          <pc:sldMk cId="3221308435" sldId="2147480514"/>
        </pc:sldMkLst>
      </pc:sldChg>
      <pc:sldChg chg="del">
        <pc:chgData name="Janarthanan Selvaraj" userId="8e8f83d9-d737-4123-a55b-43ffd2f0350b" providerId="ADAL" clId="{58BE5129-05F4-4A82-92F7-66595EC4E24D}" dt="2023-10-06T01:50:15.430" v="104" actId="47"/>
        <pc:sldMkLst>
          <pc:docMk/>
          <pc:sldMk cId="7909751" sldId="2147480515"/>
        </pc:sldMkLst>
      </pc:sldChg>
      <pc:sldChg chg="del">
        <pc:chgData name="Janarthanan Selvaraj" userId="8e8f83d9-d737-4123-a55b-43ffd2f0350b" providerId="ADAL" clId="{58BE5129-05F4-4A82-92F7-66595EC4E24D}" dt="2023-10-06T01:50:18.621" v="106" actId="47"/>
        <pc:sldMkLst>
          <pc:docMk/>
          <pc:sldMk cId="3095991126" sldId="2147480516"/>
        </pc:sldMkLst>
      </pc:sldChg>
      <pc:sldChg chg="del">
        <pc:chgData name="Janarthanan Selvaraj" userId="8e8f83d9-d737-4123-a55b-43ffd2f0350b" providerId="ADAL" clId="{58BE5129-05F4-4A82-92F7-66595EC4E24D}" dt="2023-10-06T01:49:16.684" v="93" actId="47"/>
        <pc:sldMkLst>
          <pc:docMk/>
          <pc:sldMk cId="3244210731" sldId="2147480517"/>
        </pc:sldMkLst>
      </pc:sldChg>
      <pc:sldChg chg="addSp delSp modSp new mod setBg">
        <pc:chgData name="Janarthanan Selvaraj" userId="8e8f83d9-d737-4123-a55b-43ffd2f0350b" providerId="ADAL" clId="{58BE5129-05F4-4A82-92F7-66595EC4E24D}" dt="2023-10-05T16:12:16.239" v="91" actId="113"/>
        <pc:sldMkLst>
          <pc:docMk/>
          <pc:sldMk cId="1738424040" sldId="2147480518"/>
        </pc:sldMkLst>
        <pc:spChg chg="del">
          <ac:chgData name="Janarthanan Selvaraj" userId="8e8f83d9-d737-4123-a55b-43ffd2f0350b" providerId="ADAL" clId="{58BE5129-05F4-4A82-92F7-66595EC4E24D}" dt="2023-10-05T16:07:52.597" v="4" actId="26606"/>
          <ac:spMkLst>
            <pc:docMk/>
            <pc:sldMk cId="1738424040" sldId="2147480518"/>
            <ac:spMk id="2" creationId="{19C34EB6-CB7B-C9BA-E072-70841BEE628A}"/>
          </ac:spMkLst>
        </pc:spChg>
        <pc:spChg chg="del">
          <ac:chgData name="Janarthanan Selvaraj" userId="8e8f83d9-d737-4123-a55b-43ffd2f0350b" providerId="ADAL" clId="{58BE5129-05F4-4A82-92F7-66595EC4E24D}" dt="2023-10-05T16:07:46.734" v="1"/>
          <ac:spMkLst>
            <pc:docMk/>
            <pc:sldMk cId="1738424040" sldId="2147480518"/>
            <ac:spMk id="3" creationId="{7A15AEAC-AD1F-3E9C-5901-60D439436930}"/>
          </ac:spMkLst>
        </pc:spChg>
        <pc:spChg chg="add mod">
          <ac:chgData name="Janarthanan Selvaraj" userId="8e8f83d9-d737-4123-a55b-43ffd2f0350b" providerId="ADAL" clId="{58BE5129-05F4-4A82-92F7-66595EC4E24D}" dt="2023-10-05T16:11:48.507" v="86" actId="207"/>
          <ac:spMkLst>
            <pc:docMk/>
            <pc:sldMk cId="1738424040" sldId="2147480518"/>
            <ac:spMk id="7" creationId="{BD189218-8F85-05FD-2C0E-3E90A53EA73B}"/>
          </ac:spMkLst>
        </pc:spChg>
        <pc:spChg chg="add mod">
          <ac:chgData name="Janarthanan Selvaraj" userId="8e8f83d9-d737-4123-a55b-43ffd2f0350b" providerId="ADAL" clId="{58BE5129-05F4-4A82-92F7-66595EC4E24D}" dt="2023-10-05T16:12:16.239" v="91" actId="113"/>
          <ac:spMkLst>
            <pc:docMk/>
            <pc:sldMk cId="1738424040" sldId="2147480518"/>
            <ac:spMk id="9" creationId="{B2D75814-AFF0-F3C1-FDDD-F82273A3FB1D}"/>
          </ac:spMkLst>
        </pc:spChg>
        <pc:spChg chg="add">
          <ac:chgData name="Janarthanan Selvaraj" userId="8e8f83d9-d737-4123-a55b-43ffd2f0350b" providerId="ADAL" clId="{58BE5129-05F4-4A82-92F7-66595EC4E24D}" dt="2023-10-05T16:07:52.597" v="4" actId="26606"/>
          <ac:spMkLst>
            <pc:docMk/>
            <pc:sldMk cId="1738424040" sldId="2147480518"/>
            <ac:spMk id="10" creationId="{42A4FC2C-047E-45A5-965D-8E1E3BF09BC6}"/>
          </ac:spMkLst>
        </pc:spChg>
        <pc:picChg chg="add mod">
          <ac:chgData name="Janarthanan Selvaraj" userId="8e8f83d9-d737-4123-a55b-43ffd2f0350b" providerId="ADAL" clId="{58BE5129-05F4-4A82-92F7-66595EC4E24D}" dt="2023-10-05T16:08:48.036" v="12" actId="1076"/>
          <ac:picMkLst>
            <pc:docMk/>
            <pc:sldMk cId="1738424040" sldId="2147480518"/>
            <ac:picMk id="5" creationId="{92C4A710-7670-61D1-465A-1E8C581044A5}"/>
          </ac:picMkLst>
        </pc:picChg>
      </pc:sldChg>
      <pc:sldChg chg="delSp add del setBg delDesignElem">
        <pc:chgData name="Janarthanan Selvaraj" userId="8e8f83d9-d737-4123-a55b-43ffd2f0350b" providerId="ADAL" clId="{58BE5129-05F4-4A82-92F7-66595EC4E24D}" dt="2023-10-06T02:01:49.742" v="162" actId="47"/>
        <pc:sldMkLst>
          <pc:docMk/>
          <pc:sldMk cId="2241487891" sldId="2147480557"/>
        </pc:sldMkLst>
        <pc:spChg chg="del">
          <ac:chgData name="Janarthanan Selvaraj" userId="8e8f83d9-d737-4123-a55b-43ffd2f0350b" providerId="ADAL" clId="{58BE5129-05F4-4A82-92F7-66595EC4E24D}" dt="2023-10-06T02:01:43.968" v="160"/>
          <ac:spMkLst>
            <pc:docMk/>
            <pc:sldMk cId="2241487891" sldId="2147480557"/>
            <ac:spMk id="22" creationId="{C7D023E4-8DE1-436E-9847-ED6A4B4B04FD}"/>
          </ac:spMkLst>
        </pc:spChg>
        <pc:grpChg chg="del">
          <ac:chgData name="Janarthanan Selvaraj" userId="8e8f83d9-d737-4123-a55b-43ffd2f0350b" providerId="ADAL" clId="{58BE5129-05F4-4A82-92F7-66595EC4E24D}" dt="2023-10-06T02:01:43.968" v="160"/>
          <ac:grpSpMkLst>
            <pc:docMk/>
            <pc:sldMk cId="2241487891" sldId="2147480557"/>
            <ac:grpSpMk id="23" creationId="{E27AF472-EAE3-4572-AB69-B92BD10DBC6D}"/>
          </ac:grpSpMkLst>
        </pc:grpChg>
        <pc:grpChg chg="del">
          <ac:chgData name="Janarthanan Selvaraj" userId="8e8f83d9-d737-4123-a55b-43ffd2f0350b" providerId="ADAL" clId="{58BE5129-05F4-4A82-92F7-66595EC4E24D}" dt="2023-10-06T02:01:43.968" v="160"/>
          <ac:grpSpMkLst>
            <pc:docMk/>
            <pc:sldMk cId="2241487891" sldId="2147480557"/>
            <ac:grpSpMk id="31" creationId="{519334DB-EC8F-4050-9C6E-F92B6A72DA20}"/>
          </ac:grpSpMkLst>
        </pc:grpChg>
        <pc:grpChg chg="del">
          <ac:chgData name="Janarthanan Selvaraj" userId="8e8f83d9-d737-4123-a55b-43ffd2f0350b" providerId="ADAL" clId="{58BE5129-05F4-4A82-92F7-66595EC4E24D}" dt="2023-10-06T02:01:43.968" v="160"/>
          <ac:grpSpMkLst>
            <pc:docMk/>
            <pc:sldMk cId="2241487891" sldId="2147480557"/>
            <ac:grpSpMk id="33" creationId="{3F87BA2A-0B66-4DEF-A04F-2CC1722572E0}"/>
          </ac:grpSpMkLst>
        </pc:grpChg>
      </pc:sldChg>
      <pc:sldChg chg="addSp delSp modSp add mod">
        <pc:chgData name="Janarthanan Selvaraj" userId="8e8f83d9-d737-4123-a55b-43ffd2f0350b" providerId="ADAL" clId="{58BE5129-05F4-4A82-92F7-66595EC4E24D}" dt="2023-10-06T02:04:43.149" v="177" actId="1076"/>
        <pc:sldMkLst>
          <pc:docMk/>
          <pc:sldMk cId="1413369074" sldId="2147480558"/>
        </pc:sldMkLst>
        <pc:spChg chg="add del">
          <ac:chgData name="Janarthanan Selvaraj" userId="8e8f83d9-d737-4123-a55b-43ffd2f0350b" providerId="ADAL" clId="{58BE5129-05F4-4A82-92F7-66595EC4E24D}" dt="2023-10-06T02:04:28.164" v="170" actId="22"/>
          <ac:spMkLst>
            <pc:docMk/>
            <pc:sldMk cId="1413369074" sldId="2147480558"/>
            <ac:spMk id="7" creationId="{D6F46A78-8267-1C6F-14EA-0193A2DBA96D}"/>
          </ac:spMkLst>
        </pc:spChg>
        <pc:picChg chg="add mod">
          <ac:chgData name="Janarthanan Selvaraj" userId="8e8f83d9-d737-4123-a55b-43ffd2f0350b" providerId="ADAL" clId="{58BE5129-05F4-4A82-92F7-66595EC4E24D}" dt="2023-10-06T02:02:31.059" v="167" actId="14100"/>
          <ac:picMkLst>
            <pc:docMk/>
            <pc:sldMk cId="1413369074" sldId="2147480558"/>
            <ac:picMk id="3" creationId="{94EFE600-4088-5490-8994-6974B1A7FED5}"/>
          </ac:picMkLst>
        </pc:picChg>
        <pc:picChg chg="del">
          <ac:chgData name="Janarthanan Selvaraj" userId="8e8f83d9-d737-4123-a55b-43ffd2f0350b" providerId="ADAL" clId="{58BE5129-05F4-4A82-92F7-66595EC4E24D}" dt="2023-10-06T02:02:21.225" v="163" actId="478"/>
          <ac:picMkLst>
            <pc:docMk/>
            <pc:sldMk cId="1413369074" sldId="2147480558"/>
            <ac:picMk id="5" creationId="{65A2AAD0-4491-9F96-D94B-927CD4FDB38E}"/>
          </ac:picMkLst>
        </pc:picChg>
        <pc:picChg chg="del">
          <ac:chgData name="Janarthanan Selvaraj" userId="8e8f83d9-d737-4123-a55b-43ffd2f0350b" providerId="ADAL" clId="{58BE5129-05F4-4A82-92F7-66595EC4E24D}" dt="2023-10-06T02:02:34.820" v="168" actId="478"/>
          <ac:picMkLst>
            <pc:docMk/>
            <pc:sldMk cId="1413369074" sldId="2147480558"/>
            <ac:picMk id="8" creationId="{F8CA9AD8-D5A1-E413-B202-A201C9AC8649}"/>
          </ac:picMkLst>
        </pc:picChg>
        <pc:picChg chg="add mod">
          <ac:chgData name="Janarthanan Selvaraj" userId="8e8f83d9-d737-4123-a55b-43ffd2f0350b" providerId="ADAL" clId="{58BE5129-05F4-4A82-92F7-66595EC4E24D}" dt="2023-10-06T02:04:43.149" v="177" actId="1076"/>
          <ac:picMkLst>
            <pc:docMk/>
            <pc:sldMk cId="1413369074" sldId="2147480558"/>
            <ac:picMk id="10" creationId="{151824C4-3FDB-3351-3B0F-A0FA60ED6CDA}"/>
          </ac:picMkLst>
        </pc:picChg>
      </pc:sldChg>
      <pc:sldChg chg="new del">
        <pc:chgData name="Janarthanan Selvaraj" userId="8e8f83d9-d737-4123-a55b-43ffd2f0350b" providerId="ADAL" clId="{58BE5129-05F4-4A82-92F7-66595EC4E24D}" dt="2023-10-06T02:13:37.848" v="181" actId="2696"/>
        <pc:sldMkLst>
          <pc:docMk/>
          <pc:sldMk cId="3085955468" sldId="2147480559"/>
        </pc:sldMkLst>
      </pc:sldChg>
      <pc:sldChg chg="new del">
        <pc:chgData name="Janarthanan Selvaraj" userId="8e8f83d9-d737-4123-a55b-43ffd2f0350b" providerId="ADAL" clId="{58BE5129-05F4-4A82-92F7-66595EC4E24D}" dt="2023-10-06T02:13:25.188" v="179" actId="680"/>
        <pc:sldMkLst>
          <pc:docMk/>
          <pc:sldMk cId="3444110138" sldId="2147480559"/>
        </pc:sldMkLst>
      </pc:sldChg>
      <pc:sldChg chg="addSp delSp modSp add mod ord">
        <pc:chgData name="Janarthanan Selvaraj" userId="8e8f83d9-d737-4123-a55b-43ffd2f0350b" providerId="ADAL" clId="{58BE5129-05F4-4A82-92F7-66595EC4E24D}" dt="2023-10-06T02:14:13.659" v="201" actId="6549"/>
        <pc:sldMkLst>
          <pc:docMk/>
          <pc:sldMk cId="3844079904" sldId="2147480559"/>
        </pc:sldMkLst>
        <pc:spChg chg="mod">
          <ac:chgData name="Janarthanan Selvaraj" userId="8e8f83d9-d737-4123-a55b-43ffd2f0350b" providerId="ADAL" clId="{58BE5129-05F4-4A82-92F7-66595EC4E24D}" dt="2023-10-06T02:14:13.659" v="201" actId="6549"/>
          <ac:spMkLst>
            <pc:docMk/>
            <pc:sldMk cId="3844079904" sldId="2147480559"/>
            <ac:spMk id="2" creationId="{9F7BC2AC-FB9D-36F3-DBCD-6D776E2E9863}"/>
          </ac:spMkLst>
        </pc:spChg>
        <pc:spChg chg="del">
          <ac:chgData name="Janarthanan Selvaraj" userId="8e8f83d9-d737-4123-a55b-43ffd2f0350b" providerId="ADAL" clId="{58BE5129-05F4-4A82-92F7-66595EC4E24D}" dt="2023-10-06T02:14:00.545" v="186" actId="478"/>
          <ac:spMkLst>
            <pc:docMk/>
            <pc:sldMk cId="3844079904" sldId="2147480559"/>
            <ac:spMk id="3" creationId="{A0B1E1E8-6B7F-F732-4726-544C23F40365}"/>
          </ac:spMkLst>
        </pc:spChg>
        <pc:spChg chg="add del mod">
          <ac:chgData name="Janarthanan Selvaraj" userId="8e8f83d9-d737-4123-a55b-43ffd2f0350b" providerId="ADAL" clId="{58BE5129-05F4-4A82-92F7-66595EC4E24D}" dt="2023-10-06T02:14:02.708" v="187"/>
          <ac:spMkLst>
            <pc:docMk/>
            <pc:sldMk cId="3844079904" sldId="2147480559"/>
            <ac:spMk id="6" creationId="{A4E87916-BA14-119D-D193-FCF31204BC7A}"/>
          </ac:spMkLst>
        </pc:spChg>
        <pc:picChg chg="del">
          <ac:chgData name="Janarthanan Selvaraj" userId="8e8f83d9-d737-4123-a55b-43ffd2f0350b" providerId="ADAL" clId="{58BE5129-05F4-4A82-92F7-66595EC4E24D}" dt="2023-10-06T02:13:59.023" v="185" actId="478"/>
          <ac:picMkLst>
            <pc:docMk/>
            <pc:sldMk cId="3844079904" sldId="2147480559"/>
            <ac:picMk id="4" creationId="{C30D42BF-4198-3575-7BFF-DA52C7549EB3}"/>
          </ac:picMkLst>
        </pc:picChg>
        <pc:picChg chg="add mod">
          <ac:chgData name="Janarthanan Selvaraj" userId="8e8f83d9-d737-4123-a55b-43ffd2f0350b" providerId="ADAL" clId="{58BE5129-05F4-4A82-92F7-66595EC4E24D}" dt="2023-10-06T02:14:06.816" v="190" actId="962"/>
          <ac:picMkLst>
            <pc:docMk/>
            <pc:sldMk cId="3844079904" sldId="2147480559"/>
            <ac:picMk id="8" creationId="{488FDE86-88AD-D5DC-37B4-AAA7D54253ED}"/>
          </ac:picMkLst>
        </pc:picChg>
      </pc:sldChg>
      <pc:sldMasterChg chg="delSldLayout">
        <pc:chgData name="Janarthanan Selvaraj" userId="8e8f83d9-d737-4123-a55b-43ffd2f0350b" providerId="ADAL" clId="{58BE5129-05F4-4A82-92F7-66595EC4E24D}" dt="2023-10-06T01:50:07.932" v="96" actId="47"/>
        <pc:sldMasterMkLst>
          <pc:docMk/>
          <pc:sldMasterMk cId="3307896956" sldId="2147483744"/>
        </pc:sldMasterMkLst>
        <pc:sldLayoutChg chg="del">
          <pc:chgData name="Janarthanan Selvaraj" userId="8e8f83d9-d737-4123-a55b-43ffd2f0350b" providerId="ADAL" clId="{58BE5129-05F4-4A82-92F7-66595EC4E24D}" dt="2023-10-06T01:50:07.932" v="96" actId="47"/>
          <pc:sldLayoutMkLst>
            <pc:docMk/>
            <pc:sldMasterMk cId="3307896956" sldId="2147483744"/>
            <pc:sldLayoutMk cId="2650906997" sldId="2147483750"/>
          </pc:sldLayoutMkLst>
        </pc:sldLayoutChg>
      </pc:sldMasterChg>
      <pc:sldMasterChg chg="del delSldLayout">
        <pc:chgData name="Janarthanan Selvaraj" userId="8e8f83d9-d737-4123-a55b-43ffd2f0350b" providerId="ADAL" clId="{58BE5129-05F4-4A82-92F7-66595EC4E24D}" dt="2023-10-06T01:50:02.333" v="95" actId="47"/>
        <pc:sldMasterMkLst>
          <pc:docMk/>
          <pc:sldMasterMk cId="33236182" sldId="2147483751"/>
        </pc:sldMasterMkLst>
        <pc:sldLayoutChg chg="del">
          <pc:chgData name="Janarthanan Selvaraj" userId="8e8f83d9-d737-4123-a55b-43ffd2f0350b" providerId="ADAL" clId="{58BE5129-05F4-4A82-92F7-66595EC4E24D}" dt="2023-10-06T01:50:02.333" v="95" actId="47"/>
          <pc:sldLayoutMkLst>
            <pc:docMk/>
            <pc:sldMasterMk cId="33236182" sldId="2147483751"/>
            <pc:sldLayoutMk cId="1337803929" sldId="2147483752"/>
          </pc:sldLayoutMkLst>
        </pc:sldLayoutChg>
        <pc:sldLayoutChg chg="del">
          <pc:chgData name="Janarthanan Selvaraj" userId="8e8f83d9-d737-4123-a55b-43ffd2f0350b" providerId="ADAL" clId="{58BE5129-05F4-4A82-92F7-66595EC4E24D}" dt="2023-10-06T01:50:02.333" v="95" actId="47"/>
          <pc:sldLayoutMkLst>
            <pc:docMk/>
            <pc:sldMasterMk cId="33236182" sldId="2147483751"/>
            <pc:sldLayoutMk cId="2075834974" sldId="2147483753"/>
          </pc:sldLayoutMkLst>
        </pc:sldLayoutChg>
        <pc:sldLayoutChg chg="del">
          <pc:chgData name="Janarthanan Selvaraj" userId="8e8f83d9-d737-4123-a55b-43ffd2f0350b" providerId="ADAL" clId="{58BE5129-05F4-4A82-92F7-66595EC4E24D}" dt="2023-10-06T01:50:02.333" v="95" actId="47"/>
          <pc:sldLayoutMkLst>
            <pc:docMk/>
            <pc:sldMasterMk cId="33236182" sldId="2147483751"/>
            <pc:sldLayoutMk cId="300469680" sldId="2147483754"/>
          </pc:sldLayoutMkLst>
        </pc:sldLayoutChg>
        <pc:sldLayoutChg chg="del">
          <pc:chgData name="Janarthanan Selvaraj" userId="8e8f83d9-d737-4123-a55b-43ffd2f0350b" providerId="ADAL" clId="{58BE5129-05F4-4A82-92F7-66595EC4E24D}" dt="2023-10-06T01:50:02.333" v="95" actId="47"/>
          <pc:sldLayoutMkLst>
            <pc:docMk/>
            <pc:sldMasterMk cId="33236182" sldId="2147483751"/>
            <pc:sldLayoutMk cId="803970525" sldId="2147483755"/>
          </pc:sldLayoutMkLst>
        </pc:sldLayoutChg>
        <pc:sldLayoutChg chg="del">
          <pc:chgData name="Janarthanan Selvaraj" userId="8e8f83d9-d737-4123-a55b-43ffd2f0350b" providerId="ADAL" clId="{58BE5129-05F4-4A82-92F7-66595EC4E24D}" dt="2023-10-06T01:50:02.333" v="95" actId="47"/>
          <pc:sldLayoutMkLst>
            <pc:docMk/>
            <pc:sldMasterMk cId="33236182" sldId="2147483751"/>
            <pc:sldLayoutMk cId="2043388689" sldId="2147483756"/>
          </pc:sldLayoutMkLst>
        </pc:sldLayoutChg>
        <pc:sldLayoutChg chg="del">
          <pc:chgData name="Janarthanan Selvaraj" userId="8e8f83d9-d737-4123-a55b-43ffd2f0350b" providerId="ADAL" clId="{58BE5129-05F4-4A82-92F7-66595EC4E24D}" dt="2023-10-06T01:50:02.333" v="95" actId="47"/>
          <pc:sldLayoutMkLst>
            <pc:docMk/>
            <pc:sldMasterMk cId="33236182" sldId="2147483751"/>
            <pc:sldLayoutMk cId="513008030" sldId="2147483757"/>
          </pc:sldLayoutMkLst>
        </pc:sldLayoutChg>
        <pc:sldLayoutChg chg="del">
          <pc:chgData name="Janarthanan Selvaraj" userId="8e8f83d9-d737-4123-a55b-43ffd2f0350b" providerId="ADAL" clId="{58BE5129-05F4-4A82-92F7-66595EC4E24D}" dt="2023-10-06T01:50:02.333" v="95" actId="47"/>
          <pc:sldLayoutMkLst>
            <pc:docMk/>
            <pc:sldMasterMk cId="33236182" sldId="2147483751"/>
            <pc:sldLayoutMk cId="3851726811" sldId="2147483758"/>
          </pc:sldLayoutMkLst>
        </pc:sldLayoutChg>
        <pc:sldLayoutChg chg="del">
          <pc:chgData name="Janarthanan Selvaraj" userId="8e8f83d9-d737-4123-a55b-43ffd2f0350b" providerId="ADAL" clId="{58BE5129-05F4-4A82-92F7-66595EC4E24D}" dt="2023-10-06T01:50:02.333" v="95" actId="47"/>
          <pc:sldLayoutMkLst>
            <pc:docMk/>
            <pc:sldMasterMk cId="33236182" sldId="2147483751"/>
            <pc:sldLayoutMk cId="530049394" sldId="2147483759"/>
          </pc:sldLayoutMkLst>
        </pc:sldLayoutChg>
        <pc:sldLayoutChg chg="del">
          <pc:chgData name="Janarthanan Selvaraj" userId="8e8f83d9-d737-4123-a55b-43ffd2f0350b" providerId="ADAL" clId="{58BE5129-05F4-4A82-92F7-66595EC4E24D}" dt="2023-10-06T01:50:02.333" v="95" actId="47"/>
          <pc:sldLayoutMkLst>
            <pc:docMk/>
            <pc:sldMasterMk cId="33236182" sldId="2147483751"/>
            <pc:sldLayoutMk cId="2035695892" sldId="2147483760"/>
          </pc:sldLayoutMkLst>
        </pc:sldLayoutChg>
        <pc:sldLayoutChg chg="del">
          <pc:chgData name="Janarthanan Selvaraj" userId="8e8f83d9-d737-4123-a55b-43ffd2f0350b" providerId="ADAL" clId="{58BE5129-05F4-4A82-92F7-66595EC4E24D}" dt="2023-10-06T01:50:02.333" v="95" actId="47"/>
          <pc:sldLayoutMkLst>
            <pc:docMk/>
            <pc:sldMasterMk cId="33236182" sldId="2147483751"/>
            <pc:sldLayoutMk cId="1335873167" sldId="2147483761"/>
          </pc:sldLayoutMkLst>
        </pc:sldLayoutChg>
        <pc:sldLayoutChg chg="del">
          <pc:chgData name="Janarthanan Selvaraj" userId="8e8f83d9-d737-4123-a55b-43ffd2f0350b" providerId="ADAL" clId="{58BE5129-05F4-4A82-92F7-66595EC4E24D}" dt="2023-10-06T01:50:02.333" v="95" actId="47"/>
          <pc:sldLayoutMkLst>
            <pc:docMk/>
            <pc:sldMasterMk cId="33236182" sldId="2147483751"/>
            <pc:sldLayoutMk cId="3843470541" sldId="2147483762"/>
          </pc:sldLayoutMkLst>
        </pc:sldLayoutChg>
        <pc:sldLayoutChg chg="del">
          <pc:chgData name="Janarthanan Selvaraj" userId="8e8f83d9-d737-4123-a55b-43ffd2f0350b" providerId="ADAL" clId="{58BE5129-05F4-4A82-92F7-66595EC4E24D}" dt="2023-10-06T01:50:02.333" v="95" actId="47"/>
          <pc:sldLayoutMkLst>
            <pc:docMk/>
            <pc:sldMasterMk cId="33236182" sldId="2147483751"/>
            <pc:sldLayoutMk cId="1698331873" sldId="2147483763"/>
          </pc:sldLayoutMkLst>
        </pc:sldLayoutChg>
        <pc:sldLayoutChg chg="del">
          <pc:chgData name="Janarthanan Selvaraj" userId="8e8f83d9-d737-4123-a55b-43ffd2f0350b" providerId="ADAL" clId="{58BE5129-05F4-4A82-92F7-66595EC4E24D}" dt="2023-10-06T01:50:02.333" v="95" actId="47"/>
          <pc:sldLayoutMkLst>
            <pc:docMk/>
            <pc:sldMasterMk cId="33236182" sldId="2147483751"/>
            <pc:sldLayoutMk cId="572208226" sldId="2147483764"/>
          </pc:sldLayoutMkLst>
        </pc:sldLayoutChg>
        <pc:sldLayoutChg chg="del">
          <pc:chgData name="Janarthanan Selvaraj" userId="8e8f83d9-d737-4123-a55b-43ffd2f0350b" providerId="ADAL" clId="{58BE5129-05F4-4A82-92F7-66595EC4E24D}" dt="2023-10-06T01:50:02.333" v="95" actId="47"/>
          <pc:sldLayoutMkLst>
            <pc:docMk/>
            <pc:sldMasterMk cId="33236182" sldId="2147483751"/>
            <pc:sldLayoutMk cId="964152550" sldId="2147483765"/>
          </pc:sldLayoutMkLst>
        </pc:sldLayoutChg>
        <pc:sldLayoutChg chg="del">
          <pc:chgData name="Janarthanan Selvaraj" userId="8e8f83d9-d737-4123-a55b-43ffd2f0350b" providerId="ADAL" clId="{58BE5129-05F4-4A82-92F7-66595EC4E24D}" dt="2023-10-06T01:50:02.333" v="95" actId="47"/>
          <pc:sldLayoutMkLst>
            <pc:docMk/>
            <pc:sldMasterMk cId="33236182" sldId="2147483751"/>
            <pc:sldLayoutMk cId="2899957015" sldId="2147483766"/>
          </pc:sldLayoutMkLst>
        </pc:sldLayoutChg>
        <pc:sldLayoutChg chg="del">
          <pc:chgData name="Janarthanan Selvaraj" userId="8e8f83d9-d737-4123-a55b-43ffd2f0350b" providerId="ADAL" clId="{58BE5129-05F4-4A82-92F7-66595EC4E24D}" dt="2023-10-06T01:50:02.333" v="95" actId="47"/>
          <pc:sldLayoutMkLst>
            <pc:docMk/>
            <pc:sldMasterMk cId="33236182" sldId="2147483751"/>
            <pc:sldLayoutMk cId="722970642" sldId="2147483767"/>
          </pc:sldLayoutMkLst>
        </pc:sldLayoutChg>
        <pc:sldLayoutChg chg="del">
          <pc:chgData name="Janarthanan Selvaraj" userId="8e8f83d9-d737-4123-a55b-43ffd2f0350b" providerId="ADAL" clId="{58BE5129-05F4-4A82-92F7-66595EC4E24D}" dt="2023-10-06T01:50:02.333" v="95" actId="47"/>
          <pc:sldLayoutMkLst>
            <pc:docMk/>
            <pc:sldMasterMk cId="33236182" sldId="2147483751"/>
            <pc:sldLayoutMk cId="1432337198" sldId="2147483768"/>
          </pc:sldLayoutMkLst>
        </pc:sldLayoutChg>
        <pc:sldLayoutChg chg="del">
          <pc:chgData name="Janarthanan Selvaraj" userId="8e8f83d9-d737-4123-a55b-43ffd2f0350b" providerId="ADAL" clId="{58BE5129-05F4-4A82-92F7-66595EC4E24D}" dt="2023-10-06T01:50:02.333" v="95" actId="47"/>
          <pc:sldLayoutMkLst>
            <pc:docMk/>
            <pc:sldMasterMk cId="33236182" sldId="2147483751"/>
            <pc:sldLayoutMk cId="670235863" sldId="2147483769"/>
          </pc:sldLayoutMkLst>
        </pc:sldLayoutChg>
      </pc:sldMasterChg>
    </pc:docChg>
  </pc:docChgLst>
  <pc:docChgLst>
    <pc:chgData name="Janarthanan Selvaraj" userId="8e8f83d9-d737-4123-a55b-43ffd2f0350b" providerId="ADAL" clId="{19AB3B96-FE9A-4473-8E22-85199B350066}"/>
    <pc:docChg chg="custSel addSld modSld">
      <pc:chgData name="Janarthanan Selvaraj" userId="8e8f83d9-d737-4123-a55b-43ffd2f0350b" providerId="ADAL" clId="{19AB3B96-FE9A-4473-8E22-85199B350066}" dt="2023-10-06T02:27:00.696" v="25" actId="20577"/>
      <pc:docMkLst>
        <pc:docMk/>
      </pc:docMkLst>
      <pc:sldChg chg="addSp delSp modSp add mod">
        <pc:chgData name="Janarthanan Selvaraj" userId="8e8f83d9-d737-4123-a55b-43ffd2f0350b" providerId="ADAL" clId="{19AB3B96-FE9A-4473-8E22-85199B350066}" dt="2023-10-06T02:27:00.696" v="25" actId="20577"/>
        <pc:sldMkLst>
          <pc:docMk/>
          <pc:sldMk cId="960259329" sldId="2147480560"/>
        </pc:sldMkLst>
        <pc:spChg chg="mod">
          <ac:chgData name="Janarthanan Selvaraj" userId="8e8f83d9-d737-4123-a55b-43ffd2f0350b" providerId="ADAL" clId="{19AB3B96-FE9A-4473-8E22-85199B350066}" dt="2023-10-06T02:27:00.696" v="25" actId="20577"/>
          <ac:spMkLst>
            <pc:docMk/>
            <pc:sldMk cId="960259329" sldId="2147480560"/>
            <ac:spMk id="2" creationId="{EC422B3D-F7F6-49D7-A7EB-6ABD0C6AFB1D}"/>
          </ac:spMkLst>
        </pc:spChg>
        <pc:picChg chg="add mod">
          <ac:chgData name="Janarthanan Selvaraj" userId="8e8f83d9-d737-4123-a55b-43ffd2f0350b" providerId="ADAL" clId="{19AB3B96-FE9A-4473-8E22-85199B350066}" dt="2023-10-06T02:26:49.742" v="6" actId="1076"/>
          <ac:picMkLst>
            <pc:docMk/>
            <pc:sldMk cId="960259329" sldId="2147480560"/>
            <ac:picMk id="3" creationId="{E1DD8BFD-9450-8BFC-F53D-943378F7FDB5}"/>
          </ac:picMkLst>
        </pc:picChg>
        <pc:picChg chg="del">
          <ac:chgData name="Janarthanan Selvaraj" userId="8e8f83d9-d737-4123-a55b-43ffd2f0350b" providerId="ADAL" clId="{19AB3B96-FE9A-4473-8E22-85199B350066}" dt="2023-10-06T02:26:34.820" v="1" actId="478"/>
          <ac:picMkLst>
            <pc:docMk/>
            <pc:sldMk cId="960259329" sldId="2147480560"/>
            <ac:picMk id="4" creationId="{9BC66F99-8481-544F-D3DB-09B358793996}"/>
          </ac:picMkLst>
        </pc:picChg>
      </pc:sldChg>
    </pc:docChg>
  </pc:docChgLst>
  <pc:docChgLst>
    <pc:chgData name="Janarthanan Selvaraj" userId="8e8f83d9-d737-4123-a55b-43ffd2f0350b" providerId="ADAL" clId="{09BCD201-698E-4D7C-9E40-6BF406239BFE}"/>
    <pc:docChg chg="undo custSel addSld delSld modSld sldOrd">
      <pc:chgData name="Janarthanan Selvaraj" userId="8e8f83d9-d737-4123-a55b-43ffd2f0350b" providerId="ADAL" clId="{09BCD201-698E-4D7C-9E40-6BF406239BFE}" dt="2023-04-14T12:41:12.033" v="2473" actId="255"/>
      <pc:docMkLst>
        <pc:docMk/>
      </pc:docMkLst>
      <pc:sldChg chg="addSp delSp modSp del mod modMedia delDesignElem">
        <pc:chgData name="Janarthanan Selvaraj" userId="8e8f83d9-d737-4123-a55b-43ffd2f0350b" providerId="ADAL" clId="{09BCD201-698E-4D7C-9E40-6BF406239BFE}" dt="2023-04-11T05:09:44.900" v="1669" actId="47"/>
        <pc:sldMkLst>
          <pc:docMk/>
          <pc:sldMk cId="2790545416" sldId="256"/>
        </pc:sldMkLst>
        <pc:spChg chg="mod">
          <ac:chgData name="Janarthanan Selvaraj" userId="8e8f83d9-d737-4123-a55b-43ffd2f0350b" providerId="ADAL" clId="{09BCD201-698E-4D7C-9E40-6BF406239BFE}" dt="2023-04-10T08:46:35.991" v="915" actId="255"/>
          <ac:spMkLst>
            <pc:docMk/>
            <pc:sldMk cId="2790545416" sldId="256"/>
            <ac:spMk id="2" creationId="{341BE325-9E95-C197-FD22-8008804E8862}"/>
          </ac:spMkLst>
        </pc:spChg>
        <pc:spChg chg="mod">
          <ac:chgData name="Janarthanan Selvaraj" userId="8e8f83d9-d737-4123-a55b-43ffd2f0350b" providerId="ADAL" clId="{09BCD201-698E-4D7C-9E40-6BF406239BFE}" dt="2023-04-10T08:46:45.176" v="916" actId="255"/>
          <ac:spMkLst>
            <pc:docMk/>
            <pc:sldMk cId="2790545416" sldId="256"/>
            <ac:spMk id="3" creationId="{D00121D7-74F3-4238-215D-57F30F121CCA}"/>
          </ac:spMkLst>
        </pc:spChg>
        <pc:spChg chg="del">
          <ac:chgData name="Janarthanan Selvaraj" userId="8e8f83d9-d737-4123-a55b-43ffd2f0350b" providerId="ADAL" clId="{09BCD201-698E-4D7C-9E40-6BF406239BFE}" dt="2023-03-26T12:21:21.654" v="2"/>
          <ac:spMkLst>
            <pc:docMk/>
            <pc:sldMk cId="2790545416" sldId="256"/>
            <ac:spMk id="8" creationId="{C27D7A02-907B-496F-BA7E-AA3780733CA7}"/>
          </ac:spMkLst>
        </pc:spChg>
        <pc:spChg chg="add del">
          <ac:chgData name="Janarthanan Selvaraj" userId="8e8f83d9-d737-4123-a55b-43ffd2f0350b" providerId="ADAL" clId="{09BCD201-698E-4D7C-9E40-6BF406239BFE}" dt="2023-04-10T08:20:53.123" v="889" actId="26606"/>
          <ac:spMkLst>
            <pc:docMk/>
            <pc:sldMk cId="2790545416" sldId="256"/>
            <ac:spMk id="9" creationId="{C1DD1A8A-57D5-4A81-AD04-532B043C5611}"/>
          </ac:spMkLst>
        </pc:spChg>
        <pc:spChg chg="del">
          <ac:chgData name="Janarthanan Selvaraj" userId="8e8f83d9-d737-4123-a55b-43ffd2f0350b" providerId="ADAL" clId="{09BCD201-698E-4D7C-9E40-6BF406239BFE}" dt="2023-03-26T12:21:21.654" v="2"/>
          <ac:spMkLst>
            <pc:docMk/>
            <pc:sldMk cId="2790545416" sldId="256"/>
            <ac:spMk id="10" creationId="{0FBA5268-0AE7-4CAD-9537-D0EB09E76406}"/>
          </ac:spMkLst>
        </pc:spChg>
        <pc:spChg chg="add del">
          <ac:chgData name="Janarthanan Selvaraj" userId="8e8f83d9-d737-4123-a55b-43ffd2f0350b" providerId="ADAL" clId="{09BCD201-698E-4D7C-9E40-6BF406239BFE}" dt="2023-04-10T08:20:53.123" v="889" actId="26606"/>
          <ac:spMkLst>
            <pc:docMk/>
            <pc:sldMk cId="2790545416" sldId="256"/>
            <ac:spMk id="11" creationId="{007891EC-4501-44ED-A8C8-B11B6DB767AB}"/>
          </ac:spMkLst>
        </pc:spChg>
        <pc:spChg chg="del">
          <ac:chgData name="Janarthanan Selvaraj" userId="8e8f83d9-d737-4123-a55b-43ffd2f0350b" providerId="ADAL" clId="{09BCD201-698E-4D7C-9E40-6BF406239BFE}" dt="2023-03-26T12:21:21.654" v="2"/>
          <ac:spMkLst>
            <pc:docMk/>
            <pc:sldMk cId="2790545416" sldId="256"/>
            <ac:spMk id="12" creationId="{088D065B-39DA-4077-B9CF-E489CE4C0169}"/>
          </ac:spMkLst>
        </pc:spChg>
        <pc:spChg chg="add del">
          <ac:chgData name="Janarthanan Selvaraj" userId="8e8f83d9-d737-4123-a55b-43ffd2f0350b" providerId="ADAL" clId="{09BCD201-698E-4D7C-9E40-6BF406239BFE}" dt="2023-04-10T08:20:39.700" v="884" actId="26606"/>
          <ac:spMkLst>
            <pc:docMk/>
            <pc:sldMk cId="2790545416" sldId="256"/>
            <ac:spMk id="16" creationId="{80E5FECD-C9FF-49B3-B1FD-6B2D855C4AD5}"/>
          </ac:spMkLst>
        </pc:spChg>
        <pc:spChg chg="add del">
          <ac:chgData name="Janarthanan Selvaraj" userId="8e8f83d9-d737-4123-a55b-43ffd2f0350b" providerId="ADAL" clId="{09BCD201-698E-4D7C-9E40-6BF406239BFE}" dt="2023-04-10T08:20:39.700" v="884" actId="26606"/>
          <ac:spMkLst>
            <pc:docMk/>
            <pc:sldMk cId="2790545416" sldId="256"/>
            <ac:spMk id="18" creationId="{F5569EEC-E12F-4856-B407-02B2813A4AA5}"/>
          </ac:spMkLst>
        </pc:spChg>
        <pc:spChg chg="add del">
          <ac:chgData name="Janarthanan Selvaraj" userId="8e8f83d9-d737-4123-a55b-43ffd2f0350b" providerId="ADAL" clId="{09BCD201-698E-4D7C-9E40-6BF406239BFE}" dt="2023-04-10T08:20:39.700" v="884" actId="26606"/>
          <ac:spMkLst>
            <pc:docMk/>
            <pc:sldMk cId="2790545416" sldId="256"/>
            <ac:spMk id="20" creationId="{CF860788-3A6A-45A3-B3F1-06F159665603}"/>
          </ac:spMkLst>
        </pc:spChg>
        <pc:spChg chg="add del">
          <ac:chgData name="Janarthanan Selvaraj" userId="8e8f83d9-d737-4123-a55b-43ffd2f0350b" providerId="ADAL" clId="{09BCD201-698E-4D7C-9E40-6BF406239BFE}" dt="2023-04-10T08:20:39.700" v="884" actId="26606"/>
          <ac:spMkLst>
            <pc:docMk/>
            <pc:sldMk cId="2790545416" sldId="256"/>
            <ac:spMk id="22" creationId="{DF1E3393-B852-4883-B778-ED3525112942}"/>
          </ac:spMkLst>
        </pc:spChg>
        <pc:spChg chg="add del">
          <ac:chgData name="Janarthanan Selvaraj" userId="8e8f83d9-d737-4123-a55b-43ffd2f0350b" providerId="ADAL" clId="{09BCD201-698E-4D7C-9E40-6BF406239BFE}" dt="2023-04-10T08:20:39.700" v="884" actId="26606"/>
          <ac:spMkLst>
            <pc:docMk/>
            <pc:sldMk cId="2790545416" sldId="256"/>
            <ac:spMk id="24" creationId="{39853D09-4205-4CC7-83EB-288E886AC9E4}"/>
          </ac:spMkLst>
        </pc:spChg>
        <pc:spChg chg="add del">
          <ac:chgData name="Janarthanan Selvaraj" userId="8e8f83d9-d737-4123-a55b-43ffd2f0350b" providerId="ADAL" clId="{09BCD201-698E-4D7C-9E40-6BF406239BFE}" dt="2023-04-10T08:20:39.700" v="884" actId="26606"/>
          <ac:spMkLst>
            <pc:docMk/>
            <pc:sldMk cId="2790545416" sldId="256"/>
            <ac:spMk id="26" creationId="{0D040B79-3E73-4A31-840D-D6B9C9FDFC46}"/>
          </ac:spMkLst>
        </pc:spChg>
        <pc:spChg chg="add del">
          <ac:chgData name="Janarthanan Selvaraj" userId="8e8f83d9-d737-4123-a55b-43ffd2f0350b" providerId="ADAL" clId="{09BCD201-698E-4D7C-9E40-6BF406239BFE}" dt="2023-04-10T08:20:39.700" v="884" actId="26606"/>
          <ac:spMkLst>
            <pc:docMk/>
            <pc:sldMk cId="2790545416" sldId="256"/>
            <ac:spMk id="28" creationId="{156C6AE5-3F8B-42AC-9EA4-1B686A11E93F}"/>
          </ac:spMkLst>
        </pc:spChg>
        <pc:spChg chg="add del">
          <ac:chgData name="Janarthanan Selvaraj" userId="8e8f83d9-d737-4123-a55b-43ffd2f0350b" providerId="ADAL" clId="{09BCD201-698E-4D7C-9E40-6BF406239BFE}" dt="2023-04-10T08:20:49.792" v="886" actId="26606"/>
          <ac:spMkLst>
            <pc:docMk/>
            <pc:sldMk cId="2790545416" sldId="256"/>
            <ac:spMk id="30" creationId="{C7D023E4-8DE1-436E-9847-ED6A4B4B04FD}"/>
          </ac:spMkLst>
        </pc:spChg>
        <pc:spChg chg="add del">
          <ac:chgData name="Janarthanan Selvaraj" userId="8e8f83d9-d737-4123-a55b-43ffd2f0350b" providerId="ADAL" clId="{09BCD201-698E-4D7C-9E40-6BF406239BFE}" dt="2023-04-10T08:20:53.119" v="888" actId="26606"/>
          <ac:spMkLst>
            <pc:docMk/>
            <pc:sldMk cId="2790545416" sldId="256"/>
            <ac:spMk id="38" creationId="{8A94871E-96FC-4ADE-815B-41A636E34F1A}"/>
          </ac:spMkLst>
        </pc:spChg>
        <pc:spChg chg="add del">
          <ac:chgData name="Janarthanan Selvaraj" userId="8e8f83d9-d737-4123-a55b-43ffd2f0350b" providerId="ADAL" clId="{09BCD201-698E-4D7C-9E40-6BF406239BFE}" dt="2023-04-10T08:20:53.119" v="888" actId="26606"/>
          <ac:spMkLst>
            <pc:docMk/>
            <pc:sldMk cId="2790545416" sldId="256"/>
            <ac:spMk id="39" creationId="{3FCFB1DE-0B7E-48CC-BA90-B2AB0889F9D6}"/>
          </ac:spMkLst>
        </pc:spChg>
        <pc:spChg chg="add del">
          <ac:chgData name="Janarthanan Selvaraj" userId="8e8f83d9-d737-4123-a55b-43ffd2f0350b" providerId="ADAL" clId="{09BCD201-698E-4D7C-9E40-6BF406239BFE}" dt="2023-04-10T08:45:47.188" v="914" actId="26606"/>
          <ac:spMkLst>
            <pc:docMk/>
            <pc:sldMk cId="2790545416" sldId="256"/>
            <ac:spMk id="41" creationId="{23D09407-53BC-485E-B4CE-BC5E4FC4B25B}"/>
          </ac:spMkLst>
        </pc:spChg>
        <pc:spChg chg="add del">
          <ac:chgData name="Janarthanan Selvaraj" userId="8e8f83d9-d737-4123-a55b-43ffd2f0350b" providerId="ADAL" clId="{09BCD201-698E-4D7C-9E40-6BF406239BFE}" dt="2023-04-10T08:45:47.188" v="914" actId="26606"/>
          <ac:spMkLst>
            <pc:docMk/>
            <pc:sldMk cId="2790545416" sldId="256"/>
            <ac:spMk id="42" creationId="{921DB988-49FC-4608-B0A2-E2F3A4019041}"/>
          </ac:spMkLst>
        </pc:spChg>
        <pc:spChg chg="add">
          <ac:chgData name="Janarthanan Selvaraj" userId="8e8f83d9-d737-4123-a55b-43ffd2f0350b" providerId="ADAL" clId="{09BCD201-698E-4D7C-9E40-6BF406239BFE}" dt="2023-04-10T08:45:47.188" v="914" actId="26606"/>
          <ac:spMkLst>
            <pc:docMk/>
            <pc:sldMk cId="2790545416" sldId="256"/>
            <ac:spMk id="53" creationId="{94714483-7072-431F-9DBE-87F44E4D44BC}"/>
          </ac:spMkLst>
        </pc:spChg>
        <pc:spChg chg="add">
          <ac:chgData name="Janarthanan Selvaraj" userId="8e8f83d9-d737-4123-a55b-43ffd2f0350b" providerId="ADAL" clId="{09BCD201-698E-4D7C-9E40-6BF406239BFE}" dt="2023-04-10T08:45:47.188" v="914" actId="26606"/>
          <ac:spMkLst>
            <pc:docMk/>
            <pc:sldMk cId="2790545416" sldId="256"/>
            <ac:spMk id="55" creationId="{495892E1-F4A5-4991-AC52-4F417B14A2A2}"/>
          </ac:spMkLst>
        </pc:spChg>
        <pc:spChg chg="add">
          <ac:chgData name="Janarthanan Selvaraj" userId="8e8f83d9-d737-4123-a55b-43ffd2f0350b" providerId="ADAL" clId="{09BCD201-698E-4D7C-9E40-6BF406239BFE}" dt="2023-04-10T08:45:47.188" v="914" actId="26606"/>
          <ac:spMkLst>
            <pc:docMk/>
            <pc:sldMk cId="2790545416" sldId="256"/>
            <ac:spMk id="65" creationId="{E2683E3F-F855-4549-84F8-42064EC0F247}"/>
          </ac:spMkLst>
        </pc:spChg>
        <pc:spChg chg="add">
          <ac:chgData name="Janarthanan Selvaraj" userId="8e8f83d9-d737-4123-a55b-43ffd2f0350b" providerId="ADAL" clId="{09BCD201-698E-4D7C-9E40-6BF406239BFE}" dt="2023-04-10T08:45:47.188" v="914" actId="26606"/>
          <ac:spMkLst>
            <pc:docMk/>
            <pc:sldMk cId="2790545416" sldId="256"/>
            <ac:spMk id="73" creationId="{832F3179-0CD5-40C8-9939-D8355006F7BA}"/>
          </ac:spMkLst>
        </pc:spChg>
        <pc:grpChg chg="add del">
          <ac:chgData name="Janarthanan Selvaraj" userId="8e8f83d9-d737-4123-a55b-43ffd2f0350b" providerId="ADAL" clId="{09BCD201-698E-4D7C-9E40-6BF406239BFE}" dt="2023-04-10T08:20:49.792" v="886" actId="26606"/>
          <ac:grpSpMkLst>
            <pc:docMk/>
            <pc:sldMk cId="2790545416" sldId="256"/>
            <ac:grpSpMk id="31" creationId="{7C98284F-5777-4481-9BD3-DA1E0A8E02A8}"/>
          </ac:grpSpMkLst>
        </pc:grpChg>
        <pc:grpChg chg="add del">
          <ac:chgData name="Janarthanan Selvaraj" userId="8e8f83d9-d737-4123-a55b-43ffd2f0350b" providerId="ADAL" clId="{09BCD201-698E-4D7C-9E40-6BF406239BFE}" dt="2023-04-10T08:20:49.792" v="886" actId="26606"/>
          <ac:grpSpMkLst>
            <pc:docMk/>
            <pc:sldMk cId="2790545416" sldId="256"/>
            <ac:grpSpMk id="33" creationId="{E27AF472-EAE3-4572-AB69-B92BD10DBC6D}"/>
          </ac:grpSpMkLst>
        </pc:grpChg>
        <pc:grpChg chg="add del">
          <ac:chgData name="Janarthanan Selvaraj" userId="8e8f83d9-d737-4123-a55b-43ffd2f0350b" providerId="ADAL" clId="{09BCD201-698E-4D7C-9E40-6BF406239BFE}" dt="2023-04-10T08:45:47.188" v="914" actId="26606"/>
          <ac:grpSpMkLst>
            <pc:docMk/>
            <pc:sldMk cId="2790545416" sldId="256"/>
            <ac:grpSpMk id="43" creationId="{E9B930FD-8671-4C4C-ADCF-73AC1D0CD417}"/>
          </ac:grpSpMkLst>
        </pc:grpChg>
        <pc:grpChg chg="add del">
          <ac:chgData name="Janarthanan Selvaraj" userId="8e8f83d9-d737-4123-a55b-43ffd2f0350b" providerId="ADAL" clId="{09BCD201-698E-4D7C-9E40-6BF406239BFE}" dt="2023-04-10T08:45:47.188" v="914" actId="26606"/>
          <ac:grpSpMkLst>
            <pc:docMk/>
            <pc:sldMk cId="2790545416" sldId="256"/>
            <ac:grpSpMk id="46" creationId="{383C2651-AE0C-4AE4-8725-E2F9414FE219}"/>
          </ac:grpSpMkLst>
        </pc:grpChg>
        <pc:grpChg chg="add">
          <ac:chgData name="Janarthanan Selvaraj" userId="8e8f83d9-d737-4123-a55b-43ffd2f0350b" providerId="ADAL" clId="{09BCD201-698E-4D7C-9E40-6BF406239BFE}" dt="2023-04-10T08:45:47.188" v="914" actId="26606"/>
          <ac:grpSpMkLst>
            <pc:docMk/>
            <pc:sldMk cId="2790545416" sldId="256"/>
            <ac:grpSpMk id="57" creationId="{ACF597F8-76AA-44FA-8E6A-06223B66C0DD}"/>
          </ac:grpSpMkLst>
        </pc:grpChg>
        <pc:grpChg chg="add">
          <ac:chgData name="Janarthanan Selvaraj" userId="8e8f83d9-d737-4123-a55b-43ffd2f0350b" providerId="ADAL" clId="{09BCD201-698E-4D7C-9E40-6BF406239BFE}" dt="2023-04-10T08:45:47.188" v="914" actId="26606"/>
          <ac:grpSpMkLst>
            <pc:docMk/>
            <pc:sldMk cId="2790545416" sldId="256"/>
            <ac:grpSpMk id="67" creationId="{8FC90B1E-0223-4440-AF22-8F32F6F0C7D2}"/>
          </ac:grpSpMkLst>
        </pc:grpChg>
        <pc:grpChg chg="add">
          <ac:chgData name="Janarthanan Selvaraj" userId="8e8f83d9-d737-4123-a55b-43ffd2f0350b" providerId="ADAL" clId="{09BCD201-698E-4D7C-9E40-6BF406239BFE}" dt="2023-04-10T08:45:47.188" v="914" actId="26606"/>
          <ac:grpSpMkLst>
            <pc:docMk/>
            <pc:sldMk cId="2790545416" sldId="256"/>
            <ac:grpSpMk id="75" creationId="{11CE155D-684B-4F5E-B835-C52765E310E7}"/>
          </ac:grpSpMkLst>
        </pc:grpChg>
        <pc:picChg chg="add mod ord">
          <ac:chgData name="Janarthanan Selvaraj" userId="8e8f83d9-d737-4123-a55b-43ffd2f0350b" providerId="ADAL" clId="{09BCD201-698E-4D7C-9E40-6BF406239BFE}" dt="2023-04-10T08:45:47.188" v="914" actId="26606"/>
          <ac:picMkLst>
            <pc:docMk/>
            <pc:sldMk cId="2790545416" sldId="256"/>
            <ac:picMk id="5" creationId="{D8F14C64-09E3-7573-0523-EC776AC95B69}"/>
          </ac:picMkLst>
        </pc:picChg>
      </pc:sldChg>
      <pc:sldChg chg="addSp delSp modSp add del mod ord setBg delDesignElem">
        <pc:chgData name="Janarthanan Selvaraj" userId="8e8f83d9-d737-4123-a55b-43ffd2f0350b" providerId="ADAL" clId="{09BCD201-698E-4D7C-9E40-6BF406239BFE}" dt="2023-04-10T06:11:16.724" v="726" actId="47"/>
        <pc:sldMkLst>
          <pc:docMk/>
          <pc:sldMk cId="795491716" sldId="257"/>
        </pc:sldMkLst>
        <pc:spChg chg="mod">
          <ac:chgData name="Janarthanan Selvaraj" userId="8e8f83d9-d737-4123-a55b-43ffd2f0350b" providerId="ADAL" clId="{09BCD201-698E-4D7C-9E40-6BF406239BFE}" dt="2023-03-27T05:47:52.165" v="13" actId="1076"/>
          <ac:spMkLst>
            <pc:docMk/>
            <pc:sldMk cId="795491716" sldId="257"/>
            <ac:spMk id="2" creationId="{341BE325-9E95-C197-FD22-8008804E8862}"/>
          </ac:spMkLst>
        </pc:spChg>
        <pc:spChg chg="del">
          <ac:chgData name="Janarthanan Selvaraj" userId="8e8f83d9-d737-4123-a55b-43ffd2f0350b" providerId="ADAL" clId="{09BCD201-698E-4D7C-9E40-6BF406239BFE}" dt="2023-03-26T12:21:21.654" v="2"/>
          <ac:spMkLst>
            <pc:docMk/>
            <pc:sldMk cId="795491716" sldId="257"/>
            <ac:spMk id="8" creationId="{C27D7A02-907B-496F-BA7E-AA3780733CA7}"/>
          </ac:spMkLst>
        </pc:spChg>
        <pc:spChg chg="del">
          <ac:chgData name="Janarthanan Selvaraj" userId="8e8f83d9-d737-4123-a55b-43ffd2f0350b" providerId="ADAL" clId="{09BCD201-698E-4D7C-9E40-6BF406239BFE}" dt="2023-03-26T12:21:21.654" v="2"/>
          <ac:spMkLst>
            <pc:docMk/>
            <pc:sldMk cId="795491716" sldId="257"/>
            <ac:spMk id="10" creationId="{0FBA5268-0AE7-4CAD-9537-D0EB09E76406}"/>
          </ac:spMkLst>
        </pc:spChg>
        <pc:spChg chg="del">
          <ac:chgData name="Janarthanan Selvaraj" userId="8e8f83d9-d737-4123-a55b-43ffd2f0350b" providerId="ADAL" clId="{09BCD201-698E-4D7C-9E40-6BF406239BFE}" dt="2023-03-26T12:21:21.654" v="2"/>
          <ac:spMkLst>
            <pc:docMk/>
            <pc:sldMk cId="795491716" sldId="257"/>
            <ac:spMk id="12" creationId="{088D065B-39DA-4077-B9CF-E489CE4C0169}"/>
          </ac:spMkLst>
        </pc:spChg>
        <pc:graphicFrameChg chg="add del modGraphic">
          <ac:chgData name="Janarthanan Selvaraj" userId="8e8f83d9-d737-4123-a55b-43ffd2f0350b" providerId="ADAL" clId="{09BCD201-698E-4D7C-9E40-6BF406239BFE}" dt="2023-03-27T05:50:28.169" v="17" actId="478"/>
          <ac:graphicFrameMkLst>
            <pc:docMk/>
            <pc:sldMk cId="795491716" sldId="257"/>
            <ac:graphicFrameMk id="3" creationId="{B1103D99-7ADE-FC93-47C9-069EF1D388D6}"/>
          </ac:graphicFrameMkLst>
        </pc:graphicFrameChg>
        <pc:graphicFrameChg chg="add del modGraphic">
          <ac:chgData name="Janarthanan Selvaraj" userId="8e8f83d9-d737-4123-a55b-43ffd2f0350b" providerId="ADAL" clId="{09BCD201-698E-4D7C-9E40-6BF406239BFE}" dt="2023-03-27T05:50:25.630" v="16" actId="478"/>
          <ac:graphicFrameMkLst>
            <pc:docMk/>
            <pc:sldMk cId="795491716" sldId="257"/>
            <ac:graphicFrameMk id="4" creationId="{5247E209-92D8-03D7-0963-6A5D48A980B9}"/>
          </ac:graphicFrameMkLst>
        </pc:graphicFrameChg>
        <pc:graphicFrameChg chg="add del mod modGraphic">
          <ac:chgData name="Janarthanan Selvaraj" userId="8e8f83d9-d737-4123-a55b-43ffd2f0350b" providerId="ADAL" clId="{09BCD201-698E-4D7C-9E40-6BF406239BFE}" dt="2023-03-27T05:55:35.971" v="124" actId="478"/>
          <ac:graphicFrameMkLst>
            <pc:docMk/>
            <pc:sldMk cId="795491716" sldId="257"/>
            <ac:graphicFrameMk id="5" creationId="{D6C8DEDE-6B94-A9FC-3DB7-F828885B4104}"/>
          </ac:graphicFrameMkLst>
        </pc:graphicFrameChg>
        <pc:picChg chg="mod">
          <ac:chgData name="Janarthanan Selvaraj" userId="8e8f83d9-d737-4123-a55b-43ffd2f0350b" providerId="ADAL" clId="{09BCD201-698E-4D7C-9E40-6BF406239BFE}" dt="2023-03-27T05:47:48.155" v="12" actId="1076"/>
          <ac:picMkLst>
            <pc:docMk/>
            <pc:sldMk cId="795491716" sldId="257"/>
            <ac:picMk id="7" creationId="{CE4551C4-5C8F-3421-B71E-8D1D68150F87}"/>
          </ac:picMkLst>
        </pc:picChg>
      </pc:sldChg>
      <pc:sldChg chg="addSp delSp modSp add mod ord modClrScheme setClrOvrMap chgLayout">
        <pc:chgData name="Janarthanan Selvaraj" userId="8e8f83d9-d737-4123-a55b-43ffd2f0350b" providerId="ADAL" clId="{09BCD201-698E-4D7C-9E40-6BF406239BFE}" dt="2023-04-14T10:50:06.370" v="2269"/>
        <pc:sldMkLst>
          <pc:docMk/>
          <pc:sldMk cId="2785082168" sldId="258"/>
        </pc:sldMkLst>
        <pc:spChg chg="del">
          <ac:chgData name="Janarthanan Selvaraj" userId="8e8f83d9-d737-4123-a55b-43ffd2f0350b" providerId="ADAL" clId="{09BCD201-698E-4D7C-9E40-6BF406239BFE}" dt="2023-03-26T12:21:50.887" v="9" actId="478"/>
          <ac:spMkLst>
            <pc:docMk/>
            <pc:sldMk cId="2785082168" sldId="258"/>
            <ac:spMk id="2" creationId="{341BE325-9E95-C197-FD22-8008804E8862}"/>
          </ac:spMkLst>
        </pc:spChg>
        <pc:spChg chg="add mod ord">
          <ac:chgData name="Janarthanan Selvaraj" userId="8e8f83d9-d737-4123-a55b-43ffd2f0350b" providerId="ADAL" clId="{09BCD201-698E-4D7C-9E40-6BF406239BFE}" dt="2023-04-11T05:08:27.786" v="1667" actId="26606"/>
          <ac:spMkLst>
            <pc:docMk/>
            <pc:sldMk cId="2785082168" sldId="258"/>
            <ac:spMk id="2" creationId="{F407F095-6DCB-47DA-265E-36DD5B2AB23E}"/>
          </ac:spMkLst>
        </pc:spChg>
        <pc:spChg chg="add del mod ord">
          <ac:chgData name="Janarthanan Selvaraj" userId="8e8f83d9-d737-4123-a55b-43ffd2f0350b" providerId="ADAL" clId="{09BCD201-698E-4D7C-9E40-6BF406239BFE}" dt="2023-03-27T09:08:20.291" v="567" actId="700"/>
          <ac:spMkLst>
            <pc:docMk/>
            <pc:sldMk cId="2785082168" sldId="258"/>
            <ac:spMk id="3" creationId="{784424DA-C0D4-2855-53D3-D575EC0EFBA6}"/>
          </ac:spMkLst>
        </pc:spChg>
        <pc:spChg chg="add del mod ord">
          <ac:chgData name="Janarthanan Selvaraj" userId="8e8f83d9-d737-4123-a55b-43ffd2f0350b" providerId="ADAL" clId="{09BCD201-698E-4D7C-9E40-6BF406239BFE}" dt="2023-03-27T09:08:20.291" v="567" actId="700"/>
          <ac:spMkLst>
            <pc:docMk/>
            <pc:sldMk cId="2785082168" sldId="258"/>
            <ac:spMk id="5" creationId="{784D0482-618B-AB95-35E1-271C80713E82}"/>
          </ac:spMkLst>
        </pc:spChg>
        <pc:spChg chg="add mod ord">
          <ac:chgData name="Janarthanan Selvaraj" userId="8e8f83d9-d737-4123-a55b-43ffd2f0350b" providerId="ADAL" clId="{09BCD201-698E-4D7C-9E40-6BF406239BFE}" dt="2023-04-11T05:08:27.786" v="1667" actId="26606"/>
          <ac:spMkLst>
            <pc:docMk/>
            <pc:sldMk cId="2785082168" sldId="258"/>
            <ac:spMk id="6" creationId="{196FD039-3E9E-36F5-A652-F920A419793E}"/>
          </ac:spMkLst>
        </pc:spChg>
        <pc:spChg chg="add del mod">
          <ac:chgData name="Janarthanan Selvaraj" userId="8e8f83d9-d737-4123-a55b-43ffd2f0350b" providerId="ADAL" clId="{09BCD201-698E-4D7C-9E40-6BF406239BFE}" dt="2023-03-26T12:21:53.238" v="10" actId="478"/>
          <ac:spMkLst>
            <pc:docMk/>
            <pc:sldMk cId="2785082168" sldId="258"/>
            <ac:spMk id="6" creationId="{C4947F4C-7B32-A71C-951C-9AB575912AAC}"/>
          </ac:spMkLst>
        </pc:spChg>
        <pc:spChg chg="add del">
          <ac:chgData name="Janarthanan Selvaraj" userId="8e8f83d9-d737-4123-a55b-43ffd2f0350b" providerId="ADAL" clId="{09BCD201-698E-4D7C-9E40-6BF406239BFE}" dt="2023-03-27T09:11:04.030" v="666" actId="26606"/>
          <ac:spMkLst>
            <pc:docMk/>
            <pc:sldMk cId="2785082168" sldId="258"/>
            <ac:spMk id="8" creationId="{A8908DB7-C3A6-4FCB-9820-CEE02B398C4A}"/>
          </ac:spMkLst>
        </pc:spChg>
        <pc:spChg chg="add del">
          <ac:chgData name="Janarthanan Selvaraj" userId="8e8f83d9-d737-4123-a55b-43ffd2f0350b" providerId="ADAL" clId="{09BCD201-698E-4D7C-9E40-6BF406239BFE}" dt="2023-03-27T06:06:29.897" v="345" actId="26606"/>
          <ac:spMkLst>
            <pc:docMk/>
            <pc:sldMk cId="2785082168" sldId="258"/>
            <ac:spMk id="9" creationId="{F3060C83-F051-4F0E-ABAD-AA0DFC48B218}"/>
          </ac:spMkLst>
        </pc:spChg>
        <pc:spChg chg="add del">
          <ac:chgData name="Janarthanan Selvaraj" userId="8e8f83d9-d737-4123-a55b-43ffd2f0350b" providerId="ADAL" clId="{09BCD201-698E-4D7C-9E40-6BF406239BFE}" dt="2023-03-27T09:11:04.030" v="666" actId="26606"/>
          <ac:spMkLst>
            <pc:docMk/>
            <pc:sldMk cId="2785082168" sldId="258"/>
            <ac:spMk id="10" creationId="{535742DD-1B16-4E9D-B715-0D74B4574A68}"/>
          </ac:spMkLst>
        </pc:spChg>
        <pc:spChg chg="add del">
          <ac:chgData name="Janarthanan Selvaraj" userId="8e8f83d9-d737-4123-a55b-43ffd2f0350b" providerId="ADAL" clId="{09BCD201-698E-4D7C-9E40-6BF406239BFE}" dt="2023-03-27T06:06:29.897" v="345" actId="26606"/>
          <ac:spMkLst>
            <pc:docMk/>
            <pc:sldMk cId="2785082168" sldId="258"/>
            <ac:spMk id="11" creationId="{83C98ABE-055B-441F-B07E-44F97F083C39}"/>
          </ac:spMkLst>
        </pc:spChg>
        <pc:spChg chg="add del">
          <ac:chgData name="Janarthanan Selvaraj" userId="8e8f83d9-d737-4123-a55b-43ffd2f0350b" providerId="ADAL" clId="{09BCD201-698E-4D7C-9E40-6BF406239BFE}" dt="2023-03-27T09:11:06.540" v="668" actId="26606"/>
          <ac:spMkLst>
            <pc:docMk/>
            <pc:sldMk cId="2785082168" sldId="258"/>
            <ac:spMk id="12" creationId="{2B97F24A-32CE-4C1C-A50D-3016B394DCFB}"/>
          </ac:spMkLst>
        </pc:spChg>
        <pc:spChg chg="add del">
          <ac:chgData name="Janarthanan Selvaraj" userId="8e8f83d9-d737-4123-a55b-43ffd2f0350b" providerId="ADAL" clId="{09BCD201-698E-4D7C-9E40-6BF406239BFE}" dt="2023-03-27T06:06:29.897" v="345" actId="26606"/>
          <ac:spMkLst>
            <pc:docMk/>
            <pc:sldMk cId="2785082168" sldId="258"/>
            <ac:spMk id="13" creationId="{29FDB030-9B49-4CED-8CCD-4D99382388AC}"/>
          </ac:spMkLst>
        </pc:spChg>
        <pc:spChg chg="add del">
          <ac:chgData name="Janarthanan Selvaraj" userId="8e8f83d9-d737-4123-a55b-43ffd2f0350b" providerId="ADAL" clId="{09BCD201-698E-4D7C-9E40-6BF406239BFE}" dt="2023-03-27T09:11:06.540" v="668" actId="26606"/>
          <ac:spMkLst>
            <pc:docMk/>
            <pc:sldMk cId="2785082168" sldId="258"/>
            <ac:spMk id="14" creationId="{CD8B4F24-440B-49E9-B85D-733523DC064B}"/>
          </ac:spMkLst>
        </pc:spChg>
        <pc:spChg chg="add del">
          <ac:chgData name="Janarthanan Selvaraj" userId="8e8f83d9-d737-4123-a55b-43ffd2f0350b" providerId="ADAL" clId="{09BCD201-698E-4D7C-9E40-6BF406239BFE}" dt="2023-03-27T06:06:29.897" v="345" actId="26606"/>
          <ac:spMkLst>
            <pc:docMk/>
            <pc:sldMk cId="2785082168" sldId="258"/>
            <ac:spMk id="15" creationId="{3783CA14-24A1-485C-8B30-D6A5D87987AD}"/>
          </ac:spMkLst>
        </pc:spChg>
        <pc:spChg chg="add del">
          <ac:chgData name="Janarthanan Selvaraj" userId="8e8f83d9-d737-4123-a55b-43ffd2f0350b" providerId="ADAL" clId="{09BCD201-698E-4D7C-9E40-6BF406239BFE}" dt="2023-03-27T09:11:14.032" v="670" actId="26606"/>
          <ac:spMkLst>
            <pc:docMk/>
            <pc:sldMk cId="2785082168" sldId="258"/>
            <ac:spMk id="16" creationId="{FFB60E8C-7224-44A4-87A0-46A1711DD2ED}"/>
          </ac:spMkLst>
        </pc:spChg>
        <pc:spChg chg="add del">
          <ac:chgData name="Janarthanan Selvaraj" userId="8e8f83d9-d737-4123-a55b-43ffd2f0350b" providerId="ADAL" clId="{09BCD201-698E-4D7C-9E40-6BF406239BFE}" dt="2023-03-27T06:06:29.897" v="345" actId="26606"/>
          <ac:spMkLst>
            <pc:docMk/>
            <pc:sldMk cId="2785082168" sldId="258"/>
            <ac:spMk id="17" creationId="{9A97C86A-04D6-40F7-AE84-31AB43E6A846}"/>
          </ac:spMkLst>
        </pc:spChg>
        <pc:spChg chg="add del">
          <ac:chgData name="Janarthanan Selvaraj" userId="8e8f83d9-d737-4123-a55b-43ffd2f0350b" providerId="ADAL" clId="{09BCD201-698E-4D7C-9E40-6BF406239BFE}" dt="2023-03-27T09:11:14.032" v="670" actId="26606"/>
          <ac:spMkLst>
            <pc:docMk/>
            <pc:sldMk cId="2785082168" sldId="258"/>
            <ac:spMk id="18" creationId="{5DA32751-37A2-45C0-BE94-63D375E27003}"/>
          </ac:spMkLst>
        </pc:spChg>
        <pc:spChg chg="add del">
          <ac:chgData name="Janarthanan Selvaraj" userId="8e8f83d9-d737-4123-a55b-43ffd2f0350b" providerId="ADAL" clId="{09BCD201-698E-4D7C-9E40-6BF406239BFE}" dt="2023-03-27T06:06:29.897" v="345" actId="26606"/>
          <ac:spMkLst>
            <pc:docMk/>
            <pc:sldMk cId="2785082168" sldId="258"/>
            <ac:spMk id="19" creationId="{FF9F2414-84E8-453E-B1F3-389FDE8192D9}"/>
          </ac:spMkLst>
        </pc:spChg>
        <pc:spChg chg="add del">
          <ac:chgData name="Janarthanan Selvaraj" userId="8e8f83d9-d737-4123-a55b-43ffd2f0350b" providerId="ADAL" clId="{09BCD201-698E-4D7C-9E40-6BF406239BFE}" dt="2023-03-27T09:11:14.032" v="670" actId="26606"/>
          <ac:spMkLst>
            <pc:docMk/>
            <pc:sldMk cId="2785082168" sldId="258"/>
            <ac:spMk id="20" creationId="{E659831F-0D9A-4C63-9EBB-8435B85A440F}"/>
          </ac:spMkLst>
        </pc:spChg>
        <pc:spChg chg="add del">
          <ac:chgData name="Janarthanan Selvaraj" userId="8e8f83d9-d737-4123-a55b-43ffd2f0350b" providerId="ADAL" clId="{09BCD201-698E-4D7C-9E40-6BF406239BFE}" dt="2023-03-27T06:06:29.897" v="345" actId="26606"/>
          <ac:spMkLst>
            <pc:docMk/>
            <pc:sldMk cId="2785082168" sldId="258"/>
            <ac:spMk id="21" creationId="{3ECA69A1-7536-43AC-85EF-C7106179F5ED}"/>
          </ac:spMkLst>
        </pc:spChg>
        <pc:spChg chg="add del">
          <ac:chgData name="Janarthanan Selvaraj" userId="8e8f83d9-d737-4123-a55b-43ffd2f0350b" providerId="ADAL" clId="{09BCD201-698E-4D7C-9E40-6BF406239BFE}" dt="2023-03-27T09:11:14.032" v="670" actId="26606"/>
          <ac:spMkLst>
            <pc:docMk/>
            <pc:sldMk cId="2785082168" sldId="258"/>
            <ac:spMk id="22" creationId="{5A55FBCD-CD42-40F5-8A1B-3203F9CAEEAA}"/>
          </ac:spMkLst>
        </pc:spChg>
        <pc:spChg chg="add del">
          <ac:chgData name="Janarthanan Selvaraj" userId="8e8f83d9-d737-4123-a55b-43ffd2f0350b" providerId="ADAL" clId="{09BCD201-698E-4D7C-9E40-6BF406239BFE}" dt="2023-04-11T05:08:27.786" v="1667" actId="26606"/>
          <ac:spMkLst>
            <pc:docMk/>
            <pc:sldMk cId="2785082168" sldId="258"/>
            <ac:spMk id="23" creationId="{5AA03EDC-7067-4DFF-B672-541D016AAAB8}"/>
          </ac:spMkLst>
        </pc:spChg>
        <pc:spChg chg="add del">
          <ac:chgData name="Janarthanan Selvaraj" userId="8e8f83d9-d737-4123-a55b-43ffd2f0350b" providerId="ADAL" clId="{09BCD201-698E-4D7C-9E40-6BF406239BFE}" dt="2023-03-27T09:11:50.675" v="682" actId="26606"/>
          <ac:spMkLst>
            <pc:docMk/>
            <pc:sldMk cId="2785082168" sldId="258"/>
            <ac:spMk id="24" creationId="{0D7B6173-1D58-48E2-83CF-37350F315F75}"/>
          </ac:spMkLst>
        </pc:spChg>
        <pc:spChg chg="add del">
          <ac:chgData name="Janarthanan Selvaraj" userId="8e8f83d9-d737-4123-a55b-43ffd2f0350b" providerId="ADAL" clId="{09BCD201-698E-4D7C-9E40-6BF406239BFE}" dt="2023-03-27T09:11:50.675" v="682" actId="26606"/>
          <ac:spMkLst>
            <pc:docMk/>
            <pc:sldMk cId="2785082168" sldId="258"/>
            <ac:spMk id="25" creationId="{02EBFA83-D4DB-4CA0-B229-9E44634D7FE9}"/>
          </ac:spMkLst>
        </pc:spChg>
        <pc:spChg chg="add del">
          <ac:chgData name="Janarthanan Selvaraj" userId="8e8f83d9-d737-4123-a55b-43ffd2f0350b" providerId="ADAL" clId="{09BCD201-698E-4D7C-9E40-6BF406239BFE}" dt="2023-03-27T09:11:50.675" v="682" actId="26606"/>
          <ac:spMkLst>
            <pc:docMk/>
            <pc:sldMk cId="2785082168" sldId="258"/>
            <ac:spMk id="27" creationId="{21BDEC81-16A7-4451-B893-C15000083B77}"/>
          </ac:spMkLst>
        </pc:spChg>
        <pc:spChg chg="add del">
          <ac:chgData name="Janarthanan Selvaraj" userId="8e8f83d9-d737-4123-a55b-43ffd2f0350b" providerId="ADAL" clId="{09BCD201-698E-4D7C-9E40-6BF406239BFE}" dt="2023-03-27T09:11:50.675" v="682" actId="26606"/>
          <ac:spMkLst>
            <pc:docMk/>
            <pc:sldMk cId="2785082168" sldId="258"/>
            <ac:spMk id="28" creationId="{26A515A1-4D80-430E-BE0A-71A290516A82}"/>
          </ac:spMkLst>
        </pc:spChg>
        <pc:spChg chg="add del">
          <ac:chgData name="Janarthanan Selvaraj" userId="8e8f83d9-d737-4123-a55b-43ffd2f0350b" providerId="ADAL" clId="{09BCD201-698E-4D7C-9E40-6BF406239BFE}" dt="2023-04-11T05:08:27.786" v="1667" actId="26606"/>
          <ac:spMkLst>
            <pc:docMk/>
            <pc:sldMk cId="2785082168" sldId="258"/>
            <ac:spMk id="29" creationId="{0EBF3E39-B0BE-496A-8604-9007470FFA3A}"/>
          </ac:spMkLst>
        </pc:spChg>
        <pc:spChg chg="add">
          <ac:chgData name="Janarthanan Selvaraj" userId="8e8f83d9-d737-4123-a55b-43ffd2f0350b" providerId="ADAL" clId="{09BCD201-698E-4D7C-9E40-6BF406239BFE}" dt="2023-04-11T05:08:27.786" v="1667" actId="26606"/>
          <ac:spMkLst>
            <pc:docMk/>
            <pc:sldMk cId="2785082168" sldId="258"/>
            <ac:spMk id="34" creationId="{C4285719-470E-454C-AF62-8323075F1F5B}"/>
          </ac:spMkLst>
        </pc:spChg>
        <pc:spChg chg="add">
          <ac:chgData name="Janarthanan Selvaraj" userId="8e8f83d9-d737-4123-a55b-43ffd2f0350b" providerId="ADAL" clId="{09BCD201-698E-4D7C-9E40-6BF406239BFE}" dt="2023-04-11T05:08:27.786" v="1667" actId="26606"/>
          <ac:spMkLst>
            <pc:docMk/>
            <pc:sldMk cId="2785082168" sldId="258"/>
            <ac:spMk id="36" creationId="{CD9FE4EF-C4D8-49A0-B2FF-81D8DB7D8A24}"/>
          </ac:spMkLst>
        </pc:spChg>
        <pc:spChg chg="add">
          <ac:chgData name="Janarthanan Selvaraj" userId="8e8f83d9-d737-4123-a55b-43ffd2f0350b" providerId="ADAL" clId="{09BCD201-698E-4D7C-9E40-6BF406239BFE}" dt="2023-04-11T05:08:27.786" v="1667" actId="26606"/>
          <ac:spMkLst>
            <pc:docMk/>
            <pc:sldMk cId="2785082168" sldId="258"/>
            <ac:spMk id="38" creationId="{4300840D-0A0B-4512-BACA-B439D5B9C57C}"/>
          </ac:spMkLst>
        </pc:spChg>
        <pc:spChg chg="add">
          <ac:chgData name="Janarthanan Selvaraj" userId="8e8f83d9-d737-4123-a55b-43ffd2f0350b" providerId="ADAL" clId="{09BCD201-698E-4D7C-9E40-6BF406239BFE}" dt="2023-04-11T05:08:27.786" v="1667" actId="26606"/>
          <ac:spMkLst>
            <pc:docMk/>
            <pc:sldMk cId="2785082168" sldId="258"/>
            <ac:spMk id="40" creationId="{D2B78728-A580-49A7-84F9-6EF6F583ADE0}"/>
          </ac:spMkLst>
        </pc:spChg>
        <pc:spChg chg="add">
          <ac:chgData name="Janarthanan Selvaraj" userId="8e8f83d9-d737-4123-a55b-43ffd2f0350b" providerId="ADAL" clId="{09BCD201-698E-4D7C-9E40-6BF406239BFE}" dt="2023-04-11T05:08:27.786" v="1667" actId="26606"/>
          <ac:spMkLst>
            <pc:docMk/>
            <pc:sldMk cId="2785082168" sldId="258"/>
            <ac:spMk id="42" creationId="{38FAA1A1-D861-433F-88FA-1E9D6FD31D11}"/>
          </ac:spMkLst>
        </pc:spChg>
        <pc:spChg chg="add">
          <ac:chgData name="Janarthanan Selvaraj" userId="8e8f83d9-d737-4123-a55b-43ffd2f0350b" providerId="ADAL" clId="{09BCD201-698E-4D7C-9E40-6BF406239BFE}" dt="2023-04-11T05:08:27.786" v="1667" actId="26606"/>
          <ac:spMkLst>
            <pc:docMk/>
            <pc:sldMk cId="2785082168" sldId="258"/>
            <ac:spMk id="44" creationId="{8D71EDA1-87BF-4D5D-AB79-F346FD19278A}"/>
          </ac:spMkLst>
        </pc:spChg>
        <pc:picChg chg="add mod ord">
          <ac:chgData name="Janarthanan Selvaraj" userId="8e8f83d9-d737-4123-a55b-43ffd2f0350b" providerId="ADAL" clId="{09BCD201-698E-4D7C-9E40-6BF406239BFE}" dt="2023-04-11T05:08:27.786" v="1667" actId="26606"/>
          <ac:picMkLst>
            <pc:docMk/>
            <pc:sldMk cId="2785082168" sldId="258"/>
            <ac:picMk id="4" creationId="{EA3CB5F3-C6E5-C98C-3208-7CA53CE39B65}"/>
          </ac:picMkLst>
        </pc:picChg>
        <pc:picChg chg="del">
          <ac:chgData name="Janarthanan Selvaraj" userId="8e8f83d9-d737-4123-a55b-43ffd2f0350b" providerId="ADAL" clId="{09BCD201-698E-4D7C-9E40-6BF406239BFE}" dt="2023-03-26T12:21:43.247" v="4" actId="478"/>
          <ac:picMkLst>
            <pc:docMk/>
            <pc:sldMk cId="2785082168" sldId="258"/>
            <ac:picMk id="7" creationId="{CE4551C4-5C8F-3421-B71E-8D1D68150F87}"/>
          </ac:picMkLst>
        </pc:picChg>
        <pc:picChg chg="add del">
          <ac:chgData name="Janarthanan Selvaraj" userId="8e8f83d9-d737-4123-a55b-43ffd2f0350b" providerId="ADAL" clId="{09BCD201-698E-4D7C-9E40-6BF406239BFE}" dt="2023-03-27T09:11:50.675" v="682" actId="26606"/>
          <ac:picMkLst>
            <pc:docMk/>
            <pc:sldMk cId="2785082168" sldId="258"/>
            <ac:picMk id="26" creationId="{B0DAC8FB-A162-44E3-A606-C855A03A5B09}"/>
          </ac:picMkLst>
        </pc:picChg>
      </pc:sldChg>
      <pc:sldChg chg="addSp delSp modSp add mod ord">
        <pc:chgData name="Janarthanan Selvaraj" userId="8e8f83d9-d737-4123-a55b-43ffd2f0350b" providerId="ADAL" clId="{09BCD201-698E-4D7C-9E40-6BF406239BFE}" dt="2023-04-14T12:35:53.129" v="2327" actId="478"/>
        <pc:sldMkLst>
          <pc:docMk/>
          <pc:sldMk cId="3701520792" sldId="259"/>
        </pc:sldMkLst>
        <pc:spChg chg="mod">
          <ac:chgData name="Janarthanan Selvaraj" userId="8e8f83d9-d737-4123-a55b-43ffd2f0350b" providerId="ADAL" clId="{09BCD201-698E-4D7C-9E40-6BF406239BFE}" dt="2023-04-11T04:58:04.630" v="1587" actId="26606"/>
          <ac:spMkLst>
            <pc:docMk/>
            <pc:sldMk cId="3701520792" sldId="259"/>
            <ac:spMk id="2" creationId="{341BE325-9E95-C197-FD22-8008804E8862}"/>
          </ac:spMkLst>
        </pc:spChg>
        <pc:spChg chg="add del mod">
          <ac:chgData name="Janarthanan Selvaraj" userId="8e8f83d9-d737-4123-a55b-43ffd2f0350b" providerId="ADAL" clId="{09BCD201-698E-4D7C-9E40-6BF406239BFE}" dt="2023-04-10T06:13:09.888" v="733" actId="478"/>
          <ac:spMkLst>
            <pc:docMk/>
            <pc:sldMk cId="3701520792" sldId="259"/>
            <ac:spMk id="3" creationId="{307CA230-0262-D018-93BF-BEB327375598}"/>
          </ac:spMkLst>
        </pc:spChg>
        <pc:spChg chg="add mod">
          <ac:chgData name="Janarthanan Selvaraj" userId="8e8f83d9-d737-4123-a55b-43ffd2f0350b" providerId="ADAL" clId="{09BCD201-698E-4D7C-9E40-6BF406239BFE}" dt="2023-04-11T04:58:26.019" v="1588" actId="164"/>
          <ac:spMkLst>
            <pc:docMk/>
            <pc:sldMk cId="3701520792" sldId="259"/>
            <ac:spMk id="3" creationId="{79F37CE2-EBBF-E8DB-98B5-BE14CBDE566D}"/>
          </ac:spMkLst>
        </pc:spChg>
        <pc:spChg chg="add del mod">
          <ac:chgData name="Janarthanan Selvaraj" userId="8e8f83d9-d737-4123-a55b-43ffd2f0350b" providerId="ADAL" clId="{09BCD201-698E-4D7C-9E40-6BF406239BFE}" dt="2023-04-10T06:13:12.258" v="735" actId="478"/>
          <ac:spMkLst>
            <pc:docMk/>
            <pc:sldMk cId="3701520792" sldId="259"/>
            <ac:spMk id="4" creationId="{6945B523-49A2-E601-F46F-3A8C8802F0BD}"/>
          </ac:spMkLst>
        </pc:spChg>
        <pc:spChg chg="add mod">
          <ac:chgData name="Janarthanan Selvaraj" userId="8e8f83d9-d737-4123-a55b-43ffd2f0350b" providerId="ADAL" clId="{09BCD201-698E-4D7C-9E40-6BF406239BFE}" dt="2023-04-11T04:58:26.019" v="1588" actId="164"/>
          <ac:spMkLst>
            <pc:docMk/>
            <pc:sldMk cId="3701520792" sldId="259"/>
            <ac:spMk id="4" creationId="{8B084EEC-0923-5E55-CB95-8CF69B36B378}"/>
          </ac:spMkLst>
        </pc:spChg>
        <pc:spChg chg="add mod">
          <ac:chgData name="Janarthanan Selvaraj" userId="8e8f83d9-d737-4123-a55b-43ffd2f0350b" providerId="ADAL" clId="{09BCD201-698E-4D7C-9E40-6BF406239BFE}" dt="2023-04-11T04:58:26.019" v="1588" actId="164"/>
          <ac:spMkLst>
            <pc:docMk/>
            <pc:sldMk cId="3701520792" sldId="259"/>
            <ac:spMk id="6" creationId="{9518D041-B7E7-907D-F18D-55070D19B47B}"/>
          </ac:spMkLst>
        </pc:spChg>
        <pc:spChg chg="add mod">
          <ac:chgData name="Janarthanan Selvaraj" userId="8e8f83d9-d737-4123-a55b-43ffd2f0350b" providerId="ADAL" clId="{09BCD201-698E-4D7C-9E40-6BF406239BFE}" dt="2023-04-11T04:58:26.019" v="1588" actId="164"/>
          <ac:spMkLst>
            <pc:docMk/>
            <pc:sldMk cId="3701520792" sldId="259"/>
            <ac:spMk id="7" creationId="{2AECCCD6-0CAA-AFF9-C5AF-36ACA54489E7}"/>
          </ac:spMkLst>
        </pc:spChg>
        <pc:spChg chg="add mod">
          <ac:chgData name="Janarthanan Selvaraj" userId="8e8f83d9-d737-4123-a55b-43ffd2f0350b" providerId="ADAL" clId="{09BCD201-698E-4D7C-9E40-6BF406239BFE}" dt="2023-04-11T04:58:26.019" v="1588" actId="164"/>
          <ac:spMkLst>
            <pc:docMk/>
            <pc:sldMk cId="3701520792" sldId="259"/>
            <ac:spMk id="8" creationId="{D2B6186B-EEF0-4BA8-D8B4-F0BA19B0BE14}"/>
          </ac:spMkLst>
        </pc:spChg>
        <pc:spChg chg="add mod">
          <ac:chgData name="Janarthanan Selvaraj" userId="8e8f83d9-d737-4123-a55b-43ffd2f0350b" providerId="ADAL" clId="{09BCD201-698E-4D7C-9E40-6BF406239BFE}" dt="2023-04-11T04:58:26.019" v="1588" actId="164"/>
          <ac:spMkLst>
            <pc:docMk/>
            <pc:sldMk cId="3701520792" sldId="259"/>
            <ac:spMk id="9" creationId="{2F91291B-1A21-5E7C-9C15-030BB33B13F7}"/>
          </ac:spMkLst>
        </pc:spChg>
        <pc:spChg chg="add del">
          <ac:chgData name="Janarthanan Selvaraj" userId="8e8f83d9-d737-4123-a55b-43ffd2f0350b" providerId="ADAL" clId="{09BCD201-698E-4D7C-9E40-6BF406239BFE}" dt="2023-04-10T06:13:43.760" v="755" actId="26606"/>
          <ac:spMkLst>
            <pc:docMk/>
            <pc:sldMk cId="3701520792" sldId="259"/>
            <ac:spMk id="10" creationId="{A4AC5506-6312-4701-8D3C-40187889A947}"/>
          </ac:spMkLst>
        </pc:spChg>
        <pc:spChg chg="add del">
          <ac:chgData name="Janarthanan Selvaraj" userId="8e8f83d9-d737-4123-a55b-43ffd2f0350b" providerId="ADAL" clId="{09BCD201-698E-4D7C-9E40-6BF406239BFE}" dt="2023-04-10T06:13:46.512" v="757" actId="26606"/>
          <ac:spMkLst>
            <pc:docMk/>
            <pc:sldMk cId="3701520792" sldId="259"/>
            <ac:spMk id="12" creationId="{921DB988-49FC-4608-B0A2-E2F3A4019041}"/>
          </ac:spMkLst>
        </pc:spChg>
        <pc:spChg chg="add del">
          <ac:chgData name="Janarthanan Selvaraj" userId="8e8f83d9-d737-4123-a55b-43ffd2f0350b" providerId="ADAL" clId="{09BCD201-698E-4D7C-9E40-6BF406239BFE}" dt="2023-04-10T06:13:46.512" v="757" actId="26606"/>
          <ac:spMkLst>
            <pc:docMk/>
            <pc:sldMk cId="3701520792" sldId="259"/>
            <ac:spMk id="13" creationId="{23D09407-53BC-485E-B4CE-BC5E4FC4B25B}"/>
          </ac:spMkLst>
        </pc:spChg>
        <pc:spChg chg="add del">
          <ac:chgData name="Janarthanan Selvaraj" userId="8e8f83d9-d737-4123-a55b-43ffd2f0350b" providerId="ADAL" clId="{09BCD201-698E-4D7C-9E40-6BF406239BFE}" dt="2023-04-11T04:58:03.059" v="1584" actId="26606"/>
          <ac:spMkLst>
            <pc:docMk/>
            <pc:sldMk cId="3701520792" sldId="259"/>
            <ac:spMk id="15" creationId="{BACC6370-2D7E-4714-9D71-7542949D7D5D}"/>
          </ac:spMkLst>
        </pc:spChg>
        <pc:spChg chg="add del">
          <ac:chgData name="Janarthanan Selvaraj" userId="8e8f83d9-d737-4123-a55b-43ffd2f0350b" providerId="ADAL" clId="{09BCD201-698E-4D7C-9E40-6BF406239BFE}" dt="2023-04-11T04:58:03.059" v="1584" actId="26606"/>
          <ac:spMkLst>
            <pc:docMk/>
            <pc:sldMk cId="3701520792" sldId="259"/>
            <ac:spMk id="17" creationId="{F68B3F68-107C-434F-AA38-110D5EA91B85}"/>
          </ac:spMkLst>
        </pc:spChg>
        <pc:spChg chg="add del">
          <ac:chgData name="Janarthanan Selvaraj" userId="8e8f83d9-d737-4123-a55b-43ffd2f0350b" providerId="ADAL" clId="{09BCD201-698E-4D7C-9E40-6BF406239BFE}" dt="2023-04-11T04:58:03.059" v="1584" actId="26606"/>
          <ac:spMkLst>
            <pc:docMk/>
            <pc:sldMk cId="3701520792" sldId="259"/>
            <ac:spMk id="19" creationId="{AAD0DBB9-1A4B-4391-81D4-CB19F9AB918A}"/>
          </ac:spMkLst>
        </pc:spChg>
        <pc:spChg chg="add del">
          <ac:chgData name="Janarthanan Selvaraj" userId="8e8f83d9-d737-4123-a55b-43ffd2f0350b" providerId="ADAL" clId="{09BCD201-698E-4D7C-9E40-6BF406239BFE}" dt="2023-04-11T04:58:03.059" v="1584" actId="26606"/>
          <ac:spMkLst>
            <pc:docMk/>
            <pc:sldMk cId="3701520792" sldId="259"/>
            <ac:spMk id="21" creationId="{063BBA22-50EA-4C4D-BE05-F1CE4E63AA56}"/>
          </ac:spMkLst>
        </pc:spChg>
        <pc:spChg chg="add del">
          <ac:chgData name="Janarthanan Selvaraj" userId="8e8f83d9-d737-4123-a55b-43ffd2f0350b" providerId="ADAL" clId="{09BCD201-698E-4D7C-9E40-6BF406239BFE}" dt="2023-04-11T04:58:04.614" v="1586" actId="26606"/>
          <ac:spMkLst>
            <pc:docMk/>
            <pc:sldMk cId="3701520792" sldId="259"/>
            <ac:spMk id="23" creationId="{6C4028FD-8BAA-4A19-BFDE-594D991B7552}"/>
          </ac:spMkLst>
        </pc:spChg>
        <pc:spChg chg="add">
          <ac:chgData name="Janarthanan Selvaraj" userId="8e8f83d9-d737-4123-a55b-43ffd2f0350b" providerId="ADAL" clId="{09BCD201-698E-4D7C-9E40-6BF406239BFE}" dt="2023-04-11T04:58:04.630" v="1587" actId="26606"/>
          <ac:spMkLst>
            <pc:docMk/>
            <pc:sldMk cId="3701520792" sldId="259"/>
            <ac:spMk id="25" creationId="{BACC6370-2D7E-4714-9D71-7542949D7D5D}"/>
          </ac:spMkLst>
        </pc:spChg>
        <pc:spChg chg="add">
          <ac:chgData name="Janarthanan Selvaraj" userId="8e8f83d9-d737-4123-a55b-43ffd2f0350b" providerId="ADAL" clId="{09BCD201-698E-4D7C-9E40-6BF406239BFE}" dt="2023-04-11T04:58:04.630" v="1587" actId="26606"/>
          <ac:spMkLst>
            <pc:docMk/>
            <pc:sldMk cId="3701520792" sldId="259"/>
            <ac:spMk id="26" creationId="{F68B3F68-107C-434F-AA38-110D5EA91B85}"/>
          </ac:spMkLst>
        </pc:spChg>
        <pc:spChg chg="add">
          <ac:chgData name="Janarthanan Selvaraj" userId="8e8f83d9-d737-4123-a55b-43ffd2f0350b" providerId="ADAL" clId="{09BCD201-698E-4D7C-9E40-6BF406239BFE}" dt="2023-04-11T04:58:04.630" v="1587" actId="26606"/>
          <ac:spMkLst>
            <pc:docMk/>
            <pc:sldMk cId="3701520792" sldId="259"/>
            <ac:spMk id="27" creationId="{AAD0DBB9-1A4B-4391-81D4-CB19F9AB918A}"/>
          </ac:spMkLst>
        </pc:spChg>
        <pc:spChg chg="add">
          <ac:chgData name="Janarthanan Selvaraj" userId="8e8f83d9-d737-4123-a55b-43ffd2f0350b" providerId="ADAL" clId="{09BCD201-698E-4D7C-9E40-6BF406239BFE}" dt="2023-04-11T04:58:04.630" v="1587" actId="26606"/>
          <ac:spMkLst>
            <pc:docMk/>
            <pc:sldMk cId="3701520792" sldId="259"/>
            <ac:spMk id="28" creationId="{063BBA22-50EA-4C4D-BE05-F1CE4E63AA56}"/>
          </ac:spMkLst>
        </pc:spChg>
        <pc:spChg chg="add del">
          <ac:chgData name="Janarthanan Selvaraj" userId="8e8f83d9-d737-4123-a55b-43ffd2f0350b" providerId="ADAL" clId="{09BCD201-698E-4D7C-9E40-6BF406239BFE}" dt="2023-03-27T09:11:31.473" v="673" actId="26606"/>
          <ac:spMkLst>
            <pc:docMk/>
            <pc:sldMk cId="3701520792" sldId="259"/>
            <ac:spMk id="1028" creationId="{BACC6370-2D7E-4714-9D71-7542949D7D5D}"/>
          </ac:spMkLst>
        </pc:spChg>
        <pc:spChg chg="add del">
          <ac:chgData name="Janarthanan Selvaraj" userId="8e8f83d9-d737-4123-a55b-43ffd2f0350b" providerId="ADAL" clId="{09BCD201-698E-4D7C-9E40-6BF406239BFE}" dt="2023-03-27T09:11:31.473" v="673" actId="26606"/>
          <ac:spMkLst>
            <pc:docMk/>
            <pc:sldMk cId="3701520792" sldId="259"/>
            <ac:spMk id="1029" creationId="{B6C76E0E-A869-468C-8AB8-BE573739F822}"/>
          </ac:spMkLst>
        </pc:spChg>
        <pc:spChg chg="add del">
          <ac:chgData name="Janarthanan Selvaraj" userId="8e8f83d9-d737-4123-a55b-43ffd2f0350b" providerId="ADAL" clId="{09BCD201-698E-4D7C-9E40-6BF406239BFE}" dt="2023-03-27T09:11:31.473" v="673" actId="26606"/>
          <ac:spMkLst>
            <pc:docMk/>
            <pc:sldMk cId="3701520792" sldId="259"/>
            <ac:spMk id="1030" creationId="{C2980D51-170D-4D0F-B1DE-FA7299627D18}"/>
          </ac:spMkLst>
        </pc:spChg>
        <pc:spChg chg="add del">
          <ac:chgData name="Janarthanan Selvaraj" userId="8e8f83d9-d737-4123-a55b-43ffd2f0350b" providerId="ADAL" clId="{09BCD201-698E-4D7C-9E40-6BF406239BFE}" dt="2023-03-27T09:10:10.433" v="653" actId="26606"/>
          <ac:spMkLst>
            <pc:docMk/>
            <pc:sldMk cId="3701520792" sldId="259"/>
            <ac:spMk id="1031" creationId="{89A320C9-9735-4D13-8279-C1C674841392}"/>
          </ac:spMkLst>
        </pc:spChg>
        <pc:spChg chg="add del">
          <ac:chgData name="Janarthanan Selvaraj" userId="8e8f83d9-d737-4123-a55b-43ffd2f0350b" providerId="ADAL" clId="{09BCD201-698E-4D7C-9E40-6BF406239BFE}" dt="2023-03-27T09:11:31.473" v="673" actId="26606"/>
          <ac:spMkLst>
            <pc:docMk/>
            <pc:sldMk cId="3701520792" sldId="259"/>
            <ac:spMk id="1032" creationId="{5B103BBE-1445-4DEC-B4D9-5C57296E5B4D}"/>
          </ac:spMkLst>
        </pc:spChg>
        <pc:spChg chg="add del">
          <ac:chgData name="Janarthanan Selvaraj" userId="8e8f83d9-d737-4123-a55b-43ffd2f0350b" providerId="ADAL" clId="{09BCD201-698E-4D7C-9E40-6BF406239BFE}" dt="2023-03-27T09:10:10.433" v="653" actId="26606"/>
          <ac:spMkLst>
            <pc:docMk/>
            <pc:sldMk cId="3701520792" sldId="259"/>
            <ac:spMk id="1033" creationId="{92544CF4-9B52-4A7B-A4B3-88C72729B77D}"/>
          </ac:spMkLst>
        </pc:spChg>
        <pc:spChg chg="add del">
          <ac:chgData name="Janarthanan Selvaraj" userId="8e8f83d9-d737-4123-a55b-43ffd2f0350b" providerId="ADAL" clId="{09BCD201-698E-4D7C-9E40-6BF406239BFE}" dt="2023-03-27T09:11:34.758" v="675" actId="26606"/>
          <ac:spMkLst>
            <pc:docMk/>
            <pc:sldMk cId="3701520792" sldId="259"/>
            <ac:spMk id="1034" creationId="{08953E74-D241-4DDF-8508-F0365EA13A92}"/>
          </ac:spMkLst>
        </pc:spChg>
        <pc:spChg chg="add del">
          <ac:chgData name="Janarthanan Selvaraj" userId="8e8f83d9-d737-4123-a55b-43ffd2f0350b" providerId="ADAL" clId="{09BCD201-698E-4D7C-9E40-6BF406239BFE}" dt="2023-03-27T09:10:10.433" v="653" actId="26606"/>
          <ac:spMkLst>
            <pc:docMk/>
            <pc:sldMk cId="3701520792" sldId="259"/>
            <ac:spMk id="1035" creationId="{E75862C5-5C00-4421-BC7B-9B7B86DBC80D}"/>
          </ac:spMkLst>
        </pc:spChg>
        <pc:spChg chg="add del">
          <ac:chgData name="Janarthanan Selvaraj" userId="8e8f83d9-d737-4123-a55b-43ffd2f0350b" providerId="ADAL" clId="{09BCD201-698E-4D7C-9E40-6BF406239BFE}" dt="2023-03-27T09:11:34.758" v="675" actId="26606"/>
          <ac:spMkLst>
            <pc:docMk/>
            <pc:sldMk cId="3701520792" sldId="259"/>
            <ac:spMk id="1036" creationId="{5C3C901A-B2F4-4A3C-BCDD-7C8D587ECA2E}"/>
          </ac:spMkLst>
        </pc:spChg>
        <pc:spChg chg="add del">
          <ac:chgData name="Janarthanan Selvaraj" userId="8e8f83d9-d737-4123-a55b-43ffd2f0350b" providerId="ADAL" clId="{09BCD201-698E-4D7C-9E40-6BF406239BFE}" dt="2023-03-27T09:10:10.433" v="653" actId="26606"/>
          <ac:spMkLst>
            <pc:docMk/>
            <pc:sldMk cId="3701520792" sldId="259"/>
            <ac:spMk id="1037" creationId="{089440EF-9BE9-4AE9-8C28-00B02296CDB6}"/>
          </ac:spMkLst>
        </pc:spChg>
        <pc:spChg chg="add del">
          <ac:chgData name="Janarthanan Selvaraj" userId="8e8f83d9-d737-4123-a55b-43ffd2f0350b" providerId="ADAL" clId="{09BCD201-698E-4D7C-9E40-6BF406239BFE}" dt="2023-03-27T09:11:35.844" v="677" actId="26606"/>
          <ac:spMkLst>
            <pc:docMk/>
            <pc:sldMk cId="3701520792" sldId="259"/>
            <ac:spMk id="1038" creationId="{E5F17139-31EE-46AC-B04F-DBBD852DD6CB}"/>
          </ac:spMkLst>
        </pc:spChg>
        <pc:spChg chg="add del">
          <ac:chgData name="Janarthanan Selvaraj" userId="8e8f83d9-d737-4123-a55b-43ffd2f0350b" providerId="ADAL" clId="{09BCD201-698E-4D7C-9E40-6BF406239BFE}" dt="2023-03-27T09:10:20.266" v="655" actId="26606"/>
          <ac:spMkLst>
            <pc:docMk/>
            <pc:sldMk cId="3701520792" sldId="259"/>
            <ac:spMk id="1039" creationId="{BACC6370-2D7E-4714-9D71-7542949D7D5D}"/>
          </ac:spMkLst>
        </pc:spChg>
        <pc:spChg chg="add del">
          <ac:chgData name="Janarthanan Selvaraj" userId="8e8f83d9-d737-4123-a55b-43ffd2f0350b" providerId="ADAL" clId="{09BCD201-698E-4D7C-9E40-6BF406239BFE}" dt="2023-03-27T09:10:20.266" v="655" actId="26606"/>
          <ac:spMkLst>
            <pc:docMk/>
            <pc:sldMk cId="3701520792" sldId="259"/>
            <ac:spMk id="1040" creationId="{F68B3F68-107C-434F-AA38-110D5EA91B85}"/>
          </ac:spMkLst>
        </pc:spChg>
        <pc:spChg chg="add del">
          <ac:chgData name="Janarthanan Selvaraj" userId="8e8f83d9-d737-4123-a55b-43ffd2f0350b" providerId="ADAL" clId="{09BCD201-698E-4D7C-9E40-6BF406239BFE}" dt="2023-03-27T09:10:20.266" v="655" actId="26606"/>
          <ac:spMkLst>
            <pc:docMk/>
            <pc:sldMk cId="3701520792" sldId="259"/>
            <ac:spMk id="1041" creationId="{AAD0DBB9-1A4B-4391-81D4-CB19F9AB918A}"/>
          </ac:spMkLst>
        </pc:spChg>
        <pc:spChg chg="add del">
          <ac:chgData name="Janarthanan Selvaraj" userId="8e8f83d9-d737-4123-a55b-43ffd2f0350b" providerId="ADAL" clId="{09BCD201-698E-4D7C-9E40-6BF406239BFE}" dt="2023-03-27T09:10:20.266" v="655" actId="26606"/>
          <ac:spMkLst>
            <pc:docMk/>
            <pc:sldMk cId="3701520792" sldId="259"/>
            <ac:spMk id="1042" creationId="{063BBA22-50EA-4C4D-BE05-F1CE4E63AA56}"/>
          </ac:spMkLst>
        </pc:spChg>
        <pc:spChg chg="add del">
          <ac:chgData name="Janarthanan Selvaraj" userId="8e8f83d9-d737-4123-a55b-43ffd2f0350b" providerId="ADAL" clId="{09BCD201-698E-4D7C-9E40-6BF406239BFE}" dt="2023-03-27T09:11:35.844" v="677" actId="26606"/>
          <ac:spMkLst>
            <pc:docMk/>
            <pc:sldMk cId="3701520792" sldId="259"/>
            <ac:spMk id="1043" creationId="{AAD42DD4-86F6-4FD2-869F-32D35E310CF6}"/>
          </ac:spMkLst>
        </pc:spChg>
        <pc:spChg chg="add del">
          <ac:chgData name="Janarthanan Selvaraj" userId="8e8f83d9-d737-4123-a55b-43ffd2f0350b" providerId="ADAL" clId="{09BCD201-698E-4D7C-9E40-6BF406239BFE}" dt="2023-03-27T09:10:24.186" v="657" actId="26606"/>
          <ac:spMkLst>
            <pc:docMk/>
            <pc:sldMk cId="3701520792" sldId="259"/>
            <ac:spMk id="1044" creationId="{BACC6370-2D7E-4714-9D71-7542949D7D5D}"/>
          </ac:spMkLst>
        </pc:spChg>
        <pc:spChg chg="add del">
          <ac:chgData name="Janarthanan Selvaraj" userId="8e8f83d9-d737-4123-a55b-43ffd2f0350b" providerId="ADAL" clId="{09BCD201-698E-4D7C-9E40-6BF406239BFE}" dt="2023-03-27T09:10:24.186" v="657" actId="26606"/>
          <ac:spMkLst>
            <pc:docMk/>
            <pc:sldMk cId="3701520792" sldId="259"/>
            <ac:spMk id="1045" creationId="{B444D337-4D9F-40A8-BA84-C0BFA7A8AD66}"/>
          </ac:spMkLst>
        </pc:spChg>
        <pc:spChg chg="add del">
          <ac:chgData name="Janarthanan Selvaraj" userId="8e8f83d9-d737-4123-a55b-43ffd2f0350b" providerId="ADAL" clId="{09BCD201-698E-4D7C-9E40-6BF406239BFE}" dt="2023-03-27T09:10:24.186" v="657" actId="26606"/>
          <ac:spMkLst>
            <pc:docMk/>
            <pc:sldMk cId="3701520792" sldId="259"/>
            <ac:spMk id="1046" creationId="{70478D1D-B50E-41C8-8A55-36A53D449402}"/>
          </ac:spMkLst>
        </pc:spChg>
        <pc:spChg chg="add del">
          <ac:chgData name="Janarthanan Selvaraj" userId="8e8f83d9-d737-4123-a55b-43ffd2f0350b" providerId="ADAL" clId="{09BCD201-698E-4D7C-9E40-6BF406239BFE}" dt="2023-03-27T09:11:35.844" v="677" actId="26606"/>
          <ac:spMkLst>
            <pc:docMk/>
            <pc:sldMk cId="3701520792" sldId="259"/>
            <ac:spMk id="1047" creationId="{4C36B8C5-0DEB-41B5-911D-572E2E835E3C}"/>
          </ac:spMkLst>
        </pc:spChg>
        <pc:spChg chg="add del">
          <ac:chgData name="Janarthanan Selvaraj" userId="8e8f83d9-d737-4123-a55b-43ffd2f0350b" providerId="ADAL" clId="{09BCD201-698E-4D7C-9E40-6BF406239BFE}" dt="2023-03-27T09:10:27.571" v="659" actId="26606"/>
          <ac:spMkLst>
            <pc:docMk/>
            <pc:sldMk cId="3701520792" sldId="259"/>
            <ac:spMk id="1048" creationId="{963038BC-9FCB-466B-8EE5-7B0DC8F25C95}"/>
          </ac:spMkLst>
        </pc:spChg>
        <pc:spChg chg="add del">
          <ac:chgData name="Janarthanan Selvaraj" userId="8e8f83d9-d737-4123-a55b-43ffd2f0350b" providerId="ADAL" clId="{09BCD201-698E-4D7C-9E40-6BF406239BFE}" dt="2023-03-27T09:10:27.571" v="659" actId="26606"/>
          <ac:spMkLst>
            <pc:docMk/>
            <pc:sldMk cId="3701520792" sldId="259"/>
            <ac:spMk id="1049" creationId="{058F4797-C77D-4821-B8FF-057D7524C62D}"/>
          </ac:spMkLst>
        </pc:spChg>
        <pc:spChg chg="add del">
          <ac:chgData name="Janarthanan Selvaraj" userId="8e8f83d9-d737-4123-a55b-43ffd2f0350b" providerId="ADAL" clId="{09BCD201-698E-4D7C-9E40-6BF406239BFE}" dt="2023-03-27T09:10:27.571" v="659" actId="26606"/>
          <ac:spMkLst>
            <pc:docMk/>
            <pc:sldMk cId="3701520792" sldId="259"/>
            <ac:spMk id="1050" creationId="{290CB3DB-B42E-47BF-A595-527CB329A21A}"/>
          </ac:spMkLst>
        </pc:spChg>
        <pc:spChg chg="add del">
          <ac:chgData name="Janarthanan Selvaraj" userId="8e8f83d9-d737-4123-a55b-43ffd2f0350b" providerId="ADAL" clId="{09BCD201-698E-4D7C-9E40-6BF406239BFE}" dt="2023-03-27T09:11:35.844" v="677" actId="26606"/>
          <ac:spMkLst>
            <pc:docMk/>
            <pc:sldMk cId="3701520792" sldId="259"/>
            <ac:spMk id="1051" creationId="{B5DC987A-A8C7-4C23-9BF5-33E9F6F21DCB}"/>
          </ac:spMkLst>
        </pc:spChg>
        <pc:spChg chg="add del">
          <ac:chgData name="Janarthanan Selvaraj" userId="8e8f83d9-d737-4123-a55b-43ffd2f0350b" providerId="ADAL" clId="{09BCD201-698E-4D7C-9E40-6BF406239BFE}" dt="2023-03-27T09:10:35.895" v="661" actId="26606"/>
          <ac:spMkLst>
            <pc:docMk/>
            <pc:sldMk cId="3701520792" sldId="259"/>
            <ac:spMk id="1052" creationId="{BACC6370-2D7E-4714-9D71-7542949D7D5D}"/>
          </ac:spMkLst>
        </pc:spChg>
        <pc:spChg chg="add del">
          <ac:chgData name="Janarthanan Selvaraj" userId="8e8f83d9-d737-4123-a55b-43ffd2f0350b" providerId="ADAL" clId="{09BCD201-698E-4D7C-9E40-6BF406239BFE}" dt="2023-03-27T09:10:35.895" v="661" actId="26606"/>
          <ac:spMkLst>
            <pc:docMk/>
            <pc:sldMk cId="3701520792" sldId="259"/>
            <ac:spMk id="1053" creationId="{F68B3F68-107C-434F-AA38-110D5EA91B85}"/>
          </ac:spMkLst>
        </pc:spChg>
        <pc:spChg chg="add del">
          <ac:chgData name="Janarthanan Selvaraj" userId="8e8f83d9-d737-4123-a55b-43ffd2f0350b" providerId="ADAL" clId="{09BCD201-698E-4D7C-9E40-6BF406239BFE}" dt="2023-03-27T09:10:35.895" v="661" actId="26606"/>
          <ac:spMkLst>
            <pc:docMk/>
            <pc:sldMk cId="3701520792" sldId="259"/>
            <ac:spMk id="1054" creationId="{AAD0DBB9-1A4B-4391-81D4-CB19F9AB918A}"/>
          </ac:spMkLst>
        </pc:spChg>
        <pc:spChg chg="add del">
          <ac:chgData name="Janarthanan Selvaraj" userId="8e8f83d9-d737-4123-a55b-43ffd2f0350b" providerId="ADAL" clId="{09BCD201-698E-4D7C-9E40-6BF406239BFE}" dt="2023-03-27T09:10:35.895" v="661" actId="26606"/>
          <ac:spMkLst>
            <pc:docMk/>
            <pc:sldMk cId="3701520792" sldId="259"/>
            <ac:spMk id="1055" creationId="{063BBA22-50EA-4C4D-BE05-F1CE4E63AA56}"/>
          </ac:spMkLst>
        </pc:spChg>
        <pc:spChg chg="add del">
          <ac:chgData name="Janarthanan Selvaraj" userId="8e8f83d9-d737-4123-a55b-43ffd2f0350b" providerId="ADAL" clId="{09BCD201-698E-4D7C-9E40-6BF406239BFE}" dt="2023-03-27T09:11:35.844" v="677" actId="26606"/>
          <ac:spMkLst>
            <pc:docMk/>
            <pc:sldMk cId="3701520792" sldId="259"/>
            <ac:spMk id="1056" creationId="{F213F2CF-C6DF-4CE1-A6F0-E3B1BFBB0B23}"/>
          </ac:spMkLst>
        </pc:spChg>
        <pc:spChg chg="add del">
          <ac:chgData name="Janarthanan Selvaraj" userId="8e8f83d9-d737-4123-a55b-43ffd2f0350b" providerId="ADAL" clId="{09BCD201-698E-4D7C-9E40-6BF406239BFE}" dt="2023-03-27T09:11:35.844" v="677" actId="26606"/>
          <ac:spMkLst>
            <pc:docMk/>
            <pc:sldMk cId="3701520792" sldId="259"/>
            <ac:spMk id="1057" creationId="{84325C15-4820-4911-B66E-A5F917CFAE58}"/>
          </ac:spMkLst>
        </pc:spChg>
        <pc:spChg chg="add del">
          <ac:chgData name="Janarthanan Selvaraj" userId="8e8f83d9-d737-4123-a55b-43ffd2f0350b" providerId="ADAL" clId="{09BCD201-698E-4D7C-9E40-6BF406239BFE}" dt="2023-03-27T09:11:36.689" v="679" actId="26606"/>
          <ac:spMkLst>
            <pc:docMk/>
            <pc:sldMk cId="3701520792" sldId="259"/>
            <ac:spMk id="1059" creationId="{7301F447-EEF7-48F5-AF73-7566EE7F64AD}"/>
          </ac:spMkLst>
        </pc:spChg>
        <pc:spChg chg="add del">
          <ac:chgData name="Janarthanan Selvaraj" userId="8e8f83d9-d737-4123-a55b-43ffd2f0350b" providerId="ADAL" clId="{09BCD201-698E-4D7C-9E40-6BF406239BFE}" dt="2023-03-27T09:11:36.689" v="679" actId="26606"/>
          <ac:spMkLst>
            <pc:docMk/>
            <pc:sldMk cId="3701520792" sldId="259"/>
            <ac:spMk id="1060" creationId="{F7117410-A2A4-4085-9ADC-46744551DBDE}"/>
          </ac:spMkLst>
        </pc:spChg>
        <pc:spChg chg="add del">
          <ac:chgData name="Janarthanan Selvaraj" userId="8e8f83d9-d737-4123-a55b-43ffd2f0350b" providerId="ADAL" clId="{09BCD201-698E-4D7C-9E40-6BF406239BFE}" dt="2023-03-27T09:11:36.689" v="679" actId="26606"/>
          <ac:spMkLst>
            <pc:docMk/>
            <pc:sldMk cId="3701520792" sldId="259"/>
            <ac:spMk id="1061" creationId="{99F74EB5-E547-4FB4-95F5-BCC788F3C4A0}"/>
          </ac:spMkLst>
        </pc:spChg>
        <pc:spChg chg="add del">
          <ac:chgData name="Janarthanan Selvaraj" userId="8e8f83d9-d737-4123-a55b-43ffd2f0350b" providerId="ADAL" clId="{09BCD201-698E-4D7C-9E40-6BF406239BFE}" dt="2023-03-27T09:11:49.659" v="681" actId="26606"/>
          <ac:spMkLst>
            <pc:docMk/>
            <pc:sldMk cId="3701520792" sldId="259"/>
            <ac:spMk id="1063" creationId="{738F59A4-4431-460D-8E49-6E65C189A566}"/>
          </ac:spMkLst>
        </pc:spChg>
        <pc:grpChg chg="add mod">
          <ac:chgData name="Janarthanan Selvaraj" userId="8e8f83d9-d737-4123-a55b-43ffd2f0350b" providerId="ADAL" clId="{09BCD201-698E-4D7C-9E40-6BF406239BFE}" dt="2023-04-11T05:09:03.077" v="1668" actId="1076"/>
          <ac:grpSpMkLst>
            <pc:docMk/>
            <pc:sldMk cId="3701520792" sldId="259"/>
            <ac:grpSpMk id="10" creationId="{EEE62064-4F95-7AFB-2C39-18B7FBF04201}"/>
          </ac:grpSpMkLst>
        </pc:grpChg>
        <pc:grpChg chg="add del">
          <ac:chgData name="Janarthanan Selvaraj" userId="8e8f83d9-d737-4123-a55b-43ffd2f0350b" providerId="ADAL" clId="{09BCD201-698E-4D7C-9E40-6BF406239BFE}" dt="2023-04-10T06:13:46.512" v="757" actId="26606"/>
          <ac:grpSpMkLst>
            <pc:docMk/>
            <pc:sldMk cId="3701520792" sldId="259"/>
            <ac:grpSpMk id="14" creationId="{E9B930FD-8671-4C4C-ADCF-73AC1D0CD417}"/>
          </ac:grpSpMkLst>
        </pc:grpChg>
        <pc:grpChg chg="add del">
          <ac:chgData name="Janarthanan Selvaraj" userId="8e8f83d9-d737-4123-a55b-43ffd2f0350b" providerId="ADAL" clId="{09BCD201-698E-4D7C-9E40-6BF406239BFE}" dt="2023-04-10T06:13:46.512" v="757" actId="26606"/>
          <ac:grpSpMkLst>
            <pc:docMk/>
            <pc:sldMk cId="3701520792" sldId="259"/>
            <ac:grpSpMk id="20" creationId="{383C2651-AE0C-4AE4-8725-E2F9414FE219}"/>
          </ac:grpSpMkLst>
        </pc:grpChg>
        <pc:grpChg chg="add del">
          <ac:chgData name="Janarthanan Selvaraj" userId="8e8f83d9-d737-4123-a55b-43ffd2f0350b" providerId="ADAL" clId="{09BCD201-698E-4D7C-9E40-6BF406239BFE}" dt="2023-03-27T09:11:49.659" v="681" actId="26606"/>
          <ac:grpSpMkLst>
            <pc:docMk/>
            <pc:sldMk cId="3701520792" sldId="259"/>
            <ac:grpSpMk id="1064" creationId="{8A919B9C-5C01-47E4-B2F2-45F589208ABF}"/>
          </ac:grpSpMkLst>
        </pc:grpChg>
        <pc:picChg chg="add del mod">
          <ac:chgData name="Janarthanan Selvaraj" userId="8e8f83d9-d737-4123-a55b-43ffd2f0350b" providerId="ADAL" clId="{09BCD201-698E-4D7C-9E40-6BF406239BFE}" dt="2023-03-27T06:03:55.904" v="134" actId="478"/>
          <ac:picMkLst>
            <pc:docMk/>
            <pc:sldMk cId="3701520792" sldId="259"/>
            <ac:picMk id="4" creationId="{D2C9E527-4A1F-D388-077D-C2DA8580BBFD}"/>
          </ac:picMkLst>
        </pc:picChg>
        <pc:picChg chg="add del mod">
          <ac:chgData name="Janarthanan Selvaraj" userId="8e8f83d9-d737-4123-a55b-43ffd2f0350b" providerId="ADAL" clId="{09BCD201-698E-4D7C-9E40-6BF406239BFE}" dt="2023-03-27T09:26:28.179" v="705" actId="478"/>
          <ac:picMkLst>
            <pc:docMk/>
            <pc:sldMk cId="3701520792" sldId="259"/>
            <ac:picMk id="5" creationId="{54D548B9-787D-D74E-B930-553AE01FC318}"/>
          </ac:picMkLst>
        </pc:picChg>
        <pc:picChg chg="add del mod">
          <ac:chgData name="Janarthanan Selvaraj" userId="8e8f83d9-d737-4123-a55b-43ffd2f0350b" providerId="ADAL" clId="{09BCD201-698E-4D7C-9E40-6BF406239BFE}" dt="2023-04-14T12:35:53.129" v="2327" actId="478"/>
          <ac:picMkLst>
            <pc:docMk/>
            <pc:sldMk cId="3701520792" sldId="259"/>
            <ac:picMk id="5" creationId="{AD083197-958F-8DF5-FB0C-1A1D883BAA6F}"/>
          </ac:picMkLst>
        </pc:picChg>
        <pc:picChg chg="del">
          <ac:chgData name="Janarthanan Selvaraj" userId="8e8f83d9-d737-4123-a55b-43ffd2f0350b" providerId="ADAL" clId="{09BCD201-698E-4D7C-9E40-6BF406239BFE}" dt="2023-03-27T05:57:31.622" v="126" actId="478"/>
          <ac:picMkLst>
            <pc:docMk/>
            <pc:sldMk cId="3701520792" sldId="259"/>
            <ac:picMk id="7" creationId="{CE4551C4-5C8F-3421-B71E-8D1D68150F87}"/>
          </ac:picMkLst>
        </pc:picChg>
        <pc:picChg chg="add del mod">
          <ac:chgData name="Janarthanan Selvaraj" userId="8e8f83d9-d737-4123-a55b-43ffd2f0350b" providerId="ADAL" clId="{09BCD201-698E-4D7C-9E40-6BF406239BFE}" dt="2023-04-10T06:13:10.727" v="734" actId="478"/>
          <ac:picMkLst>
            <pc:docMk/>
            <pc:sldMk cId="3701520792" sldId="259"/>
            <ac:picMk id="1026" creationId="{5339047D-E9B1-8F4A-30D6-CBA4EC6FD968}"/>
          </ac:picMkLst>
        </pc:picChg>
        <pc:picChg chg="add del mod">
          <ac:chgData name="Janarthanan Selvaraj" userId="8e8f83d9-d737-4123-a55b-43ffd2f0350b" providerId="ADAL" clId="{09BCD201-698E-4D7C-9E40-6BF406239BFE}" dt="2023-03-27T09:26:27.151" v="704" actId="478"/>
          <ac:picMkLst>
            <pc:docMk/>
            <pc:sldMk cId="3701520792" sldId="259"/>
            <ac:picMk id="1028" creationId="{C0CB9375-A4B9-7100-C402-087F4633DE9C}"/>
          </ac:picMkLst>
        </pc:picChg>
      </pc:sldChg>
      <pc:sldChg chg="modSp del mod ord">
        <pc:chgData name="Janarthanan Selvaraj" userId="8e8f83d9-d737-4123-a55b-43ffd2f0350b" providerId="ADAL" clId="{09BCD201-698E-4D7C-9E40-6BF406239BFE}" dt="2023-04-13T04:41:31.498" v="2036" actId="47"/>
        <pc:sldMkLst>
          <pc:docMk/>
          <pc:sldMk cId="0" sldId="260"/>
        </pc:sldMkLst>
        <pc:spChg chg="mod">
          <ac:chgData name="Janarthanan Selvaraj" userId="8e8f83d9-d737-4123-a55b-43ffd2f0350b" providerId="ADAL" clId="{09BCD201-698E-4D7C-9E40-6BF406239BFE}" dt="2023-04-11T16:12:59.520" v="1922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Janarthanan Selvaraj" userId="8e8f83d9-d737-4123-a55b-43ffd2f0350b" providerId="ADAL" clId="{09BCD201-698E-4D7C-9E40-6BF406239BFE}" dt="2023-04-11T16:03:38.717" v="1881" actId="1076"/>
          <ac:spMkLst>
            <pc:docMk/>
            <pc:sldMk cId="0" sldId="260"/>
            <ac:spMk id="11" creationId="{19A2992D-CE56-3815-360D-C111D39321DD}"/>
          </ac:spMkLst>
        </pc:spChg>
        <pc:spChg chg="mod">
          <ac:chgData name="Janarthanan Selvaraj" userId="8e8f83d9-d737-4123-a55b-43ffd2f0350b" providerId="ADAL" clId="{09BCD201-698E-4D7C-9E40-6BF406239BFE}" dt="2023-04-11T16:03:41.953" v="1882" actId="1076"/>
          <ac:spMkLst>
            <pc:docMk/>
            <pc:sldMk cId="0" sldId="260"/>
            <ac:spMk id="13" creationId="{9AF22203-F536-5337-5C36-8571D88BC934}"/>
          </ac:spMkLst>
        </pc:spChg>
        <pc:spChg chg="mod">
          <ac:chgData name="Janarthanan Selvaraj" userId="8e8f83d9-d737-4123-a55b-43ffd2f0350b" providerId="ADAL" clId="{09BCD201-698E-4D7C-9E40-6BF406239BFE}" dt="2023-04-11T16:03:45.458" v="1883" actId="1076"/>
          <ac:spMkLst>
            <pc:docMk/>
            <pc:sldMk cId="0" sldId="260"/>
            <ac:spMk id="14" creationId="{64A9BB61-F134-0531-B0B0-2E09EACF6C44}"/>
          </ac:spMkLst>
        </pc:spChg>
        <pc:spChg chg="mod">
          <ac:chgData name="Janarthanan Selvaraj" userId="8e8f83d9-d737-4123-a55b-43ffd2f0350b" providerId="ADAL" clId="{09BCD201-698E-4D7C-9E40-6BF406239BFE}" dt="2023-04-11T16:07:27.570" v="1895" actId="1076"/>
          <ac:spMkLst>
            <pc:docMk/>
            <pc:sldMk cId="0" sldId="260"/>
            <ac:spMk id="15" creationId="{9C3C8D74-5213-5F26-CCD4-EA0FF6769162}"/>
          </ac:spMkLst>
        </pc:spChg>
        <pc:spChg chg="mod">
          <ac:chgData name="Janarthanan Selvaraj" userId="8e8f83d9-d737-4123-a55b-43ffd2f0350b" providerId="ADAL" clId="{09BCD201-698E-4D7C-9E40-6BF406239BFE}" dt="2023-04-11T16:03:49.303" v="1884" actId="1076"/>
          <ac:spMkLst>
            <pc:docMk/>
            <pc:sldMk cId="0" sldId="260"/>
            <ac:spMk id="16" creationId="{713938D4-7392-E56B-F07D-572E3EA80384}"/>
          </ac:spMkLst>
        </pc:spChg>
        <pc:spChg chg="mod">
          <ac:chgData name="Janarthanan Selvaraj" userId="8e8f83d9-d737-4123-a55b-43ffd2f0350b" providerId="ADAL" clId="{09BCD201-698E-4D7C-9E40-6BF406239BFE}" dt="2023-04-11T16:06:28.308" v="1894" actId="1076"/>
          <ac:spMkLst>
            <pc:docMk/>
            <pc:sldMk cId="0" sldId="260"/>
            <ac:spMk id="17" creationId="{4B957C8D-4FB0-F25D-FC5D-951148602523}"/>
          </ac:spMkLst>
        </pc:spChg>
        <pc:spChg chg="mod">
          <ac:chgData name="Janarthanan Selvaraj" userId="8e8f83d9-d737-4123-a55b-43ffd2f0350b" providerId="ADAL" clId="{09BCD201-698E-4D7C-9E40-6BF406239BFE}" dt="2023-04-11T16:03:55.128" v="1885" actId="1076"/>
          <ac:spMkLst>
            <pc:docMk/>
            <pc:sldMk cId="0" sldId="260"/>
            <ac:spMk id="18" creationId="{474A7135-12F7-72F0-8127-B5EDD8AA635B}"/>
          </ac:spMkLst>
        </pc:spChg>
        <pc:grpChg chg="mod">
          <ac:chgData name="Janarthanan Selvaraj" userId="8e8f83d9-d737-4123-a55b-43ffd2f0350b" providerId="ADAL" clId="{09BCD201-698E-4D7C-9E40-6BF406239BFE}" dt="2023-04-11T16:03:19.466" v="1879" actId="1076"/>
          <ac:grpSpMkLst>
            <pc:docMk/>
            <pc:sldMk cId="0" sldId="260"/>
            <ac:grpSpMk id="12" creationId="{29F1C4C9-1BC5-5C43-A8C9-8BE6129359E4}"/>
          </ac:grpSpMkLst>
        </pc:grpChg>
        <pc:picChg chg="mod">
          <ac:chgData name="Janarthanan Selvaraj" userId="8e8f83d9-d737-4123-a55b-43ffd2f0350b" providerId="ADAL" clId="{09BCD201-698E-4D7C-9E40-6BF406239BFE}" dt="2023-04-11T16:13:13.090" v="1923" actId="1076"/>
          <ac:picMkLst>
            <pc:docMk/>
            <pc:sldMk cId="0" sldId="260"/>
            <ac:picMk id="7" creationId="{00000000-0000-0000-0000-000000000000}"/>
          </ac:picMkLst>
        </pc:picChg>
      </pc:sldChg>
      <pc:sldChg chg="addSp delSp modSp add del mod">
        <pc:chgData name="Janarthanan Selvaraj" userId="8e8f83d9-d737-4123-a55b-43ffd2f0350b" providerId="ADAL" clId="{09BCD201-698E-4D7C-9E40-6BF406239BFE}" dt="2023-04-10T06:13:06.647" v="732" actId="47"/>
        <pc:sldMkLst>
          <pc:docMk/>
          <pc:sldMk cId="2990974316" sldId="261"/>
        </pc:sldMkLst>
        <pc:spChg chg="del">
          <ac:chgData name="Janarthanan Selvaraj" userId="8e8f83d9-d737-4123-a55b-43ffd2f0350b" providerId="ADAL" clId="{09BCD201-698E-4D7C-9E40-6BF406239BFE}" dt="2023-04-10T06:12:59.604" v="730" actId="478"/>
          <ac:spMkLst>
            <pc:docMk/>
            <pc:sldMk cId="2990974316" sldId="261"/>
            <ac:spMk id="2" creationId="{341BE325-9E95-C197-FD22-8008804E8862}"/>
          </ac:spMkLst>
        </pc:spChg>
        <pc:spChg chg="add mod">
          <ac:chgData name="Janarthanan Selvaraj" userId="8e8f83d9-d737-4123-a55b-43ffd2f0350b" providerId="ADAL" clId="{09BCD201-698E-4D7C-9E40-6BF406239BFE}" dt="2023-04-10T06:12:59.604" v="730" actId="478"/>
          <ac:spMkLst>
            <pc:docMk/>
            <pc:sldMk cId="2990974316" sldId="261"/>
            <ac:spMk id="5" creationId="{FAF28DB0-2E79-9CD6-4ED9-41856E752A98}"/>
          </ac:spMkLst>
        </pc:spChg>
      </pc:sldChg>
      <pc:sldChg chg="addSp modSp add mod ord">
        <pc:chgData name="Janarthanan Selvaraj" userId="8e8f83d9-d737-4123-a55b-43ffd2f0350b" providerId="ADAL" clId="{09BCD201-698E-4D7C-9E40-6BF406239BFE}" dt="2023-04-11T04:59:06.885" v="1592" actId="1076"/>
        <pc:sldMkLst>
          <pc:docMk/>
          <pc:sldMk cId="3128576379" sldId="262"/>
        </pc:sldMkLst>
        <pc:spChg chg="mod">
          <ac:chgData name="Janarthanan Selvaraj" userId="8e8f83d9-d737-4123-a55b-43ffd2f0350b" providerId="ADAL" clId="{09BCD201-698E-4D7C-9E40-6BF406239BFE}" dt="2023-04-11T04:58:57.886" v="1589" actId="26606"/>
          <ac:spMkLst>
            <pc:docMk/>
            <pc:sldMk cId="3128576379" sldId="262"/>
            <ac:spMk id="2" creationId="{341BE325-9E95-C197-FD22-8008804E8862}"/>
          </ac:spMkLst>
        </pc:spChg>
        <pc:spChg chg="mod">
          <ac:chgData name="Janarthanan Selvaraj" userId="8e8f83d9-d737-4123-a55b-43ffd2f0350b" providerId="ADAL" clId="{09BCD201-698E-4D7C-9E40-6BF406239BFE}" dt="2023-04-11T04:59:01.845" v="1590" actId="1076"/>
          <ac:spMkLst>
            <pc:docMk/>
            <pc:sldMk cId="3128576379" sldId="262"/>
            <ac:spMk id="3" creationId="{307CA230-0262-D018-93BF-BEB327375598}"/>
          </ac:spMkLst>
        </pc:spChg>
        <pc:spChg chg="mod">
          <ac:chgData name="Janarthanan Selvaraj" userId="8e8f83d9-d737-4123-a55b-43ffd2f0350b" providerId="ADAL" clId="{09BCD201-698E-4D7C-9E40-6BF406239BFE}" dt="2023-04-11T04:59:05.519" v="1591" actId="1076"/>
          <ac:spMkLst>
            <pc:docMk/>
            <pc:sldMk cId="3128576379" sldId="262"/>
            <ac:spMk id="4" creationId="{6945B523-49A2-E601-F46F-3A8C8802F0BD}"/>
          </ac:spMkLst>
        </pc:spChg>
        <pc:spChg chg="add">
          <ac:chgData name="Janarthanan Selvaraj" userId="8e8f83d9-d737-4123-a55b-43ffd2f0350b" providerId="ADAL" clId="{09BCD201-698E-4D7C-9E40-6BF406239BFE}" dt="2023-04-11T04:58:57.886" v="1589" actId="26606"/>
          <ac:spMkLst>
            <pc:docMk/>
            <pc:sldMk cId="3128576379" sldId="262"/>
            <ac:spMk id="1031" creationId="{BACC6370-2D7E-4714-9D71-7542949D7D5D}"/>
          </ac:spMkLst>
        </pc:spChg>
        <pc:spChg chg="add">
          <ac:chgData name="Janarthanan Selvaraj" userId="8e8f83d9-d737-4123-a55b-43ffd2f0350b" providerId="ADAL" clId="{09BCD201-698E-4D7C-9E40-6BF406239BFE}" dt="2023-04-11T04:58:57.886" v="1589" actId="26606"/>
          <ac:spMkLst>
            <pc:docMk/>
            <pc:sldMk cId="3128576379" sldId="262"/>
            <ac:spMk id="1033" creationId="{F68B3F68-107C-434F-AA38-110D5EA91B85}"/>
          </ac:spMkLst>
        </pc:spChg>
        <pc:spChg chg="add">
          <ac:chgData name="Janarthanan Selvaraj" userId="8e8f83d9-d737-4123-a55b-43ffd2f0350b" providerId="ADAL" clId="{09BCD201-698E-4D7C-9E40-6BF406239BFE}" dt="2023-04-11T04:58:57.886" v="1589" actId="26606"/>
          <ac:spMkLst>
            <pc:docMk/>
            <pc:sldMk cId="3128576379" sldId="262"/>
            <ac:spMk id="1035" creationId="{AAD0DBB9-1A4B-4391-81D4-CB19F9AB918A}"/>
          </ac:spMkLst>
        </pc:spChg>
        <pc:spChg chg="add">
          <ac:chgData name="Janarthanan Selvaraj" userId="8e8f83d9-d737-4123-a55b-43ffd2f0350b" providerId="ADAL" clId="{09BCD201-698E-4D7C-9E40-6BF406239BFE}" dt="2023-04-11T04:58:57.886" v="1589" actId="26606"/>
          <ac:spMkLst>
            <pc:docMk/>
            <pc:sldMk cId="3128576379" sldId="262"/>
            <ac:spMk id="1037" creationId="{063BBA22-50EA-4C4D-BE05-F1CE4E63AA56}"/>
          </ac:spMkLst>
        </pc:spChg>
        <pc:picChg chg="mod">
          <ac:chgData name="Janarthanan Selvaraj" userId="8e8f83d9-d737-4123-a55b-43ffd2f0350b" providerId="ADAL" clId="{09BCD201-698E-4D7C-9E40-6BF406239BFE}" dt="2023-04-11T04:59:06.885" v="1592" actId="1076"/>
          <ac:picMkLst>
            <pc:docMk/>
            <pc:sldMk cId="3128576379" sldId="262"/>
            <ac:picMk id="1026" creationId="{5339047D-E9B1-8F4A-30D6-CBA4EC6FD968}"/>
          </ac:picMkLst>
        </pc:picChg>
      </pc:sldChg>
      <pc:sldChg chg="addSp delSp modSp add mod">
        <pc:chgData name="Janarthanan Selvaraj" userId="8e8f83d9-d737-4123-a55b-43ffd2f0350b" providerId="ADAL" clId="{09BCD201-698E-4D7C-9E40-6BF406239BFE}" dt="2023-04-11T04:59:35.312" v="1594" actId="1076"/>
        <pc:sldMkLst>
          <pc:docMk/>
          <pc:sldMk cId="3936319596" sldId="263"/>
        </pc:sldMkLst>
        <pc:spChg chg="mod">
          <ac:chgData name="Janarthanan Selvaraj" userId="8e8f83d9-d737-4123-a55b-43ffd2f0350b" providerId="ADAL" clId="{09BCD201-698E-4D7C-9E40-6BF406239BFE}" dt="2023-04-11T04:59:31.044" v="1593" actId="26606"/>
          <ac:spMkLst>
            <pc:docMk/>
            <pc:sldMk cId="3936319596" sldId="263"/>
            <ac:spMk id="2" creationId="{341BE325-9E95-C197-FD22-8008804E8862}"/>
          </ac:spMkLst>
        </pc:spChg>
        <pc:spChg chg="add">
          <ac:chgData name="Janarthanan Selvaraj" userId="8e8f83d9-d737-4123-a55b-43ffd2f0350b" providerId="ADAL" clId="{09BCD201-698E-4D7C-9E40-6BF406239BFE}" dt="2023-04-11T04:59:31.044" v="1593" actId="26606"/>
          <ac:spMkLst>
            <pc:docMk/>
            <pc:sldMk cId="3936319596" sldId="263"/>
            <ac:spMk id="1033" creationId="{A4E37431-20F0-4DD6-84A9-ED2B644943A2}"/>
          </ac:spMkLst>
        </pc:spChg>
        <pc:spChg chg="add">
          <ac:chgData name="Janarthanan Selvaraj" userId="8e8f83d9-d737-4123-a55b-43ffd2f0350b" providerId="ADAL" clId="{09BCD201-698E-4D7C-9E40-6BF406239BFE}" dt="2023-04-11T04:59:31.044" v="1593" actId="26606"/>
          <ac:spMkLst>
            <pc:docMk/>
            <pc:sldMk cId="3936319596" sldId="263"/>
            <ac:spMk id="1035" creationId="{0AE98B72-66C6-4AB4-AF0D-BA830DE86393}"/>
          </ac:spMkLst>
        </pc:spChg>
        <pc:spChg chg="add">
          <ac:chgData name="Janarthanan Selvaraj" userId="8e8f83d9-d737-4123-a55b-43ffd2f0350b" providerId="ADAL" clId="{09BCD201-698E-4D7C-9E40-6BF406239BFE}" dt="2023-04-11T04:59:31.044" v="1593" actId="26606"/>
          <ac:spMkLst>
            <pc:docMk/>
            <pc:sldMk cId="3936319596" sldId="263"/>
            <ac:spMk id="1037" creationId="{407EAFC6-733F-403D-BB4D-05A3A28742F1}"/>
          </ac:spMkLst>
        </pc:spChg>
        <pc:spChg chg="add">
          <ac:chgData name="Janarthanan Selvaraj" userId="8e8f83d9-d737-4123-a55b-43ffd2f0350b" providerId="ADAL" clId="{09BCD201-698E-4D7C-9E40-6BF406239BFE}" dt="2023-04-11T04:59:31.044" v="1593" actId="26606"/>
          <ac:spMkLst>
            <pc:docMk/>
            <pc:sldMk cId="3936319596" sldId="263"/>
            <ac:spMk id="1039" creationId="{17A36730-4CB0-4F61-AD11-A44C9765833F}"/>
          </ac:spMkLst>
        </pc:spChg>
        <pc:spChg chg="add">
          <ac:chgData name="Janarthanan Selvaraj" userId="8e8f83d9-d737-4123-a55b-43ffd2f0350b" providerId="ADAL" clId="{09BCD201-698E-4D7C-9E40-6BF406239BFE}" dt="2023-04-11T04:59:31.044" v="1593" actId="26606"/>
          <ac:spMkLst>
            <pc:docMk/>
            <pc:sldMk cId="3936319596" sldId="263"/>
            <ac:spMk id="1041" creationId="{C69C79E1-F916-4929-A4F3-DE763D4BFA57}"/>
          </ac:spMkLst>
        </pc:spChg>
        <pc:spChg chg="add">
          <ac:chgData name="Janarthanan Selvaraj" userId="8e8f83d9-d737-4123-a55b-43ffd2f0350b" providerId="ADAL" clId="{09BCD201-698E-4D7C-9E40-6BF406239BFE}" dt="2023-04-11T04:59:31.044" v="1593" actId="26606"/>
          <ac:spMkLst>
            <pc:docMk/>
            <pc:sldMk cId="3936319596" sldId="263"/>
            <ac:spMk id="1043" creationId="{767334AB-16BD-4EC7-8C6B-4B5171600933}"/>
          </ac:spMkLst>
        </pc:spChg>
        <pc:picChg chg="del">
          <ac:chgData name="Janarthanan Selvaraj" userId="8e8f83d9-d737-4123-a55b-43ffd2f0350b" providerId="ADAL" clId="{09BCD201-698E-4D7C-9E40-6BF406239BFE}" dt="2023-04-10T06:21:46.358" v="771" actId="478"/>
          <ac:picMkLst>
            <pc:docMk/>
            <pc:sldMk cId="3936319596" sldId="263"/>
            <ac:picMk id="5" creationId="{AD083197-958F-8DF5-FB0C-1A1D883BAA6F}"/>
          </ac:picMkLst>
        </pc:picChg>
        <pc:picChg chg="add del mod">
          <ac:chgData name="Janarthanan Selvaraj" userId="8e8f83d9-d737-4123-a55b-43ffd2f0350b" providerId="ADAL" clId="{09BCD201-698E-4D7C-9E40-6BF406239BFE}" dt="2023-04-10T06:23:32.305" v="804" actId="478"/>
          <ac:picMkLst>
            <pc:docMk/>
            <pc:sldMk cId="3936319596" sldId="263"/>
            <ac:picMk id="1026" creationId="{B3621E52-494D-DD92-A8A9-A7D85F167585}"/>
          </ac:picMkLst>
        </pc:picChg>
        <pc:picChg chg="add mod">
          <ac:chgData name="Janarthanan Selvaraj" userId="8e8f83d9-d737-4123-a55b-43ffd2f0350b" providerId="ADAL" clId="{09BCD201-698E-4D7C-9E40-6BF406239BFE}" dt="2023-04-11T04:59:35.312" v="1594" actId="1076"/>
          <ac:picMkLst>
            <pc:docMk/>
            <pc:sldMk cId="3936319596" sldId="263"/>
            <ac:picMk id="1028" creationId="{87EDAFF5-E9DA-6EDD-5176-F01F4652080B}"/>
          </ac:picMkLst>
        </pc:picChg>
      </pc:sldChg>
      <pc:sldChg chg="addSp delSp modSp add del mod">
        <pc:chgData name="Janarthanan Selvaraj" userId="8e8f83d9-d737-4123-a55b-43ffd2f0350b" providerId="ADAL" clId="{09BCD201-698E-4D7C-9E40-6BF406239BFE}" dt="2023-04-10T06:14:44.709" v="769" actId="47"/>
        <pc:sldMkLst>
          <pc:docMk/>
          <pc:sldMk cId="4039947061" sldId="263"/>
        </pc:sldMkLst>
        <pc:spChg chg="mod">
          <ac:chgData name="Janarthanan Selvaraj" userId="8e8f83d9-d737-4123-a55b-43ffd2f0350b" providerId="ADAL" clId="{09BCD201-698E-4D7C-9E40-6BF406239BFE}" dt="2023-04-10T06:14:17.702" v="766" actId="1076"/>
          <ac:spMkLst>
            <pc:docMk/>
            <pc:sldMk cId="4039947061" sldId="263"/>
            <ac:spMk id="2" creationId="{341BE325-9E95-C197-FD22-8008804E8862}"/>
          </ac:spMkLst>
        </pc:spChg>
        <pc:picChg chg="add mod">
          <ac:chgData name="Janarthanan Selvaraj" userId="8e8f83d9-d737-4123-a55b-43ffd2f0350b" providerId="ADAL" clId="{09BCD201-698E-4D7C-9E40-6BF406239BFE}" dt="2023-04-10T06:14:23.137" v="768" actId="1076"/>
          <ac:picMkLst>
            <pc:docMk/>
            <pc:sldMk cId="4039947061" sldId="263"/>
            <ac:picMk id="4" creationId="{85E0C9A5-5467-76A2-4097-30149DF3D21B}"/>
          </ac:picMkLst>
        </pc:picChg>
        <pc:picChg chg="del">
          <ac:chgData name="Janarthanan Selvaraj" userId="8e8f83d9-d737-4123-a55b-43ffd2f0350b" providerId="ADAL" clId="{09BCD201-698E-4D7C-9E40-6BF406239BFE}" dt="2023-04-10T06:14:00.736" v="759" actId="478"/>
          <ac:picMkLst>
            <pc:docMk/>
            <pc:sldMk cId="4039947061" sldId="263"/>
            <ac:picMk id="5" creationId="{AD083197-958F-8DF5-FB0C-1A1D883BAA6F}"/>
          </ac:picMkLst>
        </pc:picChg>
      </pc:sldChg>
      <pc:sldChg chg="addSp delSp modSp add mod">
        <pc:chgData name="Janarthanan Selvaraj" userId="8e8f83d9-d737-4123-a55b-43ffd2f0350b" providerId="ADAL" clId="{09BCD201-698E-4D7C-9E40-6BF406239BFE}" dt="2023-04-12T02:21:35.051" v="1984" actId="26606"/>
        <pc:sldMkLst>
          <pc:docMk/>
          <pc:sldMk cId="3724706632" sldId="264"/>
        </pc:sldMkLst>
        <pc:spChg chg="mod">
          <ac:chgData name="Janarthanan Selvaraj" userId="8e8f83d9-d737-4123-a55b-43ffd2f0350b" providerId="ADAL" clId="{09BCD201-698E-4D7C-9E40-6BF406239BFE}" dt="2023-04-12T02:21:35.051" v="1984" actId="26606"/>
          <ac:spMkLst>
            <pc:docMk/>
            <pc:sldMk cId="3724706632" sldId="264"/>
            <ac:spMk id="2" creationId="{341BE325-9E95-C197-FD22-8008804E8862}"/>
          </ac:spMkLst>
        </pc:spChg>
        <pc:spChg chg="add del">
          <ac:chgData name="Janarthanan Selvaraj" userId="8e8f83d9-d737-4123-a55b-43ffd2f0350b" providerId="ADAL" clId="{09BCD201-698E-4D7C-9E40-6BF406239BFE}" dt="2023-04-12T02:21:26.728" v="1981" actId="26606"/>
          <ac:spMkLst>
            <pc:docMk/>
            <pc:sldMk cId="3724706632" sldId="264"/>
            <ac:spMk id="1031" creationId="{A4AC5506-6312-4701-8D3C-40187889A947}"/>
          </ac:spMkLst>
        </pc:spChg>
        <pc:spChg chg="add del">
          <ac:chgData name="Janarthanan Selvaraj" userId="8e8f83d9-d737-4123-a55b-43ffd2f0350b" providerId="ADAL" clId="{09BCD201-698E-4D7C-9E40-6BF406239BFE}" dt="2023-04-12T02:21:35.043" v="1983" actId="26606"/>
          <ac:spMkLst>
            <pc:docMk/>
            <pc:sldMk cId="3724706632" sldId="264"/>
            <ac:spMk id="1033" creationId="{D4771268-CB57-404A-9271-370EB28F6090}"/>
          </ac:spMkLst>
        </pc:spChg>
        <pc:spChg chg="add">
          <ac:chgData name="Janarthanan Selvaraj" userId="8e8f83d9-d737-4123-a55b-43ffd2f0350b" providerId="ADAL" clId="{09BCD201-698E-4D7C-9E40-6BF406239BFE}" dt="2023-04-12T02:21:35.051" v="1984" actId="26606"/>
          <ac:spMkLst>
            <pc:docMk/>
            <pc:sldMk cId="3724706632" sldId="264"/>
            <ac:spMk id="1035" creationId="{84A8DE83-DE75-4B41-9DB4-A7EC0B0DEC0B}"/>
          </ac:spMkLst>
        </pc:spChg>
        <pc:spChg chg="add">
          <ac:chgData name="Janarthanan Selvaraj" userId="8e8f83d9-d737-4123-a55b-43ffd2f0350b" providerId="ADAL" clId="{09BCD201-698E-4D7C-9E40-6BF406239BFE}" dt="2023-04-12T02:21:35.051" v="1984" actId="26606"/>
          <ac:spMkLst>
            <pc:docMk/>
            <pc:sldMk cId="3724706632" sldId="264"/>
            <ac:spMk id="1036" creationId="{A8384FB5-9ADC-4DDC-881B-597D56F5B15D}"/>
          </ac:spMkLst>
        </pc:spChg>
        <pc:spChg chg="add">
          <ac:chgData name="Janarthanan Selvaraj" userId="8e8f83d9-d737-4123-a55b-43ffd2f0350b" providerId="ADAL" clId="{09BCD201-698E-4D7C-9E40-6BF406239BFE}" dt="2023-04-12T02:21:35.051" v="1984" actId="26606"/>
          <ac:spMkLst>
            <pc:docMk/>
            <pc:sldMk cId="3724706632" sldId="264"/>
            <ac:spMk id="1037" creationId="{A7009A0A-BEF5-4EAC-AF15-E4F9F002E239}"/>
          </ac:spMkLst>
        </pc:spChg>
        <pc:spChg chg="add">
          <ac:chgData name="Janarthanan Selvaraj" userId="8e8f83d9-d737-4123-a55b-43ffd2f0350b" providerId="ADAL" clId="{09BCD201-698E-4D7C-9E40-6BF406239BFE}" dt="2023-04-12T02:21:35.051" v="1984" actId="26606"/>
          <ac:spMkLst>
            <pc:docMk/>
            <pc:sldMk cId="3724706632" sldId="264"/>
            <ac:spMk id="1038" creationId="{1199E1B1-A8C0-4FE8-A5A8-1CB41D69F857}"/>
          </ac:spMkLst>
        </pc:spChg>
        <pc:picChg chg="mod">
          <ac:chgData name="Janarthanan Selvaraj" userId="8e8f83d9-d737-4123-a55b-43ffd2f0350b" providerId="ADAL" clId="{09BCD201-698E-4D7C-9E40-6BF406239BFE}" dt="2023-04-12T02:21:35.051" v="1984" actId="26606"/>
          <ac:picMkLst>
            <pc:docMk/>
            <pc:sldMk cId="3724706632" sldId="264"/>
            <ac:picMk id="1026" creationId="{B3621E52-494D-DD92-A8A9-A7D85F167585}"/>
          </ac:picMkLst>
        </pc:picChg>
      </pc:sldChg>
      <pc:sldChg chg="addSp delSp modSp add mod ord">
        <pc:chgData name="Janarthanan Selvaraj" userId="8e8f83d9-d737-4123-a55b-43ffd2f0350b" providerId="ADAL" clId="{09BCD201-698E-4D7C-9E40-6BF406239BFE}" dt="2023-04-14T12:39:53.837" v="2467"/>
        <pc:sldMkLst>
          <pc:docMk/>
          <pc:sldMk cId="1707175898" sldId="265"/>
        </pc:sldMkLst>
        <pc:spChg chg="mod">
          <ac:chgData name="Janarthanan Selvaraj" userId="8e8f83d9-d737-4123-a55b-43ffd2f0350b" providerId="ADAL" clId="{09BCD201-698E-4D7C-9E40-6BF406239BFE}" dt="2023-04-11T05:00:19.161" v="1617" actId="26606"/>
          <ac:spMkLst>
            <pc:docMk/>
            <pc:sldMk cId="1707175898" sldId="265"/>
            <ac:spMk id="2" creationId="{341BE325-9E95-C197-FD22-8008804E8862}"/>
          </ac:spMkLst>
        </pc:spChg>
        <pc:spChg chg="add">
          <ac:chgData name="Janarthanan Selvaraj" userId="8e8f83d9-d737-4123-a55b-43ffd2f0350b" providerId="ADAL" clId="{09BCD201-698E-4D7C-9E40-6BF406239BFE}" dt="2023-04-11T05:00:19.161" v="1617" actId="26606"/>
          <ac:spMkLst>
            <pc:docMk/>
            <pc:sldMk cId="1707175898" sldId="265"/>
            <ac:spMk id="5" creationId="{A8384FB5-9ADC-4DDC-881B-597D56F5B15D}"/>
          </ac:spMkLst>
        </pc:spChg>
        <pc:spChg chg="add">
          <ac:chgData name="Janarthanan Selvaraj" userId="8e8f83d9-d737-4123-a55b-43ffd2f0350b" providerId="ADAL" clId="{09BCD201-698E-4D7C-9E40-6BF406239BFE}" dt="2023-04-11T05:00:19.161" v="1617" actId="26606"/>
          <ac:spMkLst>
            <pc:docMk/>
            <pc:sldMk cId="1707175898" sldId="265"/>
            <ac:spMk id="6" creationId="{91E5A9A7-95C6-4F4F-B00E-C82E07FE62EF}"/>
          </ac:spMkLst>
        </pc:spChg>
        <pc:spChg chg="add">
          <ac:chgData name="Janarthanan Selvaraj" userId="8e8f83d9-d737-4123-a55b-43ffd2f0350b" providerId="ADAL" clId="{09BCD201-698E-4D7C-9E40-6BF406239BFE}" dt="2023-04-11T05:00:19.161" v="1617" actId="26606"/>
          <ac:spMkLst>
            <pc:docMk/>
            <pc:sldMk cId="1707175898" sldId="265"/>
            <ac:spMk id="7" creationId="{D07DD2DE-F619-49DD-B5E7-03A290FF4ED1}"/>
          </ac:spMkLst>
        </pc:spChg>
        <pc:spChg chg="add del">
          <ac:chgData name="Janarthanan Selvaraj" userId="8e8f83d9-d737-4123-a55b-43ffd2f0350b" providerId="ADAL" clId="{09BCD201-698E-4D7C-9E40-6BF406239BFE}" dt="2023-04-10T08:51:36.114" v="929" actId="26606"/>
          <ac:spMkLst>
            <pc:docMk/>
            <pc:sldMk cId="1707175898" sldId="265"/>
            <ac:spMk id="8" creationId="{82455043-5CFD-4790-A30C-152D3B6945A5}"/>
          </ac:spMkLst>
        </pc:spChg>
        <pc:spChg chg="add del">
          <ac:chgData name="Janarthanan Selvaraj" userId="8e8f83d9-d737-4123-a55b-43ffd2f0350b" providerId="ADAL" clId="{09BCD201-698E-4D7C-9E40-6BF406239BFE}" dt="2023-04-10T08:51:36.114" v="929" actId="26606"/>
          <ac:spMkLst>
            <pc:docMk/>
            <pc:sldMk cId="1707175898" sldId="265"/>
            <ac:spMk id="10" creationId="{D790CBA0-32A4-48C6-8140-9148B3A0DA20}"/>
          </ac:spMkLst>
        </pc:spChg>
        <pc:spChg chg="add">
          <ac:chgData name="Janarthanan Selvaraj" userId="8e8f83d9-d737-4123-a55b-43ffd2f0350b" providerId="ADAL" clId="{09BCD201-698E-4D7C-9E40-6BF406239BFE}" dt="2023-04-11T05:00:19.161" v="1617" actId="26606"/>
          <ac:spMkLst>
            <pc:docMk/>
            <pc:sldMk cId="1707175898" sldId="265"/>
            <ac:spMk id="14" creationId="{85149191-5F60-4A28-AAFF-039F96B0F3EC}"/>
          </ac:spMkLst>
        </pc:spChg>
        <pc:spChg chg="add">
          <ac:chgData name="Janarthanan Selvaraj" userId="8e8f83d9-d737-4123-a55b-43ffd2f0350b" providerId="ADAL" clId="{09BCD201-698E-4D7C-9E40-6BF406239BFE}" dt="2023-04-11T05:00:19.161" v="1617" actId="26606"/>
          <ac:spMkLst>
            <pc:docMk/>
            <pc:sldMk cId="1707175898" sldId="265"/>
            <ac:spMk id="16" creationId="{F8260ED5-17F7-4158-B241-D51DD4CF1B7E}"/>
          </ac:spMkLst>
        </pc:spChg>
        <pc:spChg chg="add del">
          <ac:chgData name="Janarthanan Selvaraj" userId="8e8f83d9-d737-4123-a55b-43ffd2f0350b" providerId="ADAL" clId="{09BCD201-698E-4D7C-9E40-6BF406239BFE}" dt="2023-04-10T08:51:36.114" v="929" actId="26606"/>
          <ac:spMkLst>
            <pc:docMk/>
            <pc:sldMk cId="1707175898" sldId="265"/>
            <ac:spMk id="20" creationId="{08648C95-1EC5-40D8-8D96-3DC3D112AEDC}"/>
          </ac:spMkLst>
        </pc:spChg>
        <pc:spChg chg="add del">
          <ac:chgData name="Janarthanan Selvaraj" userId="8e8f83d9-d737-4123-a55b-43ffd2f0350b" providerId="ADAL" clId="{09BCD201-698E-4D7C-9E40-6BF406239BFE}" dt="2023-04-10T08:51:36.114" v="929" actId="26606"/>
          <ac:spMkLst>
            <pc:docMk/>
            <pc:sldMk cId="1707175898" sldId="265"/>
            <ac:spMk id="28" creationId="{909F982E-B4F0-4CF1-9698-0CA793629509}"/>
          </ac:spMkLst>
        </pc:spChg>
        <pc:grpChg chg="add del">
          <ac:chgData name="Janarthanan Selvaraj" userId="8e8f83d9-d737-4123-a55b-43ffd2f0350b" providerId="ADAL" clId="{09BCD201-698E-4D7C-9E40-6BF406239BFE}" dt="2023-04-10T08:51:36.114" v="929" actId="26606"/>
          <ac:grpSpMkLst>
            <pc:docMk/>
            <pc:sldMk cId="1707175898" sldId="265"/>
            <ac:grpSpMk id="12" creationId="{4A940285-486F-4391-834C-6AEA6BBA35FA}"/>
          </ac:grpSpMkLst>
        </pc:grpChg>
        <pc:grpChg chg="add del">
          <ac:chgData name="Janarthanan Selvaraj" userId="8e8f83d9-d737-4123-a55b-43ffd2f0350b" providerId="ADAL" clId="{09BCD201-698E-4D7C-9E40-6BF406239BFE}" dt="2023-04-10T08:51:36.114" v="929" actId="26606"/>
          <ac:grpSpMkLst>
            <pc:docMk/>
            <pc:sldMk cId="1707175898" sldId="265"/>
            <ac:grpSpMk id="22" creationId="{010134DF-195E-4609-BE91-D38A8334E4E9}"/>
          </ac:grpSpMkLst>
        </pc:grpChg>
        <pc:grpChg chg="add del">
          <ac:chgData name="Janarthanan Selvaraj" userId="8e8f83d9-d737-4123-a55b-43ffd2f0350b" providerId="ADAL" clId="{09BCD201-698E-4D7C-9E40-6BF406239BFE}" dt="2023-04-10T08:51:36.114" v="929" actId="26606"/>
          <ac:grpSpMkLst>
            <pc:docMk/>
            <pc:sldMk cId="1707175898" sldId="265"/>
            <ac:grpSpMk id="30" creationId="{E5A6FD1C-ABC0-436A-9073-E0EED7D8906D}"/>
          </ac:grpSpMkLst>
        </pc:grpChg>
        <pc:grpChg chg="add del">
          <ac:chgData name="Janarthanan Selvaraj" userId="8e8f83d9-d737-4123-a55b-43ffd2f0350b" providerId="ADAL" clId="{09BCD201-698E-4D7C-9E40-6BF406239BFE}" dt="2023-04-10T08:51:36.114" v="929" actId="26606"/>
          <ac:grpSpMkLst>
            <pc:docMk/>
            <pc:sldMk cId="1707175898" sldId="265"/>
            <ac:grpSpMk id="36" creationId="{38AF1DD3-8D1D-4757-B035-70019593DDC3}"/>
          </ac:grpSpMkLst>
        </pc:grpChg>
        <pc:picChg chg="add mod">
          <ac:chgData name="Janarthanan Selvaraj" userId="8e8f83d9-d737-4123-a55b-43ffd2f0350b" providerId="ADAL" clId="{09BCD201-698E-4D7C-9E40-6BF406239BFE}" dt="2023-04-11T05:00:19.161" v="1617" actId="26606"/>
          <ac:picMkLst>
            <pc:docMk/>
            <pc:sldMk cId="1707175898" sldId="265"/>
            <ac:picMk id="3" creationId="{0D2E7C9F-ECF6-15D1-C264-DD5B2F109DA6}"/>
          </ac:picMkLst>
        </pc:picChg>
        <pc:picChg chg="del">
          <ac:chgData name="Janarthanan Selvaraj" userId="8e8f83d9-d737-4123-a55b-43ffd2f0350b" providerId="ADAL" clId="{09BCD201-698E-4D7C-9E40-6BF406239BFE}" dt="2023-04-10T08:50:27.538" v="918" actId="478"/>
          <ac:picMkLst>
            <pc:docMk/>
            <pc:sldMk cId="1707175898" sldId="265"/>
            <ac:picMk id="1026" creationId="{B3621E52-494D-DD92-A8A9-A7D85F167585}"/>
          </ac:picMkLst>
        </pc:picChg>
      </pc:sldChg>
      <pc:sldChg chg="addSp delSp modSp add mod ord">
        <pc:chgData name="Janarthanan Selvaraj" userId="8e8f83d9-d737-4123-a55b-43ffd2f0350b" providerId="ADAL" clId="{09BCD201-698E-4D7C-9E40-6BF406239BFE}" dt="2023-04-14T12:40:01.711" v="2469"/>
        <pc:sldMkLst>
          <pc:docMk/>
          <pc:sldMk cId="3281736472" sldId="266"/>
        </pc:sldMkLst>
        <pc:spChg chg="mod">
          <ac:chgData name="Janarthanan Selvaraj" userId="8e8f83d9-d737-4123-a55b-43ffd2f0350b" providerId="ADAL" clId="{09BCD201-698E-4D7C-9E40-6BF406239BFE}" dt="2023-04-11T05:03:45.796" v="1649" actId="26606"/>
          <ac:spMkLst>
            <pc:docMk/>
            <pc:sldMk cId="3281736472" sldId="266"/>
            <ac:spMk id="2" creationId="{341BE325-9E95-C197-FD22-8008804E8862}"/>
          </ac:spMkLst>
        </pc:spChg>
        <pc:spChg chg="add">
          <ac:chgData name="Janarthanan Selvaraj" userId="8e8f83d9-d737-4123-a55b-43ffd2f0350b" providerId="ADAL" clId="{09BCD201-698E-4D7C-9E40-6BF406239BFE}" dt="2023-04-11T05:03:45.796" v="1649" actId="26606"/>
          <ac:spMkLst>
            <pc:docMk/>
            <pc:sldMk cId="3281736472" sldId="266"/>
            <ac:spMk id="1031" creationId="{A8384FB5-9ADC-4DDC-881B-597D56F5B15D}"/>
          </ac:spMkLst>
        </pc:spChg>
        <pc:spChg chg="add">
          <ac:chgData name="Janarthanan Selvaraj" userId="8e8f83d9-d737-4123-a55b-43ffd2f0350b" providerId="ADAL" clId="{09BCD201-698E-4D7C-9E40-6BF406239BFE}" dt="2023-04-11T05:03:45.796" v="1649" actId="26606"/>
          <ac:spMkLst>
            <pc:docMk/>
            <pc:sldMk cId="3281736472" sldId="266"/>
            <ac:spMk id="1033" creationId="{91E5A9A7-95C6-4F4F-B00E-C82E07FE62EF}"/>
          </ac:spMkLst>
        </pc:spChg>
        <pc:spChg chg="add">
          <ac:chgData name="Janarthanan Selvaraj" userId="8e8f83d9-d737-4123-a55b-43ffd2f0350b" providerId="ADAL" clId="{09BCD201-698E-4D7C-9E40-6BF406239BFE}" dt="2023-04-11T05:03:45.796" v="1649" actId="26606"/>
          <ac:spMkLst>
            <pc:docMk/>
            <pc:sldMk cId="3281736472" sldId="266"/>
            <ac:spMk id="1035" creationId="{D07DD2DE-F619-49DD-B5E7-03A290FF4ED1}"/>
          </ac:spMkLst>
        </pc:spChg>
        <pc:spChg chg="add">
          <ac:chgData name="Janarthanan Selvaraj" userId="8e8f83d9-d737-4123-a55b-43ffd2f0350b" providerId="ADAL" clId="{09BCD201-698E-4D7C-9E40-6BF406239BFE}" dt="2023-04-11T05:03:45.796" v="1649" actId="26606"/>
          <ac:spMkLst>
            <pc:docMk/>
            <pc:sldMk cId="3281736472" sldId="266"/>
            <ac:spMk id="1037" creationId="{85149191-5F60-4A28-AAFF-039F96B0F3EC}"/>
          </ac:spMkLst>
        </pc:spChg>
        <pc:spChg chg="add">
          <ac:chgData name="Janarthanan Selvaraj" userId="8e8f83d9-d737-4123-a55b-43ffd2f0350b" providerId="ADAL" clId="{09BCD201-698E-4D7C-9E40-6BF406239BFE}" dt="2023-04-11T05:03:45.796" v="1649" actId="26606"/>
          <ac:spMkLst>
            <pc:docMk/>
            <pc:sldMk cId="3281736472" sldId="266"/>
            <ac:spMk id="1039" creationId="{F8260ED5-17F7-4158-B241-D51DD4CF1B7E}"/>
          </ac:spMkLst>
        </pc:spChg>
        <pc:picChg chg="del">
          <ac:chgData name="Janarthanan Selvaraj" userId="8e8f83d9-d737-4123-a55b-43ffd2f0350b" providerId="ADAL" clId="{09BCD201-698E-4D7C-9E40-6BF406239BFE}" dt="2023-04-10T08:56:32.769" v="931" actId="478"/>
          <ac:picMkLst>
            <pc:docMk/>
            <pc:sldMk cId="3281736472" sldId="266"/>
            <ac:picMk id="3" creationId="{0D2E7C9F-ECF6-15D1-C264-DD5B2F109DA6}"/>
          </ac:picMkLst>
        </pc:picChg>
        <pc:picChg chg="add mod">
          <ac:chgData name="Janarthanan Selvaraj" userId="8e8f83d9-d737-4123-a55b-43ffd2f0350b" providerId="ADAL" clId="{09BCD201-698E-4D7C-9E40-6BF406239BFE}" dt="2023-04-11T05:03:45.796" v="1649" actId="26606"/>
          <ac:picMkLst>
            <pc:docMk/>
            <pc:sldMk cId="3281736472" sldId="266"/>
            <ac:picMk id="1026" creationId="{849CE711-5315-C398-DFD2-638F66C8CC34}"/>
          </ac:picMkLst>
        </pc:picChg>
      </pc:sldChg>
      <pc:sldChg chg="addSp delSp modSp add mod ord setBg delAnim setClrOvrMap">
        <pc:chgData name="Janarthanan Selvaraj" userId="8e8f83d9-d737-4123-a55b-43ffd2f0350b" providerId="ADAL" clId="{09BCD201-698E-4D7C-9E40-6BF406239BFE}" dt="2023-04-10T09:11:12.519" v="949" actId="255"/>
        <pc:sldMkLst>
          <pc:docMk/>
          <pc:sldMk cId="1490657891" sldId="267"/>
        </pc:sldMkLst>
        <pc:spChg chg="add del mod">
          <ac:chgData name="Janarthanan Selvaraj" userId="8e8f83d9-d737-4123-a55b-43ffd2f0350b" providerId="ADAL" clId="{09BCD201-698E-4D7C-9E40-6BF406239BFE}" dt="2023-04-10T09:03:39.896" v="945" actId="26606"/>
          <ac:spMkLst>
            <pc:docMk/>
            <pc:sldMk cId="1490657891" sldId="267"/>
            <ac:spMk id="2" creationId="{341BE325-9E95-C197-FD22-8008804E8862}"/>
          </ac:spMkLst>
        </pc:spChg>
        <pc:spChg chg="mod">
          <ac:chgData name="Janarthanan Selvaraj" userId="8e8f83d9-d737-4123-a55b-43ffd2f0350b" providerId="ADAL" clId="{09BCD201-698E-4D7C-9E40-6BF406239BFE}" dt="2023-04-10T09:11:12.519" v="949" actId="255"/>
          <ac:spMkLst>
            <pc:docMk/>
            <pc:sldMk cId="1490657891" sldId="267"/>
            <ac:spMk id="3" creationId="{D00121D7-74F3-4238-215D-57F30F121CCA}"/>
          </ac:spMkLst>
        </pc:spChg>
        <pc:spChg chg="add del mod">
          <ac:chgData name="Janarthanan Selvaraj" userId="8e8f83d9-d737-4123-a55b-43ffd2f0350b" providerId="ADAL" clId="{09BCD201-698E-4D7C-9E40-6BF406239BFE}" dt="2023-04-10T09:02:18.024" v="937" actId="478"/>
          <ac:spMkLst>
            <pc:docMk/>
            <pc:sldMk cId="1490657891" sldId="267"/>
            <ac:spMk id="6" creationId="{3B608214-248E-20C3-46AC-C51571D800FE}"/>
          </ac:spMkLst>
        </pc:spChg>
        <pc:spChg chg="del">
          <ac:chgData name="Janarthanan Selvaraj" userId="8e8f83d9-d737-4123-a55b-43ffd2f0350b" providerId="ADAL" clId="{09BCD201-698E-4D7C-9E40-6BF406239BFE}" dt="2023-04-10T09:02:27.543" v="939" actId="26606"/>
          <ac:spMkLst>
            <pc:docMk/>
            <pc:sldMk cId="1490657891" sldId="267"/>
            <ac:spMk id="53" creationId="{94714483-7072-431F-9DBE-87F44E4D44BC}"/>
          </ac:spMkLst>
        </pc:spChg>
        <pc:spChg chg="del">
          <ac:chgData name="Janarthanan Selvaraj" userId="8e8f83d9-d737-4123-a55b-43ffd2f0350b" providerId="ADAL" clId="{09BCD201-698E-4D7C-9E40-6BF406239BFE}" dt="2023-04-10T09:02:27.543" v="939" actId="26606"/>
          <ac:spMkLst>
            <pc:docMk/>
            <pc:sldMk cId="1490657891" sldId="267"/>
            <ac:spMk id="55" creationId="{495892E1-F4A5-4991-AC52-4F417B14A2A2}"/>
          </ac:spMkLst>
        </pc:spChg>
        <pc:spChg chg="del">
          <ac:chgData name="Janarthanan Selvaraj" userId="8e8f83d9-d737-4123-a55b-43ffd2f0350b" providerId="ADAL" clId="{09BCD201-698E-4D7C-9E40-6BF406239BFE}" dt="2023-04-10T09:02:27.543" v="939" actId="26606"/>
          <ac:spMkLst>
            <pc:docMk/>
            <pc:sldMk cId="1490657891" sldId="267"/>
            <ac:spMk id="65" creationId="{E2683E3F-F855-4549-84F8-42064EC0F247}"/>
          </ac:spMkLst>
        </pc:spChg>
        <pc:spChg chg="del">
          <ac:chgData name="Janarthanan Selvaraj" userId="8e8f83d9-d737-4123-a55b-43ffd2f0350b" providerId="ADAL" clId="{09BCD201-698E-4D7C-9E40-6BF406239BFE}" dt="2023-04-10T09:02:27.543" v="939" actId="26606"/>
          <ac:spMkLst>
            <pc:docMk/>
            <pc:sldMk cId="1490657891" sldId="267"/>
            <ac:spMk id="73" creationId="{832F3179-0CD5-40C8-9939-D8355006F7BA}"/>
          </ac:spMkLst>
        </pc:spChg>
        <pc:spChg chg="add del">
          <ac:chgData name="Janarthanan Selvaraj" userId="8e8f83d9-d737-4123-a55b-43ffd2f0350b" providerId="ADAL" clId="{09BCD201-698E-4D7C-9E40-6BF406239BFE}" dt="2023-04-10T09:03:39.896" v="945" actId="26606"/>
          <ac:spMkLst>
            <pc:docMk/>
            <pc:sldMk cId="1490657891" sldId="267"/>
            <ac:spMk id="2055" creationId="{71B2258F-86CA-4D4D-8270-BC05FCDEBFB3}"/>
          </ac:spMkLst>
        </pc:spChg>
        <pc:spChg chg="add del">
          <ac:chgData name="Janarthanan Selvaraj" userId="8e8f83d9-d737-4123-a55b-43ffd2f0350b" providerId="ADAL" clId="{09BCD201-698E-4D7C-9E40-6BF406239BFE}" dt="2023-04-10T09:03:39.866" v="944" actId="26606"/>
          <ac:spMkLst>
            <pc:docMk/>
            <pc:sldMk cId="1490657891" sldId="267"/>
            <ac:spMk id="2060" creationId="{657F69E0-C4B0-4BEC-A689-4F8D877F05D4}"/>
          </ac:spMkLst>
        </pc:spChg>
        <pc:spChg chg="add del">
          <ac:chgData name="Janarthanan Selvaraj" userId="8e8f83d9-d737-4123-a55b-43ffd2f0350b" providerId="ADAL" clId="{09BCD201-698E-4D7C-9E40-6BF406239BFE}" dt="2023-04-10T09:03:39.866" v="944" actId="26606"/>
          <ac:spMkLst>
            <pc:docMk/>
            <pc:sldMk cId="1490657891" sldId="267"/>
            <ac:spMk id="2062" creationId="{9F6380B4-6A1C-481E-8408-B4E6C75B9B81}"/>
          </ac:spMkLst>
        </pc:spChg>
        <pc:spChg chg="add">
          <ac:chgData name="Janarthanan Selvaraj" userId="8e8f83d9-d737-4123-a55b-43ffd2f0350b" providerId="ADAL" clId="{09BCD201-698E-4D7C-9E40-6BF406239BFE}" dt="2023-04-10T09:03:39.896" v="945" actId="26606"/>
          <ac:spMkLst>
            <pc:docMk/>
            <pc:sldMk cId="1490657891" sldId="267"/>
            <ac:spMk id="2064" creationId="{79F40191-0F44-4FD1-82CC-ACB507C14BE6}"/>
          </ac:spMkLst>
        </pc:spChg>
        <pc:spChg chg="add">
          <ac:chgData name="Janarthanan Selvaraj" userId="8e8f83d9-d737-4123-a55b-43ffd2f0350b" providerId="ADAL" clId="{09BCD201-698E-4D7C-9E40-6BF406239BFE}" dt="2023-04-10T09:03:39.896" v="945" actId="26606"/>
          <ac:spMkLst>
            <pc:docMk/>
            <pc:sldMk cId="1490657891" sldId="267"/>
            <ac:spMk id="2065" creationId="{5A59F003-E00A-43F9-91DC-CC54E3B87466}"/>
          </ac:spMkLst>
        </pc:spChg>
        <pc:spChg chg="add">
          <ac:chgData name="Janarthanan Selvaraj" userId="8e8f83d9-d737-4123-a55b-43ffd2f0350b" providerId="ADAL" clId="{09BCD201-698E-4D7C-9E40-6BF406239BFE}" dt="2023-04-10T09:03:39.896" v="945" actId="26606"/>
          <ac:spMkLst>
            <pc:docMk/>
            <pc:sldMk cId="1490657891" sldId="267"/>
            <ac:spMk id="2066" creationId="{D74A4382-E3AD-430A-9A1F-DFA3E0E77A7D}"/>
          </ac:spMkLst>
        </pc:spChg>
        <pc:grpChg chg="del">
          <ac:chgData name="Janarthanan Selvaraj" userId="8e8f83d9-d737-4123-a55b-43ffd2f0350b" providerId="ADAL" clId="{09BCD201-698E-4D7C-9E40-6BF406239BFE}" dt="2023-04-10T09:02:27.543" v="939" actId="26606"/>
          <ac:grpSpMkLst>
            <pc:docMk/>
            <pc:sldMk cId="1490657891" sldId="267"/>
            <ac:grpSpMk id="57" creationId="{ACF597F8-76AA-44FA-8E6A-06223B66C0DD}"/>
          </ac:grpSpMkLst>
        </pc:grpChg>
        <pc:grpChg chg="del">
          <ac:chgData name="Janarthanan Selvaraj" userId="8e8f83d9-d737-4123-a55b-43ffd2f0350b" providerId="ADAL" clId="{09BCD201-698E-4D7C-9E40-6BF406239BFE}" dt="2023-04-10T09:02:27.543" v="939" actId="26606"/>
          <ac:grpSpMkLst>
            <pc:docMk/>
            <pc:sldMk cId="1490657891" sldId="267"/>
            <ac:grpSpMk id="67" creationId="{8FC90B1E-0223-4440-AF22-8F32F6F0C7D2}"/>
          </ac:grpSpMkLst>
        </pc:grpChg>
        <pc:grpChg chg="del">
          <ac:chgData name="Janarthanan Selvaraj" userId="8e8f83d9-d737-4123-a55b-43ffd2f0350b" providerId="ADAL" clId="{09BCD201-698E-4D7C-9E40-6BF406239BFE}" dt="2023-04-10T09:02:27.543" v="939" actId="26606"/>
          <ac:grpSpMkLst>
            <pc:docMk/>
            <pc:sldMk cId="1490657891" sldId="267"/>
            <ac:grpSpMk id="75" creationId="{11CE155D-684B-4F5E-B835-C52765E310E7}"/>
          </ac:grpSpMkLst>
        </pc:grpChg>
        <pc:picChg chg="del">
          <ac:chgData name="Janarthanan Selvaraj" userId="8e8f83d9-d737-4123-a55b-43ffd2f0350b" providerId="ADAL" clId="{09BCD201-698E-4D7C-9E40-6BF406239BFE}" dt="2023-04-10T09:02:13.367" v="935" actId="478"/>
          <ac:picMkLst>
            <pc:docMk/>
            <pc:sldMk cId="1490657891" sldId="267"/>
            <ac:picMk id="5" creationId="{D8F14C64-09E3-7573-0523-EC776AC95B69}"/>
          </ac:picMkLst>
        </pc:picChg>
        <pc:picChg chg="add mod ord">
          <ac:chgData name="Janarthanan Selvaraj" userId="8e8f83d9-d737-4123-a55b-43ffd2f0350b" providerId="ADAL" clId="{09BCD201-698E-4D7C-9E40-6BF406239BFE}" dt="2023-04-10T09:03:39.896" v="945" actId="26606"/>
          <ac:picMkLst>
            <pc:docMk/>
            <pc:sldMk cId="1490657891" sldId="267"/>
            <ac:picMk id="2050" creationId="{13A22049-8632-EBD9-A73C-0CE801EAB8E8}"/>
          </ac:picMkLst>
        </pc:picChg>
      </pc:sldChg>
      <pc:sldChg chg="addSp delSp modSp add mod ord setBg setClrOvrMap">
        <pc:chgData name="Janarthanan Selvaraj" userId="8e8f83d9-d737-4123-a55b-43ffd2f0350b" providerId="ADAL" clId="{09BCD201-698E-4D7C-9E40-6BF406239BFE}" dt="2023-04-11T05:09:59.188" v="1671"/>
        <pc:sldMkLst>
          <pc:docMk/>
          <pc:sldMk cId="1247199516" sldId="268"/>
        </pc:sldMkLst>
        <pc:spChg chg="mod ord">
          <ac:chgData name="Janarthanan Selvaraj" userId="8e8f83d9-d737-4123-a55b-43ffd2f0350b" providerId="ADAL" clId="{09BCD201-698E-4D7C-9E40-6BF406239BFE}" dt="2023-04-11T05:04:10.464" v="1650" actId="26606"/>
          <ac:spMkLst>
            <pc:docMk/>
            <pc:sldMk cId="1247199516" sldId="268"/>
            <ac:spMk id="2" creationId="{341BE325-9E95-C197-FD22-8008804E8862}"/>
          </ac:spMkLst>
        </pc:spChg>
        <pc:spChg chg="add del">
          <ac:chgData name="Janarthanan Selvaraj" userId="8e8f83d9-d737-4123-a55b-43ffd2f0350b" providerId="ADAL" clId="{09BCD201-698E-4D7C-9E40-6BF406239BFE}" dt="2023-04-10T09:33:11.250" v="955" actId="26606"/>
          <ac:spMkLst>
            <pc:docMk/>
            <pc:sldMk cId="1247199516" sldId="268"/>
            <ac:spMk id="8" creationId="{A8384FB5-9ADC-4DDC-881B-597D56F5B15D}"/>
          </ac:spMkLst>
        </pc:spChg>
        <pc:spChg chg="add del">
          <ac:chgData name="Janarthanan Selvaraj" userId="8e8f83d9-d737-4123-a55b-43ffd2f0350b" providerId="ADAL" clId="{09BCD201-698E-4D7C-9E40-6BF406239BFE}" dt="2023-04-10T09:33:11.250" v="955" actId="26606"/>
          <ac:spMkLst>
            <pc:docMk/>
            <pc:sldMk cId="1247199516" sldId="268"/>
            <ac:spMk id="10" creationId="{91E5A9A7-95C6-4F4F-B00E-C82E07FE62EF}"/>
          </ac:spMkLst>
        </pc:spChg>
        <pc:spChg chg="add del">
          <ac:chgData name="Janarthanan Selvaraj" userId="8e8f83d9-d737-4123-a55b-43ffd2f0350b" providerId="ADAL" clId="{09BCD201-698E-4D7C-9E40-6BF406239BFE}" dt="2023-04-10T09:33:11.250" v="955" actId="26606"/>
          <ac:spMkLst>
            <pc:docMk/>
            <pc:sldMk cId="1247199516" sldId="268"/>
            <ac:spMk id="12" creationId="{D07DD2DE-F619-49DD-B5E7-03A290FF4ED1}"/>
          </ac:spMkLst>
        </pc:spChg>
        <pc:spChg chg="add del">
          <ac:chgData name="Janarthanan Selvaraj" userId="8e8f83d9-d737-4123-a55b-43ffd2f0350b" providerId="ADAL" clId="{09BCD201-698E-4D7C-9E40-6BF406239BFE}" dt="2023-04-10T09:33:11.250" v="955" actId="26606"/>
          <ac:spMkLst>
            <pc:docMk/>
            <pc:sldMk cId="1247199516" sldId="268"/>
            <ac:spMk id="14" creationId="{85149191-5F60-4A28-AAFF-039F96B0F3EC}"/>
          </ac:spMkLst>
        </pc:spChg>
        <pc:spChg chg="add del">
          <ac:chgData name="Janarthanan Selvaraj" userId="8e8f83d9-d737-4123-a55b-43ffd2f0350b" providerId="ADAL" clId="{09BCD201-698E-4D7C-9E40-6BF406239BFE}" dt="2023-04-10T09:33:11.250" v="955" actId="26606"/>
          <ac:spMkLst>
            <pc:docMk/>
            <pc:sldMk cId="1247199516" sldId="268"/>
            <ac:spMk id="16" creationId="{F8260ED5-17F7-4158-B241-D51DD4CF1B7E}"/>
          </ac:spMkLst>
        </pc:spChg>
        <pc:spChg chg="add del">
          <ac:chgData name="Janarthanan Selvaraj" userId="8e8f83d9-d737-4123-a55b-43ffd2f0350b" providerId="ADAL" clId="{09BCD201-698E-4D7C-9E40-6BF406239BFE}" dt="2023-04-10T09:33:12.769" v="957" actId="26606"/>
          <ac:spMkLst>
            <pc:docMk/>
            <pc:sldMk cId="1247199516" sldId="268"/>
            <ac:spMk id="18" creationId="{16C5FA50-8D52-4617-AF91-5C7B1C8352F1}"/>
          </ac:spMkLst>
        </pc:spChg>
        <pc:spChg chg="add del">
          <ac:chgData name="Janarthanan Selvaraj" userId="8e8f83d9-d737-4123-a55b-43ffd2f0350b" providerId="ADAL" clId="{09BCD201-698E-4D7C-9E40-6BF406239BFE}" dt="2023-04-10T09:33:12.769" v="957" actId="26606"/>
          <ac:spMkLst>
            <pc:docMk/>
            <pc:sldMk cId="1247199516" sldId="268"/>
            <ac:spMk id="19" creationId="{E223798C-12AD-4B0C-A50C-D676347D67CF}"/>
          </ac:spMkLst>
        </pc:spChg>
        <pc:spChg chg="add del">
          <ac:chgData name="Janarthanan Selvaraj" userId="8e8f83d9-d737-4123-a55b-43ffd2f0350b" providerId="ADAL" clId="{09BCD201-698E-4D7C-9E40-6BF406239BFE}" dt="2023-04-10T09:33:51.912" v="959" actId="26606"/>
          <ac:spMkLst>
            <pc:docMk/>
            <pc:sldMk cId="1247199516" sldId="268"/>
            <ac:spMk id="21" creationId="{5964CBE2-084A-47DF-A704-CF5F6217B569}"/>
          </ac:spMkLst>
        </pc:spChg>
        <pc:spChg chg="add del">
          <ac:chgData name="Janarthanan Selvaraj" userId="8e8f83d9-d737-4123-a55b-43ffd2f0350b" providerId="ADAL" clId="{09BCD201-698E-4D7C-9E40-6BF406239BFE}" dt="2023-04-10T09:33:51.912" v="959" actId="26606"/>
          <ac:spMkLst>
            <pc:docMk/>
            <pc:sldMk cId="1247199516" sldId="268"/>
            <ac:spMk id="22" creationId="{686A5CBB-E03B-4019-8BCD-78975D39E48C}"/>
          </ac:spMkLst>
        </pc:spChg>
        <pc:spChg chg="add del">
          <ac:chgData name="Janarthanan Selvaraj" userId="8e8f83d9-d737-4123-a55b-43ffd2f0350b" providerId="ADAL" clId="{09BCD201-698E-4D7C-9E40-6BF406239BFE}" dt="2023-04-10T09:33:51.912" v="959" actId="26606"/>
          <ac:spMkLst>
            <pc:docMk/>
            <pc:sldMk cId="1247199516" sldId="268"/>
            <ac:spMk id="23" creationId="{94993204-9792-4E61-A83C-73D4379E2B1C}"/>
          </ac:spMkLst>
        </pc:spChg>
        <pc:spChg chg="add del">
          <ac:chgData name="Janarthanan Selvaraj" userId="8e8f83d9-d737-4123-a55b-43ffd2f0350b" providerId="ADAL" clId="{09BCD201-698E-4D7C-9E40-6BF406239BFE}" dt="2023-04-10T09:34:13.833" v="964" actId="26606"/>
          <ac:spMkLst>
            <pc:docMk/>
            <pc:sldMk cId="1247199516" sldId="268"/>
            <ac:spMk id="1033" creationId="{0671A8AE-40A1-4631-A6B8-581AFF065482}"/>
          </ac:spMkLst>
        </pc:spChg>
        <pc:spChg chg="add del">
          <ac:chgData name="Janarthanan Selvaraj" userId="8e8f83d9-d737-4123-a55b-43ffd2f0350b" providerId="ADAL" clId="{09BCD201-698E-4D7C-9E40-6BF406239BFE}" dt="2023-04-10T09:34:13.833" v="964" actId="26606"/>
          <ac:spMkLst>
            <pc:docMk/>
            <pc:sldMk cId="1247199516" sldId="268"/>
            <ac:spMk id="1035" creationId="{AB58EF07-17C2-48CF-ABB0-EEF1F17CB8F0}"/>
          </ac:spMkLst>
        </pc:spChg>
        <pc:spChg chg="add del">
          <ac:chgData name="Janarthanan Selvaraj" userId="8e8f83d9-d737-4123-a55b-43ffd2f0350b" providerId="ADAL" clId="{09BCD201-698E-4D7C-9E40-6BF406239BFE}" dt="2023-04-10T09:34:13.833" v="964" actId="26606"/>
          <ac:spMkLst>
            <pc:docMk/>
            <pc:sldMk cId="1247199516" sldId="268"/>
            <ac:spMk id="1037" creationId="{AF2F604E-43BE-4DC3-B983-E071523364F8}"/>
          </ac:spMkLst>
        </pc:spChg>
        <pc:spChg chg="add del">
          <ac:chgData name="Janarthanan Selvaraj" userId="8e8f83d9-d737-4123-a55b-43ffd2f0350b" providerId="ADAL" clId="{09BCD201-698E-4D7C-9E40-6BF406239BFE}" dt="2023-04-10T09:34:13.833" v="964" actId="26606"/>
          <ac:spMkLst>
            <pc:docMk/>
            <pc:sldMk cId="1247199516" sldId="268"/>
            <ac:spMk id="1039" creationId="{08C9B587-E65E-4B52-B37C-ABEBB6E87928}"/>
          </ac:spMkLst>
        </pc:spChg>
        <pc:spChg chg="add del">
          <ac:chgData name="Janarthanan Selvaraj" userId="8e8f83d9-d737-4123-a55b-43ffd2f0350b" providerId="ADAL" clId="{09BCD201-698E-4D7C-9E40-6BF406239BFE}" dt="2023-04-10T09:34:54.346" v="994" actId="26606"/>
          <ac:spMkLst>
            <pc:docMk/>
            <pc:sldMk cId="1247199516" sldId="268"/>
            <ac:spMk id="1041" creationId="{71B2258F-86CA-4D4D-8270-BC05FCDEBFB3}"/>
          </ac:spMkLst>
        </pc:spChg>
        <pc:spChg chg="add del">
          <ac:chgData name="Janarthanan Selvaraj" userId="8e8f83d9-d737-4123-a55b-43ffd2f0350b" providerId="ADAL" clId="{09BCD201-698E-4D7C-9E40-6BF406239BFE}" dt="2023-04-10T09:34:54.346" v="993" actId="26606"/>
          <ac:spMkLst>
            <pc:docMk/>
            <pc:sldMk cId="1247199516" sldId="268"/>
            <ac:spMk id="1046" creationId="{71B2258F-86CA-4D4D-8270-BC05FCDEBFB3}"/>
          </ac:spMkLst>
        </pc:spChg>
        <pc:spChg chg="add del">
          <ac:chgData name="Janarthanan Selvaraj" userId="8e8f83d9-d737-4123-a55b-43ffd2f0350b" providerId="ADAL" clId="{09BCD201-698E-4D7C-9E40-6BF406239BFE}" dt="2023-04-10T09:35:05.559" v="996" actId="26606"/>
          <ac:spMkLst>
            <pc:docMk/>
            <pc:sldMk cId="1247199516" sldId="268"/>
            <ac:spMk id="1048" creationId="{71B2258F-86CA-4D4D-8270-BC05FCDEBFB3}"/>
          </ac:spMkLst>
        </pc:spChg>
        <pc:spChg chg="add del">
          <ac:chgData name="Janarthanan Selvaraj" userId="8e8f83d9-d737-4123-a55b-43ffd2f0350b" providerId="ADAL" clId="{09BCD201-698E-4D7C-9E40-6BF406239BFE}" dt="2023-04-10T09:36:46.585" v="1008" actId="26606"/>
          <ac:spMkLst>
            <pc:docMk/>
            <pc:sldMk cId="1247199516" sldId="268"/>
            <ac:spMk id="1053" creationId="{C1DD1A8A-57D5-4A81-AD04-532B043C5611}"/>
          </ac:spMkLst>
        </pc:spChg>
        <pc:spChg chg="add del">
          <ac:chgData name="Janarthanan Selvaraj" userId="8e8f83d9-d737-4123-a55b-43ffd2f0350b" providerId="ADAL" clId="{09BCD201-698E-4D7C-9E40-6BF406239BFE}" dt="2023-04-10T09:36:46.585" v="1008" actId="26606"/>
          <ac:spMkLst>
            <pc:docMk/>
            <pc:sldMk cId="1247199516" sldId="268"/>
            <ac:spMk id="1055" creationId="{007891EC-4501-44ED-A8C8-B11B6DB767AB}"/>
          </ac:spMkLst>
        </pc:spChg>
        <pc:spChg chg="add del">
          <ac:chgData name="Janarthanan Selvaraj" userId="8e8f83d9-d737-4123-a55b-43ffd2f0350b" providerId="ADAL" clId="{09BCD201-698E-4D7C-9E40-6BF406239BFE}" dt="2023-04-10T09:36:43.124" v="1005" actId="26606"/>
          <ac:spMkLst>
            <pc:docMk/>
            <pc:sldMk cId="1247199516" sldId="268"/>
            <ac:spMk id="1060" creationId="{80BDCBC4-0325-4BE2-9B06-317198E7A2DF}"/>
          </ac:spMkLst>
        </pc:spChg>
        <pc:spChg chg="add del">
          <ac:chgData name="Janarthanan Selvaraj" userId="8e8f83d9-d737-4123-a55b-43ffd2f0350b" providerId="ADAL" clId="{09BCD201-698E-4D7C-9E40-6BF406239BFE}" dt="2023-04-10T09:36:46.567" v="1007" actId="26606"/>
          <ac:spMkLst>
            <pc:docMk/>
            <pc:sldMk cId="1247199516" sldId="268"/>
            <ac:spMk id="1062" creationId="{5683D043-25BB-4AC9-8130-641179672614}"/>
          </ac:spMkLst>
        </pc:spChg>
        <pc:spChg chg="add del">
          <ac:chgData name="Janarthanan Selvaraj" userId="8e8f83d9-d737-4123-a55b-43ffd2f0350b" providerId="ADAL" clId="{09BCD201-698E-4D7C-9E40-6BF406239BFE}" dt="2023-04-10T09:36:46.567" v="1007" actId="26606"/>
          <ac:spMkLst>
            <pc:docMk/>
            <pc:sldMk cId="1247199516" sldId="268"/>
            <ac:spMk id="1063" creationId="{E0AE394F-AFF1-4485-AF1F-7387A2F041AA}"/>
          </ac:spMkLst>
        </pc:spChg>
        <pc:spChg chg="add del">
          <ac:chgData name="Janarthanan Selvaraj" userId="8e8f83d9-d737-4123-a55b-43ffd2f0350b" providerId="ADAL" clId="{09BCD201-698E-4D7C-9E40-6BF406239BFE}" dt="2023-04-10T09:36:46.567" v="1007" actId="26606"/>
          <ac:spMkLst>
            <pc:docMk/>
            <pc:sldMk cId="1247199516" sldId="268"/>
            <ac:spMk id="1064" creationId="{AA61CCAC-6875-474C-8E9E-F57ABF078C2B}"/>
          </ac:spMkLst>
        </pc:spChg>
        <pc:spChg chg="add del">
          <ac:chgData name="Janarthanan Selvaraj" userId="8e8f83d9-d737-4123-a55b-43ffd2f0350b" providerId="ADAL" clId="{09BCD201-698E-4D7C-9E40-6BF406239BFE}" dt="2023-04-11T05:04:10.464" v="1650" actId="26606"/>
          <ac:spMkLst>
            <pc:docMk/>
            <pc:sldMk cId="1247199516" sldId="268"/>
            <ac:spMk id="1066" creationId="{80BDCBC4-0325-4BE2-9B06-317198E7A2DF}"/>
          </ac:spMkLst>
        </pc:spChg>
        <pc:spChg chg="add">
          <ac:chgData name="Janarthanan Selvaraj" userId="8e8f83d9-d737-4123-a55b-43ffd2f0350b" providerId="ADAL" clId="{09BCD201-698E-4D7C-9E40-6BF406239BFE}" dt="2023-04-11T05:04:10.464" v="1650" actId="26606"/>
          <ac:spMkLst>
            <pc:docMk/>
            <pc:sldMk cId="1247199516" sldId="268"/>
            <ac:spMk id="1071" creationId="{49B447FE-DDA9-4B30-828A-59FC569124E2}"/>
          </ac:spMkLst>
        </pc:spChg>
        <pc:spChg chg="add">
          <ac:chgData name="Janarthanan Selvaraj" userId="8e8f83d9-d737-4123-a55b-43ffd2f0350b" providerId="ADAL" clId="{09BCD201-698E-4D7C-9E40-6BF406239BFE}" dt="2023-04-11T05:04:10.464" v="1650" actId="26606"/>
          <ac:spMkLst>
            <pc:docMk/>
            <pc:sldMk cId="1247199516" sldId="268"/>
            <ac:spMk id="1073" creationId="{C3D487F7-9050-4871-B351-34A72ADB296C}"/>
          </ac:spMkLst>
        </pc:spChg>
        <pc:spChg chg="add">
          <ac:chgData name="Janarthanan Selvaraj" userId="8e8f83d9-d737-4123-a55b-43ffd2f0350b" providerId="ADAL" clId="{09BCD201-698E-4D7C-9E40-6BF406239BFE}" dt="2023-04-11T05:04:10.464" v="1650" actId="26606"/>
          <ac:spMkLst>
            <pc:docMk/>
            <pc:sldMk cId="1247199516" sldId="268"/>
            <ac:spMk id="1075" creationId="{F43C27DD-EF6A-4C48-9669-C2970E71A814}"/>
          </ac:spMkLst>
        </pc:spChg>
        <pc:spChg chg="add">
          <ac:chgData name="Janarthanan Selvaraj" userId="8e8f83d9-d737-4123-a55b-43ffd2f0350b" providerId="ADAL" clId="{09BCD201-698E-4D7C-9E40-6BF406239BFE}" dt="2023-04-11T05:04:10.464" v="1650" actId="26606"/>
          <ac:spMkLst>
            <pc:docMk/>
            <pc:sldMk cId="1247199516" sldId="268"/>
            <ac:spMk id="1077" creationId="{05A1AA86-B7E6-4C02-AA34-F1A25CD4CCBD}"/>
          </ac:spMkLst>
        </pc:spChg>
        <pc:spChg chg="add">
          <ac:chgData name="Janarthanan Selvaraj" userId="8e8f83d9-d737-4123-a55b-43ffd2f0350b" providerId="ADAL" clId="{09BCD201-698E-4D7C-9E40-6BF406239BFE}" dt="2023-04-11T05:04:10.464" v="1650" actId="26606"/>
          <ac:spMkLst>
            <pc:docMk/>
            <pc:sldMk cId="1247199516" sldId="268"/>
            <ac:spMk id="1079" creationId="{86C3B9CB-4E48-4726-B7B9-9E02F71B150F}"/>
          </ac:spMkLst>
        </pc:spChg>
        <pc:spChg chg="add">
          <ac:chgData name="Janarthanan Selvaraj" userId="8e8f83d9-d737-4123-a55b-43ffd2f0350b" providerId="ADAL" clId="{09BCD201-698E-4D7C-9E40-6BF406239BFE}" dt="2023-04-11T05:04:10.464" v="1650" actId="26606"/>
          <ac:spMkLst>
            <pc:docMk/>
            <pc:sldMk cId="1247199516" sldId="268"/>
            <ac:spMk id="1081" creationId="{C84384FE-1C88-4CAA-8FB8-2313A3AE734D}"/>
          </ac:spMkLst>
        </pc:spChg>
        <pc:picChg chg="add del mod">
          <ac:chgData name="Janarthanan Selvaraj" userId="8e8f83d9-d737-4123-a55b-43ffd2f0350b" providerId="ADAL" clId="{09BCD201-698E-4D7C-9E40-6BF406239BFE}" dt="2023-04-10T09:33:53.448" v="960" actId="478"/>
          <ac:picMkLst>
            <pc:docMk/>
            <pc:sldMk cId="1247199516" sldId="268"/>
            <ac:picMk id="3" creationId="{30C9C078-1488-5217-A648-0EAEA86893A5}"/>
          </ac:picMkLst>
        </pc:picChg>
        <pc:picChg chg="del">
          <ac:chgData name="Janarthanan Selvaraj" userId="8e8f83d9-d737-4123-a55b-43ffd2f0350b" providerId="ADAL" clId="{09BCD201-698E-4D7C-9E40-6BF406239BFE}" dt="2023-04-10T09:32:47.797" v="951" actId="478"/>
          <ac:picMkLst>
            <pc:docMk/>
            <pc:sldMk cId="1247199516" sldId="268"/>
            <ac:picMk id="1026" creationId="{849CE711-5315-C398-DFD2-638F66C8CC34}"/>
          </ac:picMkLst>
        </pc:picChg>
        <pc:picChg chg="add mod ord">
          <ac:chgData name="Janarthanan Selvaraj" userId="8e8f83d9-d737-4123-a55b-43ffd2f0350b" providerId="ADAL" clId="{09BCD201-698E-4D7C-9E40-6BF406239BFE}" dt="2023-04-11T05:04:10.464" v="1650" actId="26606"/>
          <ac:picMkLst>
            <pc:docMk/>
            <pc:sldMk cId="1247199516" sldId="268"/>
            <ac:picMk id="1028" creationId="{9F16BDD1-04B6-F755-AF83-C68FDA769E0C}"/>
          </ac:picMkLst>
        </pc:picChg>
      </pc:sldChg>
      <pc:sldChg chg="addSp delSp modSp add mod ord">
        <pc:chgData name="Janarthanan Selvaraj" userId="8e8f83d9-d737-4123-a55b-43ffd2f0350b" providerId="ADAL" clId="{09BCD201-698E-4D7C-9E40-6BF406239BFE}" dt="2023-04-14T12:36:12.411" v="2330" actId="1076"/>
        <pc:sldMkLst>
          <pc:docMk/>
          <pc:sldMk cId="1893569080" sldId="269"/>
        </pc:sldMkLst>
        <pc:spChg chg="mod">
          <ac:chgData name="Janarthanan Selvaraj" userId="8e8f83d9-d737-4123-a55b-43ffd2f0350b" providerId="ADAL" clId="{09BCD201-698E-4D7C-9E40-6BF406239BFE}" dt="2023-04-11T06:28:51.416" v="1871" actId="26606"/>
          <ac:spMkLst>
            <pc:docMk/>
            <pc:sldMk cId="1893569080" sldId="269"/>
            <ac:spMk id="2" creationId="{341BE325-9E95-C197-FD22-8008804E8862}"/>
          </ac:spMkLst>
        </pc:spChg>
        <pc:spChg chg="add mod topLvl">
          <ac:chgData name="Janarthanan Selvaraj" userId="8e8f83d9-d737-4123-a55b-43ffd2f0350b" providerId="ADAL" clId="{09BCD201-698E-4D7C-9E40-6BF406239BFE}" dt="2023-04-14T12:36:05.757" v="2329" actId="164"/>
          <ac:spMkLst>
            <pc:docMk/>
            <pc:sldMk cId="1893569080" sldId="269"/>
            <ac:spMk id="4" creationId="{9FE108B3-F14C-6FE5-A26B-D0831F378A90}"/>
          </ac:spMkLst>
        </pc:spChg>
        <pc:spChg chg="add mod topLvl">
          <ac:chgData name="Janarthanan Selvaraj" userId="8e8f83d9-d737-4123-a55b-43ffd2f0350b" providerId="ADAL" clId="{09BCD201-698E-4D7C-9E40-6BF406239BFE}" dt="2023-04-14T12:36:05.757" v="2329" actId="164"/>
          <ac:spMkLst>
            <pc:docMk/>
            <pc:sldMk cId="1893569080" sldId="269"/>
            <ac:spMk id="5" creationId="{C6566717-DABD-407E-61E6-7C69E6BC9751}"/>
          </ac:spMkLst>
        </pc:spChg>
        <pc:spChg chg="add del mod">
          <ac:chgData name="Janarthanan Selvaraj" userId="8e8f83d9-d737-4123-a55b-43ffd2f0350b" providerId="ADAL" clId="{09BCD201-698E-4D7C-9E40-6BF406239BFE}" dt="2023-04-11T06:24:53.085" v="1773" actId="478"/>
          <ac:spMkLst>
            <pc:docMk/>
            <pc:sldMk cId="1893569080" sldId="269"/>
            <ac:spMk id="6" creationId="{1CBCA50D-4BCF-E107-5030-4DC6DDDBC3D3}"/>
          </ac:spMkLst>
        </pc:spChg>
        <pc:spChg chg="add mod topLvl">
          <ac:chgData name="Janarthanan Selvaraj" userId="8e8f83d9-d737-4123-a55b-43ffd2f0350b" providerId="ADAL" clId="{09BCD201-698E-4D7C-9E40-6BF406239BFE}" dt="2023-04-14T12:36:05.757" v="2329" actId="164"/>
          <ac:spMkLst>
            <pc:docMk/>
            <pc:sldMk cId="1893569080" sldId="269"/>
            <ac:spMk id="7" creationId="{0499AE82-BC1F-76AE-5D79-7596AAF80334}"/>
          </ac:spMkLst>
        </pc:spChg>
        <pc:spChg chg="add del mod">
          <ac:chgData name="Janarthanan Selvaraj" userId="8e8f83d9-d737-4123-a55b-43ffd2f0350b" providerId="ADAL" clId="{09BCD201-698E-4D7C-9E40-6BF406239BFE}" dt="2023-04-11T06:26:08.359" v="1829" actId="478"/>
          <ac:spMkLst>
            <pc:docMk/>
            <pc:sldMk cId="1893569080" sldId="269"/>
            <ac:spMk id="8" creationId="{87A7BC01-89DE-B635-E72D-102A3DA93F44}"/>
          </ac:spMkLst>
        </pc:spChg>
        <pc:spChg chg="add mod topLvl">
          <ac:chgData name="Janarthanan Selvaraj" userId="8e8f83d9-d737-4123-a55b-43ffd2f0350b" providerId="ADAL" clId="{09BCD201-698E-4D7C-9E40-6BF406239BFE}" dt="2023-04-14T12:36:05.757" v="2329" actId="164"/>
          <ac:spMkLst>
            <pc:docMk/>
            <pc:sldMk cId="1893569080" sldId="269"/>
            <ac:spMk id="9" creationId="{B41EB9E3-8D0D-261F-C6C2-92E131D0DC40}"/>
          </ac:spMkLst>
        </pc:spChg>
        <pc:spChg chg="add">
          <ac:chgData name="Janarthanan Selvaraj" userId="8e8f83d9-d737-4123-a55b-43ffd2f0350b" providerId="ADAL" clId="{09BCD201-698E-4D7C-9E40-6BF406239BFE}" dt="2023-04-11T06:28:51.416" v="1871" actId="26606"/>
          <ac:spMkLst>
            <pc:docMk/>
            <pc:sldMk cId="1893569080" sldId="269"/>
            <ac:spMk id="15" creationId="{BACC6370-2D7E-4714-9D71-7542949D7D5D}"/>
          </ac:spMkLst>
        </pc:spChg>
        <pc:spChg chg="add">
          <ac:chgData name="Janarthanan Selvaraj" userId="8e8f83d9-d737-4123-a55b-43ffd2f0350b" providerId="ADAL" clId="{09BCD201-698E-4D7C-9E40-6BF406239BFE}" dt="2023-04-11T06:28:51.416" v="1871" actId="26606"/>
          <ac:spMkLst>
            <pc:docMk/>
            <pc:sldMk cId="1893569080" sldId="269"/>
            <ac:spMk id="17" creationId="{F68B3F68-107C-434F-AA38-110D5EA91B85}"/>
          </ac:spMkLst>
        </pc:spChg>
        <pc:spChg chg="add">
          <ac:chgData name="Janarthanan Selvaraj" userId="8e8f83d9-d737-4123-a55b-43ffd2f0350b" providerId="ADAL" clId="{09BCD201-698E-4D7C-9E40-6BF406239BFE}" dt="2023-04-11T06:28:51.416" v="1871" actId="26606"/>
          <ac:spMkLst>
            <pc:docMk/>
            <pc:sldMk cId="1893569080" sldId="269"/>
            <ac:spMk id="19" creationId="{AAD0DBB9-1A4B-4391-81D4-CB19F9AB918A}"/>
          </ac:spMkLst>
        </pc:spChg>
        <pc:spChg chg="add">
          <ac:chgData name="Janarthanan Selvaraj" userId="8e8f83d9-d737-4123-a55b-43ffd2f0350b" providerId="ADAL" clId="{09BCD201-698E-4D7C-9E40-6BF406239BFE}" dt="2023-04-11T06:28:51.416" v="1871" actId="26606"/>
          <ac:spMkLst>
            <pc:docMk/>
            <pc:sldMk cId="1893569080" sldId="269"/>
            <ac:spMk id="21" creationId="{063BBA22-50EA-4C4D-BE05-F1CE4E63AA56}"/>
          </ac:spMkLst>
        </pc:spChg>
        <pc:grpChg chg="add mod">
          <ac:chgData name="Janarthanan Selvaraj" userId="8e8f83d9-d737-4123-a55b-43ffd2f0350b" providerId="ADAL" clId="{09BCD201-698E-4D7C-9E40-6BF406239BFE}" dt="2023-04-14T12:36:12.411" v="2330" actId="1076"/>
          <ac:grpSpMkLst>
            <pc:docMk/>
            <pc:sldMk cId="1893569080" sldId="269"/>
            <ac:grpSpMk id="6" creationId="{5FBE9354-FB86-4F49-BC22-02EE894CFFFF}"/>
          </ac:grpSpMkLst>
        </pc:grpChg>
        <pc:grpChg chg="add del mod">
          <ac:chgData name="Janarthanan Selvaraj" userId="8e8f83d9-d737-4123-a55b-43ffd2f0350b" providerId="ADAL" clId="{09BCD201-698E-4D7C-9E40-6BF406239BFE}" dt="2023-04-14T12:35:12.640" v="2280" actId="165"/>
          <ac:grpSpMkLst>
            <pc:docMk/>
            <pc:sldMk cId="1893569080" sldId="269"/>
            <ac:grpSpMk id="10" creationId="{015FA705-C316-2029-BE87-A2C8B306A4B2}"/>
          </ac:grpSpMkLst>
        </pc:grpChg>
        <pc:picChg chg="add del mod topLvl">
          <ac:chgData name="Janarthanan Selvaraj" userId="8e8f83d9-d737-4123-a55b-43ffd2f0350b" providerId="ADAL" clId="{09BCD201-698E-4D7C-9E40-6BF406239BFE}" dt="2023-04-14T12:35:57.022" v="2328" actId="478"/>
          <ac:picMkLst>
            <pc:docMk/>
            <pc:sldMk cId="1893569080" sldId="269"/>
            <ac:picMk id="3" creationId="{C8962F39-2787-1F37-8C7E-A52FB1994331}"/>
          </ac:picMkLst>
        </pc:picChg>
        <pc:picChg chg="del">
          <ac:chgData name="Janarthanan Selvaraj" userId="8e8f83d9-d737-4123-a55b-43ffd2f0350b" providerId="ADAL" clId="{09BCD201-698E-4D7C-9E40-6BF406239BFE}" dt="2023-04-10T09:56:45.369" v="1010" actId="478"/>
          <ac:picMkLst>
            <pc:docMk/>
            <pc:sldMk cId="1893569080" sldId="269"/>
            <ac:picMk id="1026" creationId="{849CE711-5315-C398-DFD2-638F66C8CC34}"/>
          </ac:picMkLst>
        </pc:picChg>
      </pc:sldChg>
      <pc:sldChg chg="addSp delSp modSp add mod ord setBg">
        <pc:chgData name="Janarthanan Selvaraj" userId="8e8f83d9-d737-4123-a55b-43ffd2f0350b" providerId="ADAL" clId="{09BCD201-698E-4D7C-9E40-6BF406239BFE}" dt="2023-04-14T12:40:13.265" v="2471"/>
        <pc:sldMkLst>
          <pc:docMk/>
          <pc:sldMk cId="2256634365" sldId="270"/>
        </pc:sldMkLst>
        <pc:spChg chg="mod">
          <ac:chgData name="Janarthanan Selvaraj" userId="8e8f83d9-d737-4123-a55b-43ffd2f0350b" providerId="ADAL" clId="{09BCD201-698E-4D7C-9E40-6BF406239BFE}" dt="2023-04-14T12:37:17.445" v="2389" actId="26606"/>
          <ac:spMkLst>
            <pc:docMk/>
            <pc:sldMk cId="2256634365" sldId="270"/>
            <ac:spMk id="2" creationId="{341BE325-9E95-C197-FD22-8008804E8862}"/>
          </ac:spMkLst>
        </pc:spChg>
        <pc:spChg chg="add del">
          <ac:chgData name="Janarthanan Selvaraj" userId="8e8f83d9-d737-4123-a55b-43ffd2f0350b" providerId="ADAL" clId="{09BCD201-698E-4D7C-9E40-6BF406239BFE}" dt="2023-04-10T10:06:09.966" v="1078" actId="26606"/>
          <ac:spMkLst>
            <pc:docMk/>
            <pc:sldMk cId="2256634365" sldId="270"/>
            <ac:spMk id="3079" creationId="{53F29798-D584-4792-9B62-3F5F5C36D619}"/>
          </ac:spMkLst>
        </pc:spChg>
        <pc:spChg chg="add del">
          <ac:chgData name="Janarthanan Selvaraj" userId="8e8f83d9-d737-4123-a55b-43ffd2f0350b" providerId="ADAL" clId="{09BCD201-698E-4D7C-9E40-6BF406239BFE}" dt="2023-04-10T10:06:09.966" v="1077" actId="26606"/>
          <ac:spMkLst>
            <pc:docMk/>
            <pc:sldMk cId="2256634365" sldId="270"/>
            <ac:spMk id="3084" creationId="{A4AC5506-6312-4701-8D3C-40187889A947}"/>
          </ac:spMkLst>
        </pc:spChg>
        <pc:spChg chg="add del">
          <ac:chgData name="Janarthanan Selvaraj" userId="8e8f83d9-d737-4123-a55b-43ffd2f0350b" providerId="ADAL" clId="{09BCD201-698E-4D7C-9E40-6BF406239BFE}" dt="2023-04-14T12:37:17.445" v="2389" actId="26606"/>
          <ac:spMkLst>
            <pc:docMk/>
            <pc:sldMk cId="2256634365" sldId="270"/>
            <ac:spMk id="3086" creationId="{53F29798-D584-4792-9B62-3F5F5C36D619}"/>
          </ac:spMkLst>
        </pc:spChg>
        <pc:spChg chg="add del">
          <ac:chgData name="Janarthanan Selvaraj" userId="8e8f83d9-d737-4123-a55b-43ffd2f0350b" providerId="ADAL" clId="{09BCD201-698E-4D7C-9E40-6BF406239BFE}" dt="2023-04-14T12:37:17.404" v="2388" actId="26606"/>
          <ac:spMkLst>
            <pc:docMk/>
            <pc:sldMk cId="2256634365" sldId="270"/>
            <ac:spMk id="3091" creationId="{16C5FA50-8D52-4617-AF91-5C7B1C8352F1}"/>
          </ac:spMkLst>
        </pc:spChg>
        <pc:spChg chg="add del">
          <ac:chgData name="Janarthanan Selvaraj" userId="8e8f83d9-d737-4123-a55b-43ffd2f0350b" providerId="ADAL" clId="{09BCD201-698E-4D7C-9E40-6BF406239BFE}" dt="2023-04-14T12:37:17.404" v="2388" actId="26606"/>
          <ac:spMkLst>
            <pc:docMk/>
            <pc:sldMk cId="2256634365" sldId="270"/>
            <ac:spMk id="3093" creationId="{E223798C-12AD-4B0C-A50C-D676347D67CF}"/>
          </ac:spMkLst>
        </pc:spChg>
        <pc:spChg chg="add">
          <ac:chgData name="Janarthanan Selvaraj" userId="8e8f83d9-d737-4123-a55b-43ffd2f0350b" providerId="ADAL" clId="{09BCD201-698E-4D7C-9E40-6BF406239BFE}" dt="2023-04-14T12:37:17.445" v="2389" actId="26606"/>
          <ac:spMkLst>
            <pc:docMk/>
            <pc:sldMk cId="2256634365" sldId="270"/>
            <ac:spMk id="3095" creationId="{84A8DE83-DE75-4B41-9DB4-A7EC0B0DEC0B}"/>
          </ac:spMkLst>
        </pc:spChg>
        <pc:spChg chg="add">
          <ac:chgData name="Janarthanan Selvaraj" userId="8e8f83d9-d737-4123-a55b-43ffd2f0350b" providerId="ADAL" clId="{09BCD201-698E-4D7C-9E40-6BF406239BFE}" dt="2023-04-14T12:37:17.445" v="2389" actId="26606"/>
          <ac:spMkLst>
            <pc:docMk/>
            <pc:sldMk cId="2256634365" sldId="270"/>
            <ac:spMk id="3096" creationId="{A8384FB5-9ADC-4DDC-881B-597D56F5B15D}"/>
          </ac:spMkLst>
        </pc:spChg>
        <pc:spChg chg="add">
          <ac:chgData name="Janarthanan Selvaraj" userId="8e8f83d9-d737-4123-a55b-43ffd2f0350b" providerId="ADAL" clId="{09BCD201-698E-4D7C-9E40-6BF406239BFE}" dt="2023-04-14T12:37:17.445" v="2389" actId="26606"/>
          <ac:spMkLst>
            <pc:docMk/>
            <pc:sldMk cId="2256634365" sldId="270"/>
            <ac:spMk id="3097" creationId="{A7009A0A-BEF5-4EAC-AF15-E4F9F002E239}"/>
          </ac:spMkLst>
        </pc:spChg>
        <pc:spChg chg="add">
          <ac:chgData name="Janarthanan Selvaraj" userId="8e8f83d9-d737-4123-a55b-43ffd2f0350b" providerId="ADAL" clId="{09BCD201-698E-4D7C-9E40-6BF406239BFE}" dt="2023-04-14T12:37:17.445" v="2389" actId="26606"/>
          <ac:spMkLst>
            <pc:docMk/>
            <pc:sldMk cId="2256634365" sldId="270"/>
            <ac:spMk id="3098" creationId="{1199E1B1-A8C0-4FE8-A5A8-1CB41D69F857}"/>
          </ac:spMkLst>
        </pc:spChg>
        <pc:picChg chg="del">
          <ac:chgData name="Janarthanan Selvaraj" userId="8e8f83d9-d737-4123-a55b-43ffd2f0350b" providerId="ADAL" clId="{09BCD201-698E-4D7C-9E40-6BF406239BFE}" dt="2023-04-10T10:05:43.137" v="1072" actId="478"/>
          <ac:picMkLst>
            <pc:docMk/>
            <pc:sldMk cId="2256634365" sldId="270"/>
            <ac:picMk id="3" creationId="{C8962F39-2787-1F37-8C7E-A52FB1994331}"/>
          </ac:picMkLst>
        </pc:picChg>
        <pc:picChg chg="add mod">
          <ac:chgData name="Janarthanan Selvaraj" userId="8e8f83d9-d737-4123-a55b-43ffd2f0350b" providerId="ADAL" clId="{09BCD201-698E-4D7C-9E40-6BF406239BFE}" dt="2023-04-14T12:37:17.445" v="2389" actId="26606"/>
          <ac:picMkLst>
            <pc:docMk/>
            <pc:sldMk cId="2256634365" sldId="270"/>
            <ac:picMk id="3074" creationId="{0FD04BD7-76A2-20C2-2D14-C5264BF33004}"/>
          </ac:picMkLst>
        </pc:picChg>
      </pc:sldChg>
      <pc:sldChg chg="addSp delSp modSp add del mod">
        <pc:chgData name="Janarthanan Selvaraj" userId="8e8f83d9-d737-4123-a55b-43ffd2f0350b" providerId="ADAL" clId="{09BCD201-698E-4D7C-9E40-6BF406239BFE}" dt="2023-04-10T10:01:50.520" v="1070" actId="47"/>
        <pc:sldMkLst>
          <pc:docMk/>
          <pc:sldMk cId="4130399179" sldId="270"/>
        </pc:sldMkLst>
        <pc:spChg chg="mod">
          <ac:chgData name="Janarthanan Selvaraj" userId="8e8f83d9-d737-4123-a55b-43ffd2f0350b" providerId="ADAL" clId="{09BCD201-698E-4D7C-9E40-6BF406239BFE}" dt="2023-04-10T10:01:48.353" v="1069" actId="6549"/>
          <ac:spMkLst>
            <pc:docMk/>
            <pc:sldMk cId="4130399179" sldId="270"/>
            <ac:spMk id="2" creationId="{341BE325-9E95-C197-FD22-8008804E8862}"/>
          </ac:spMkLst>
        </pc:spChg>
        <pc:spChg chg="add">
          <ac:chgData name="Janarthanan Selvaraj" userId="8e8f83d9-d737-4123-a55b-43ffd2f0350b" providerId="ADAL" clId="{09BCD201-698E-4D7C-9E40-6BF406239BFE}" dt="2023-04-10T10:01:35.779" v="1068" actId="26606"/>
          <ac:spMkLst>
            <pc:docMk/>
            <pc:sldMk cId="4130399179" sldId="270"/>
            <ac:spMk id="2055" creationId="{594D6AA1-A0E1-45F9-8E25-BAB8092293CC}"/>
          </ac:spMkLst>
        </pc:spChg>
        <pc:picChg chg="del">
          <ac:chgData name="Janarthanan Selvaraj" userId="8e8f83d9-d737-4123-a55b-43ffd2f0350b" providerId="ADAL" clId="{09BCD201-698E-4D7C-9E40-6BF406239BFE}" dt="2023-04-10T10:01:08.208" v="1066" actId="478"/>
          <ac:picMkLst>
            <pc:docMk/>
            <pc:sldMk cId="4130399179" sldId="270"/>
            <ac:picMk id="3" creationId="{C8962F39-2787-1F37-8C7E-A52FB1994331}"/>
          </ac:picMkLst>
        </pc:picChg>
        <pc:picChg chg="add mod">
          <ac:chgData name="Janarthanan Selvaraj" userId="8e8f83d9-d737-4123-a55b-43ffd2f0350b" providerId="ADAL" clId="{09BCD201-698E-4D7C-9E40-6BF406239BFE}" dt="2023-04-10T10:01:35.779" v="1068" actId="26606"/>
          <ac:picMkLst>
            <pc:docMk/>
            <pc:sldMk cId="4130399179" sldId="270"/>
            <ac:picMk id="2050" creationId="{84C00223-7AB1-8249-D086-5828C2D34688}"/>
          </ac:picMkLst>
        </pc:picChg>
      </pc:sldChg>
      <pc:sldChg chg="modSp add mod setBg">
        <pc:chgData name="Janarthanan Selvaraj" userId="8e8f83d9-d737-4123-a55b-43ffd2f0350b" providerId="ADAL" clId="{09BCD201-698E-4D7C-9E40-6BF406239BFE}" dt="2023-04-13T04:43:04.442" v="2169" actId="20577"/>
        <pc:sldMkLst>
          <pc:docMk/>
          <pc:sldMk cId="0" sldId="271"/>
        </pc:sldMkLst>
        <pc:spChg chg="mod">
          <ac:chgData name="Janarthanan Selvaraj" userId="8e8f83d9-d737-4123-a55b-43ffd2f0350b" providerId="ADAL" clId="{09BCD201-698E-4D7C-9E40-6BF406239BFE}" dt="2023-04-13T04:43:04.442" v="2169" actId="20577"/>
          <ac:spMkLst>
            <pc:docMk/>
            <pc:sldMk cId="0" sldId="271"/>
            <ac:spMk id="2" creationId="{00000000-0000-0000-0000-000000000000}"/>
          </ac:spMkLst>
        </pc:spChg>
      </pc:sldChg>
      <pc:sldChg chg="addSp delSp modSp add del mod">
        <pc:chgData name="Janarthanan Selvaraj" userId="8e8f83d9-d737-4123-a55b-43ffd2f0350b" providerId="ADAL" clId="{09BCD201-698E-4D7C-9E40-6BF406239BFE}" dt="2023-04-13T04:41:35.823" v="2038" actId="47"/>
        <pc:sldMkLst>
          <pc:docMk/>
          <pc:sldMk cId="2564438148" sldId="271"/>
        </pc:sldMkLst>
        <pc:spChg chg="mod ord">
          <ac:chgData name="Janarthanan Selvaraj" userId="8e8f83d9-d737-4123-a55b-43ffd2f0350b" providerId="ADAL" clId="{09BCD201-698E-4D7C-9E40-6BF406239BFE}" dt="2023-04-12T02:24:34.796" v="1992" actId="26606"/>
          <ac:spMkLst>
            <pc:docMk/>
            <pc:sldMk cId="2564438148" sldId="271"/>
            <ac:spMk id="2" creationId="{341BE325-9E95-C197-FD22-8008804E8862}"/>
          </ac:spMkLst>
        </pc:spChg>
        <pc:spChg chg="add del mod">
          <ac:chgData name="Janarthanan Selvaraj" userId="8e8f83d9-d737-4123-a55b-43ffd2f0350b" providerId="ADAL" clId="{09BCD201-698E-4D7C-9E40-6BF406239BFE}" dt="2023-04-11T04:56:25.810" v="1559" actId="478"/>
          <ac:spMkLst>
            <pc:docMk/>
            <pc:sldMk cId="2564438148" sldId="271"/>
            <ac:spMk id="4" creationId="{BA32F2A0-36AF-FF7A-F5F3-455B9AA2BE4B}"/>
          </ac:spMkLst>
        </pc:spChg>
        <pc:spChg chg="add del">
          <ac:chgData name="Janarthanan Selvaraj" userId="8e8f83d9-d737-4123-a55b-43ffd2f0350b" providerId="ADAL" clId="{09BCD201-698E-4D7C-9E40-6BF406239BFE}" dt="2023-04-12T02:24:34.796" v="1992" actId="26606"/>
          <ac:spMkLst>
            <pc:docMk/>
            <pc:sldMk cId="2564438148" sldId="271"/>
            <ac:spMk id="4107" creationId="{3B47FC9C-2ED3-4100-A4EF-E8CDFEE106C9}"/>
          </ac:spMkLst>
        </pc:spChg>
        <pc:spChg chg="add">
          <ac:chgData name="Janarthanan Selvaraj" userId="8e8f83d9-d737-4123-a55b-43ffd2f0350b" providerId="ADAL" clId="{09BCD201-698E-4D7C-9E40-6BF406239BFE}" dt="2023-04-12T02:24:34.796" v="1992" actId="26606"/>
          <ac:spMkLst>
            <pc:docMk/>
            <pc:sldMk cId="2564438148" sldId="271"/>
            <ac:spMk id="4112" creationId="{2151139A-886F-4B97-8815-729AD3831BBD}"/>
          </ac:spMkLst>
        </pc:spChg>
        <pc:spChg chg="add">
          <ac:chgData name="Janarthanan Selvaraj" userId="8e8f83d9-d737-4123-a55b-43ffd2f0350b" providerId="ADAL" clId="{09BCD201-698E-4D7C-9E40-6BF406239BFE}" dt="2023-04-12T02:24:34.796" v="1992" actId="26606"/>
          <ac:spMkLst>
            <pc:docMk/>
            <pc:sldMk cId="2564438148" sldId="271"/>
            <ac:spMk id="4114" creationId="{AB5E08C4-8CDD-4623-A5B8-E998C6DEE3B7}"/>
          </ac:spMkLst>
        </pc:spChg>
        <pc:spChg chg="add">
          <ac:chgData name="Janarthanan Selvaraj" userId="8e8f83d9-d737-4123-a55b-43ffd2f0350b" providerId="ADAL" clId="{09BCD201-698E-4D7C-9E40-6BF406239BFE}" dt="2023-04-12T02:24:34.796" v="1992" actId="26606"/>
          <ac:spMkLst>
            <pc:docMk/>
            <pc:sldMk cId="2564438148" sldId="271"/>
            <ac:spMk id="4116" creationId="{15F33878-D502-4FFA-8ACE-F2AECDB2A23F}"/>
          </ac:spMkLst>
        </pc:spChg>
        <pc:spChg chg="add">
          <ac:chgData name="Janarthanan Selvaraj" userId="8e8f83d9-d737-4123-a55b-43ffd2f0350b" providerId="ADAL" clId="{09BCD201-698E-4D7C-9E40-6BF406239BFE}" dt="2023-04-12T02:24:34.796" v="1992" actId="26606"/>
          <ac:spMkLst>
            <pc:docMk/>
            <pc:sldMk cId="2564438148" sldId="271"/>
            <ac:spMk id="4118" creationId="{D3539FEE-81D3-4406-802E-60B20B16F4F6}"/>
          </ac:spMkLst>
        </pc:spChg>
        <pc:spChg chg="add">
          <ac:chgData name="Janarthanan Selvaraj" userId="8e8f83d9-d737-4123-a55b-43ffd2f0350b" providerId="ADAL" clId="{09BCD201-698E-4D7C-9E40-6BF406239BFE}" dt="2023-04-12T02:24:34.796" v="1992" actId="26606"/>
          <ac:spMkLst>
            <pc:docMk/>
            <pc:sldMk cId="2564438148" sldId="271"/>
            <ac:spMk id="4120" creationId="{DC701763-729E-462F-A5A8-E0DEFEB1E2E4}"/>
          </ac:spMkLst>
        </pc:spChg>
        <pc:picChg chg="del">
          <ac:chgData name="Janarthanan Selvaraj" userId="8e8f83d9-d737-4123-a55b-43ffd2f0350b" providerId="ADAL" clId="{09BCD201-698E-4D7C-9E40-6BF406239BFE}" dt="2023-04-10T10:09:02.895" v="1080" actId="478"/>
          <ac:picMkLst>
            <pc:docMk/>
            <pc:sldMk cId="2564438148" sldId="271"/>
            <ac:picMk id="3" creationId="{C8962F39-2787-1F37-8C7E-A52FB1994331}"/>
          </ac:picMkLst>
        </pc:picChg>
        <pc:picChg chg="add del mod">
          <ac:chgData name="Janarthanan Selvaraj" userId="8e8f83d9-d737-4123-a55b-43ffd2f0350b" providerId="ADAL" clId="{09BCD201-698E-4D7C-9E40-6BF406239BFE}" dt="2023-04-11T04:56:49.657" v="1575"/>
          <ac:picMkLst>
            <pc:docMk/>
            <pc:sldMk cId="2564438148" sldId="271"/>
            <ac:picMk id="1026" creationId="{D623FBBC-7FBD-DE78-C6A0-8160074F3A77}"/>
          </ac:picMkLst>
        </pc:picChg>
        <pc:picChg chg="add del mod">
          <ac:chgData name="Janarthanan Selvaraj" userId="8e8f83d9-d737-4123-a55b-43ffd2f0350b" providerId="ADAL" clId="{09BCD201-698E-4D7C-9E40-6BF406239BFE}" dt="2023-04-12T02:24:40.485" v="1994" actId="478"/>
          <ac:picMkLst>
            <pc:docMk/>
            <pc:sldMk cId="2564438148" sldId="271"/>
            <ac:picMk id="1028" creationId="{3CEC1BE4-9A0D-3567-C428-B8E4A6D3C256}"/>
          </ac:picMkLst>
        </pc:picChg>
        <pc:picChg chg="add mod ord">
          <ac:chgData name="Janarthanan Selvaraj" userId="8e8f83d9-d737-4123-a55b-43ffd2f0350b" providerId="ADAL" clId="{09BCD201-698E-4D7C-9E40-6BF406239BFE}" dt="2023-04-12T02:24:51.453" v="1999" actId="1076"/>
          <ac:picMkLst>
            <pc:docMk/>
            <pc:sldMk cId="2564438148" sldId="271"/>
            <ac:picMk id="4098" creationId="{DDC85CE0-8736-C822-68E6-77A4F0831ED0}"/>
          </ac:picMkLst>
        </pc:picChg>
        <pc:picChg chg="add del mod">
          <ac:chgData name="Janarthanan Selvaraj" userId="8e8f83d9-d737-4123-a55b-43ffd2f0350b" providerId="ADAL" clId="{09BCD201-698E-4D7C-9E40-6BF406239BFE}" dt="2023-04-10T10:10:30.147" v="1088"/>
          <ac:picMkLst>
            <pc:docMk/>
            <pc:sldMk cId="2564438148" sldId="271"/>
            <ac:picMk id="4100" creationId="{A141C46C-1C01-F170-8D59-02131208CCA1}"/>
          </ac:picMkLst>
        </pc:picChg>
        <pc:picChg chg="add del mod">
          <ac:chgData name="Janarthanan Selvaraj" userId="8e8f83d9-d737-4123-a55b-43ffd2f0350b" providerId="ADAL" clId="{09BCD201-698E-4D7C-9E40-6BF406239BFE}" dt="2023-04-11T04:56:23.795" v="1558" actId="478"/>
          <ac:picMkLst>
            <pc:docMk/>
            <pc:sldMk cId="2564438148" sldId="271"/>
            <ac:picMk id="4102" creationId="{11761749-EBCA-13D5-FAEB-BE5ECD024FD9}"/>
          </ac:picMkLst>
        </pc:picChg>
      </pc:sldChg>
      <pc:sldChg chg="modSp add mod setBg">
        <pc:chgData name="Janarthanan Selvaraj" userId="8e8f83d9-d737-4123-a55b-43ffd2f0350b" providerId="ADAL" clId="{09BCD201-698E-4D7C-9E40-6BF406239BFE}" dt="2023-04-13T04:42:37.723" v="2121" actId="20577"/>
        <pc:sldMkLst>
          <pc:docMk/>
          <pc:sldMk cId="0" sldId="272"/>
        </pc:sldMkLst>
        <pc:spChg chg="mod">
          <ac:chgData name="Janarthanan Selvaraj" userId="8e8f83d9-d737-4123-a55b-43ffd2f0350b" providerId="ADAL" clId="{09BCD201-698E-4D7C-9E40-6BF406239BFE}" dt="2023-04-13T04:42:37.723" v="2121" actId="20577"/>
          <ac:spMkLst>
            <pc:docMk/>
            <pc:sldMk cId="0" sldId="272"/>
            <ac:spMk id="2" creationId="{00000000-0000-0000-0000-000000000000}"/>
          </ac:spMkLst>
        </pc:spChg>
        <pc:spChg chg="mod">
          <ac:chgData name="Janarthanan Selvaraj" userId="8e8f83d9-d737-4123-a55b-43ffd2f0350b" providerId="ADAL" clId="{09BCD201-698E-4D7C-9E40-6BF406239BFE}" dt="2023-04-13T04:42:16.611" v="2049" actId="6549"/>
          <ac:spMkLst>
            <pc:docMk/>
            <pc:sldMk cId="0" sldId="272"/>
            <ac:spMk id="3" creationId="{00000000-0000-0000-0000-000000000000}"/>
          </ac:spMkLst>
        </pc:spChg>
        <pc:spChg chg="mod">
          <ac:chgData name="Janarthanan Selvaraj" userId="8e8f83d9-d737-4123-a55b-43ffd2f0350b" providerId="ADAL" clId="{09BCD201-698E-4D7C-9E40-6BF406239BFE}" dt="2023-04-13T04:42:05.339" v="2048" actId="20577"/>
          <ac:spMkLst>
            <pc:docMk/>
            <pc:sldMk cId="0" sldId="272"/>
            <ac:spMk id="19" creationId="{00000000-0000-0000-0000-000000000000}"/>
          </ac:spMkLst>
        </pc:spChg>
      </pc:sldChg>
      <pc:sldChg chg="delSp add del setBg delDesignElem">
        <pc:chgData name="Janarthanan Selvaraj" userId="8e8f83d9-d737-4123-a55b-43ffd2f0350b" providerId="ADAL" clId="{09BCD201-698E-4D7C-9E40-6BF406239BFE}" dt="2023-04-11T04:49:02.110" v="1557" actId="47"/>
        <pc:sldMkLst>
          <pc:docMk/>
          <pc:sldMk cId="2779910001" sldId="272"/>
        </pc:sldMkLst>
        <pc:spChg chg="del">
          <ac:chgData name="Janarthanan Selvaraj" userId="8e8f83d9-d737-4123-a55b-43ffd2f0350b" providerId="ADAL" clId="{09BCD201-698E-4D7C-9E40-6BF406239BFE}" dt="2023-04-11T04:48:38.583" v="1552"/>
          <ac:spMkLst>
            <pc:docMk/>
            <pc:sldMk cId="2779910001" sldId="272"/>
            <ac:spMk id="24" creationId="{398F3DEE-0E56-499F-AFAE-C2DA7C2C815B}"/>
          </ac:spMkLst>
        </pc:spChg>
        <pc:spChg chg="del">
          <ac:chgData name="Janarthanan Selvaraj" userId="8e8f83d9-d737-4123-a55b-43ffd2f0350b" providerId="ADAL" clId="{09BCD201-698E-4D7C-9E40-6BF406239BFE}" dt="2023-04-11T04:48:38.583" v="1552"/>
          <ac:spMkLst>
            <pc:docMk/>
            <pc:sldMk cId="2779910001" sldId="272"/>
            <ac:spMk id="25" creationId="{EBB65E49-5337-40E3-9DBD-146D14EA0739}"/>
          </ac:spMkLst>
        </pc:spChg>
        <pc:spChg chg="del">
          <ac:chgData name="Janarthanan Selvaraj" userId="8e8f83d9-d737-4123-a55b-43ffd2f0350b" providerId="ADAL" clId="{09BCD201-698E-4D7C-9E40-6BF406239BFE}" dt="2023-04-11T04:48:38.583" v="1552"/>
          <ac:spMkLst>
            <pc:docMk/>
            <pc:sldMk cId="2779910001" sldId="272"/>
            <ac:spMk id="30" creationId="{E859509F-94DC-4952-A3B5-1EFAA2F5242F}"/>
          </ac:spMkLst>
        </pc:spChg>
        <pc:spChg chg="del">
          <ac:chgData name="Janarthanan Selvaraj" userId="8e8f83d9-d737-4123-a55b-43ffd2f0350b" providerId="ADAL" clId="{09BCD201-698E-4D7C-9E40-6BF406239BFE}" dt="2023-04-11T04:48:38.583" v="1552"/>
          <ac:spMkLst>
            <pc:docMk/>
            <pc:sldMk cId="2779910001" sldId="272"/>
            <ac:spMk id="32" creationId="{6B1AF2CB-1EFE-4962-A8DC-2D3CE47362B5}"/>
          </ac:spMkLst>
        </pc:spChg>
        <pc:spChg chg="del">
          <ac:chgData name="Janarthanan Selvaraj" userId="8e8f83d9-d737-4123-a55b-43ffd2f0350b" providerId="ADAL" clId="{09BCD201-698E-4D7C-9E40-6BF406239BFE}" dt="2023-04-11T04:48:38.583" v="1552"/>
          <ac:spMkLst>
            <pc:docMk/>
            <pc:sldMk cId="2779910001" sldId="272"/>
            <ac:spMk id="34" creationId="{2232531E-9E20-48D1-A119-C05304D9E893}"/>
          </ac:spMkLst>
        </pc:spChg>
        <pc:spChg chg="del">
          <ac:chgData name="Janarthanan Selvaraj" userId="8e8f83d9-d737-4123-a55b-43ffd2f0350b" providerId="ADAL" clId="{09BCD201-698E-4D7C-9E40-6BF406239BFE}" dt="2023-04-11T04:48:38.583" v="1552"/>
          <ac:spMkLst>
            <pc:docMk/>
            <pc:sldMk cId="2779910001" sldId="272"/>
            <ac:spMk id="36" creationId="{17AA014B-79A8-4BEC-893F-423182880E21}"/>
          </ac:spMkLst>
        </pc:spChg>
      </pc:sldChg>
      <pc:sldChg chg="modSp add mod ord setBg">
        <pc:chgData name="Janarthanan Selvaraj" userId="8e8f83d9-d737-4123-a55b-43ffd2f0350b" providerId="ADAL" clId="{09BCD201-698E-4D7C-9E40-6BF406239BFE}" dt="2023-04-14T10:57:04.193" v="2273"/>
        <pc:sldMkLst>
          <pc:docMk/>
          <pc:sldMk cId="0" sldId="273"/>
        </pc:sldMkLst>
        <pc:spChg chg="mod">
          <ac:chgData name="Janarthanan Selvaraj" userId="8e8f83d9-d737-4123-a55b-43ffd2f0350b" providerId="ADAL" clId="{09BCD201-698E-4D7C-9E40-6BF406239BFE}" dt="2023-04-13T04:42:48.513" v="2148" actId="20577"/>
          <ac:spMkLst>
            <pc:docMk/>
            <pc:sldMk cId="0" sldId="273"/>
            <ac:spMk id="2" creationId="{00000000-0000-0000-0000-000000000000}"/>
          </ac:spMkLst>
        </pc:spChg>
      </pc:sldChg>
      <pc:sldChg chg="delSp add del setBg delDesignElem">
        <pc:chgData name="Janarthanan Selvaraj" userId="8e8f83d9-d737-4123-a55b-43ffd2f0350b" providerId="ADAL" clId="{09BCD201-698E-4D7C-9E40-6BF406239BFE}" dt="2023-04-11T04:49:00.851" v="1556" actId="47"/>
        <pc:sldMkLst>
          <pc:docMk/>
          <pc:sldMk cId="371055350" sldId="273"/>
        </pc:sldMkLst>
        <pc:spChg chg="del">
          <ac:chgData name="Janarthanan Selvaraj" userId="8e8f83d9-d737-4123-a55b-43ffd2f0350b" providerId="ADAL" clId="{09BCD201-698E-4D7C-9E40-6BF406239BFE}" dt="2023-04-11T04:48:51.944" v="1554"/>
          <ac:spMkLst>
            <pc:docMk/>
            <pc:sldMk cId="371055350" sldId="273"/>
            <ac:spMk id="24" creationId="{398F3DEE-0E56-499F-AFAE-C2DA7C2C815B}"/>
          </ac:spMkLst>
        </pc:spChg>
        <pc:spChg chg="del">
          <ac:chgData name="Janarthanan Selvaraj" userId="8e8f83d9-d737-4123-a55b-43ffd2f0350b" providerId="ADAL" clId="{09BCD201-698E-4D7C-9E40-6BF406239BFE}" dt="2023-04-11T04:48:51.944" v="1554"/>
          <ac:spMkLst>
            <pc:docMk/>
            <pc:sldMk cId="371055350" sldId="273"/>
            <ac:spMk id="25" creationId="{EBB65E49-5337-40E3-9DBD-146D14EA0739}"/>
          </ac:spMkLst>
        </pc:spChg>
        <pc:spChg chg="del">
          <ac:chgData name="Janarthanan Selvaraj" userId="8e8f83d9-d737-4123-a55b-43ffd2f0350b" providerId="ADAL" clId="{09BCD201-698E-4D7C-9E40-6BF406239BFE}" dt="2023-04-11T04:48:51.944" v="1554"/>
          <ac:spMkLst>
            <pc:docMk/>
            <pc:sldMk cId="371055350" sldId="273"/>
            <ac:spMk id="30" creationId="{E859509F-94DC-4952-A3B5-1EFAA2F5242F}"/>
          </ac:spMkLst>
        </pc:spChg>
        <pc:spChg chg="del">
          <ac:chgData name="Janarthanan Selvaraj" userId="8e8f83d9-d737-4123-a55b-43ffd2f0350b" providerId="ADAL" clId="{09BCD201-698E-4D7C-9E40-6BF406239BFE}" dt="2023-04-11T04:48:51.944" v="1554"/>
          <ac:spMkLst>
            <pc:docMk/>
            <pc:sldMk cId="371055350" sldId="273"/>
            <ac:spMk id="32" creationId="{6B1AF2CB-1EFE-4962-A8DC-2D3CE47362B5}"/>
          </ac:spMkLst>
        </pc:spChg>
        <pc:spChg chg="del">
          <ac:chgData name="Janarthanan Selvaraj" userId="8e8f83d9-d737-4123-a55b-43ffd2f0350b" providerId="ADAL" clId="{09BCD201-698E-4D7C-9E40-6BF406239BFE}" dt="2023-04-11T04:48:51.944" v="1554"/>
          <ac:spMkLst>
            <pc:docMk/>
            <pc:sldMk cId="371055350" sldId="273"/>
            <ac:spMk id="34" creationId="{2232531E-9E20-48D1-A119-C05304D9E893}"/>
          </ac:spMkLst>
        </pc:spChg>
        <pc:spChg chg="del">
          <ac:chgData name="Janarthanan Selvaraj" userId="8e8f83d9-d737-4123-a55b-43ffd2f0350b" providerId="ADAL" clId="{09BCD201-698E-4D7C-9E40-6BF406239BFE}" dt="2023-04-11T04:48:51.944" v="1554"/>
          <ac:spMkLst>
            <pc:docMk/>
            <pc:sldMk cId="371055350" sldId="273"/>
            <ac:spMk id="36" creationId="{17AA014B-79A8-4BEC-893F-423182880E21}"/>
          </ac:spMkLst>
        </pc:spChg>
      </pc:sldChg>
      <pc:sldChg chg="modSp add mod ord">
        <pc:chgData name="Janarthanan Selvaraj" userId="8e8f83d9-d737-4123-a55b-43ffd2f0350b" providerId="ADAL" clId="{09BCD201-698E-4D7C-9E40-6BF406239BFE}" dt="2023-04-14T10:57:06.026" v="2275"/>
        <pc:sldMkLst>
          <pc:docMk/>
          <pc:sldMk cId="1591624155" sldId="274"/>
        </pc:sldMkLst>
        <pc:spChg chg="mod">
          <ac:chgData name="Janarthanan Selvaraj" userId="8e8f83d9-d737-4123-a55b-43ffd2f0350b" providerId="ADAL" clId="{09BCD201-698E-4D7C-9E40-6BF406239BFE}" dt="2023-04-12T08:09:38.593" v="2035" actId="20577"/>
          <ac:spMkLst>
            <pc:docMk/>
            <pc:sldMk cId="1591624155" sldId="274"/>
            <ac:spMk id="37" creationId="{50DE158F-835C-BDC1-90A8-2C00089FDAAD}"/>
          </ac:spMkLst>
        </pc:spChg>
      </pc:sldChg>
      <pc:sldChg chg="addSp delSp modSp add del mod ord">
        <pc:chgData name="Janarthanan Selvaraj" userId="8e8f83d9-d737-4123-a55b-43ffd2f0350b" providerId="ADAL" clId="{09BCD201-698E-4D7C-9E40-6BF406239BFE}" dt="2023-04-13T04:41:41.673" v="2039" actId="47"/>
        <pc:sldMkLst>
          <pc:docMk/>
          <pc:sldMk cId="818965548" sldId="275"/>
        </pc:sldMkLst>
        <pc:spChg chg="add del">
          <ac:chgData name="Janarthanan Selvaraj" userId="8e8f83d9-d737-4123-a55b-43ffd2f0350b" providerId="ADAL" clId="{09BCD201-698E-4D7C-9E40-6BF406239BFE}" dt="2023-04-11T16:12:39.115" v="1918" actId="478"/>
          <ac:spMkLst>
            <pc:docMk/>
            <pc:sldMk cId="818965548" sldId="275"/>
            <ac:spMk id="2" creationId="{F407F095-6DCB-47DA-265E-36DD5B2AB23E}"/>
          </ac:spMkLst>
        </pc:spChg>
        <pc:spChg chg="mod">
          <ac:chgData name="Janarthanan Selvaraj" userId="8e8f83d9-d737-4123-a55b-43ffd2f0350b" providerId="ADAL" clId="{09BCD201-698E-4D7C-9E40-6BF406239BFE}" dt="2023-04-11T16:08:28.750" v="1902"/>
          <ac:spMkLst>
            <pc:docMk/>
            <pc:sldMk cId="818965548" sldId="275"/>
            <ac:spMk id="5" creationId="{07D42D70-BFB1-F79E-DE85-7D6C0116DA57}"/>
          </ac:spMkLst>
        </pc:spChg>
        <pc:spChg chg="mod">
          <ac:chgData name="Janarthanan Selvaraj" userId="8e8f83d9-d737-4123-a55b-43ffd2f0350b" providerId="ADAL" clId="{09BCD201-698E-4D7C-9E40-6BF406239BFE}" dt="2023-04-11T16:08:28.750" v="1902"/>
          <ac:spMkLst>
            <pc:docMk/>
            <pc:sldMk cId="818965548" sldId="275"/>
            <ac:spMk id="7" creationId="{9C14094B-DB39-EC68-CB65-3542C478956C}"/>
          </ac:spMkLst>
        </pc:spChg>
        <pc:spChg chg="mod">
          <ac:chgData name="Janarthanan Selvaraj" userId="8e8f83d9-d737-4123-a55b-43ffd2f0350b" providerId="ADAL" clId="{09BCD201-698E-4D7C-9E40-6BF406239BFE}" dt="2023-04-11T16:08:28.750" v="1902"/>
          <ac:spMkLst>
            <pc:docMk/>
            <pc:sldMk cId="818965548" sldId="275"/>
            <ac:spMk id="8" creationId="{F47E2EC0-E3D9-8C5D-680D-065D154F451E}"/>
          </ac:spMkLst>
        </pc:spChg>
        <pc:spChg chg="mod">
          <ac:chgData name="Janarthanan Selvaraj" userId="8e8f83d9-d737-4123-a55b-43ffd2f0350b" providerId="ADAL" clId="{09BCD201-698E-4D7C-9E40-6BF406239BFE}" dt="2023-04-11T16:08:28.750" v="1902"/>
          <ac:spMkLst>
            <pc:docMk/>
            <pc:sldMk cId="818965548" sldId="275"/>
            <ac:spMk id="9" creationId="{CA9F2FD4-B39E-6B25-0F10-1C29709F7D24}"/>
          </ac:spMkLst>
        </pc:spChg>
        <pc:spChg chg="mod">
          <ac:chgData name="Janarthanan Selvaraj" userId="8e8f83d9-d737-4123-a55b-43ffd2f0350b" providerId="ADAL" clId="{09BCD201-698E-4D7C-9E40-6BF406239BFE}" dt="2023-04-11T16:08:28.750" v="1902"/>
          <ac:spMkLst>
            <pc:docMk/>
            <pc:sldMk cId="818965548" sldId="275"/>
            <ac:spMk id="10" creationId="{A6E3006C-36CC-A3A4-74D6-B92488328F32}"/>
          </ac:spMkLst>
        </pc:spChg>
        <pc:spChg chg="mod">
          <ac:chgData name="Janarthanan Selvaraj" userId="8e8f83d9-d737-4123-a55b-43ffd2f0350b" providerId="ADAL" clId="{09BCD201-698E-4D7C-9E40-6BF406239BFE}" dt="2023-04-11T16:08:28.750" v="1902"/>
          <ac:spMkLst>
            <pc:docMk/>
            <pc:sldMk cId="818965548" sldId="275"/>
            <ac:spMk id="11" creationId="{FEE137BC-11B4-9EC5-AF7C-6DEE67231503}"/>
          </ac:spMkLst>
        </pc:spChg>
        <pc:spChg chg="mod">
          <ac:chgData name="Janarthanan Selvaraj" userId="8e8f83d9-d737-4123-a55b-43ffd2f0350b" providerId="ADAL" clId="{09BCD201-698E-4D7C-9E40-6BF406239BFE}" dt="2023-04-11T16:08:28.750" v="1902"/>
          <ac:spMkLst>
            <pc:docMk/>
            <pc:sldMk cId="818965548" sldId="275"/>
            <ac:spMk id="12" creationId="{760E6238-4F49-7D43-31A5-2E5B07B18A12}"/>
          </ac:spMkLst>
        </pc:spChg>
        <pc:spChg chg="add del mod">
          <ac:chgData name="Janarthanan Selvaraj" userId="8e8f83d9-d737-4123-a55b-43ffd2f0350b" providerId="ADAL" clId="{09BCD201-698E-4D7C-9E40-6BF406239BFE}" dt="2023-04-11T16:12:37.996" v="1915"/>
          <ac:spMkLst>
            <pc:docMk/>
            <pc:sldMk cId="818965548" sldId="275"/>
            <ac:spMk id="13" creationId="{A45906AD-EB63-D6F3-5272-FC3062901B8E}"/>
          </ac:spMkLst>
        </pc:spChg>
        <pc:spChg chg="add del mod">
          <ac:chgData name="Janarthanan Selvaraj" userId="8e8f83d9-d737-4123-a55b-43ffd2f0350b" providerId="ADAL" clId="{09BCD201-698E-4D7C-9E40-6BF406239BFE}" dt="2023-04-11T16:12:37.224" v="1913"/>
          <ac:spMkLst>
            <pc:docMk/>
            <pc:sldMk cId="818965548" sldId="275"/>
            <ac:spMk id="14" creationId="{99656B02-DEAB-945F-AC74-B9CD82AD4061}"/>
          </ac:spMkLst>
        </pc:spChg>
        <pc:spChg chg="add del mod">
          <ac:chgData name="Janarthanan Selvaraj" userId="8e8f83d9-d737-4123-a55b-43ffd2f0350b" providerId="ADAL" clId="{09BCD201-698E-4D7C-9E40-6BF406239BFE}" dt="2023-04-11T16:12:35.909" v="1911"/>
          <ac:spMkLst>
            <pc:docMk/>
            <pc:sldMk cId="818965548" sldId="275"/>
            <ac:spMk id="15" creationId="{C3EAD956-4032-5BC2-C7AD-F4D0A1A25629}"/>
          </ac:spMkLst>
        </pc:spChg>
        <pc:grpChg chg="add del mod">
          <ac:chgData name="Janarthanan Selvaraj" userId="8e8f83d9-d737-4123-a55b-43ffd2f0350b" providerId="ADAL" clId="{09BCD201-698E-4D7C-9E40-6BF406239BFE}" dt="2023-04-11T16:12:38.761" v="1917"/>
          <ac:grpSpMkLst>
            <pc:docMk/>
            <pc:sldMk cId="818965548" sldId="275"/>
            <ac:grpSpMk id="3" creationId="{7EFF4169-E87C-ECF1-5458-09648BCA800C}"/>
          </ac:grpSpMkLst>
        </pc:grpChg>
      </pc:sldChg>
      <pc:sldChg chg="addSp delSp modSp add del mod ord">
        <pc:chgData name="Janarthanan Selvaraj" userId="8e8f83d9-d737-4123-a55b-43ffd2f0350b" providerId="ADAL" clId="{09BCD201-698E-4D7C-9E40-6BF406239BFE}" dt="2023-04-13T13:01:25.035" v="2267" actId="47"/>
        <pc:sldMkLst>
          <pc:docMk/>
          <pc:sldMk cId="1071669771" sldId="275"/>
        </pc:sldMkLst>
        <pc:spChg chg="mod">
          <ac:chgData name="Janarthanan Selvaraj" userId="8e8f83d9-d737-4123-a55b-43ffd2f0350b" providerId="ADAL" clId="{09BCD201-698E-4D7C-9E40-6BF406239BFE}" dt="2023-04-13T12:57:15.994" v="2208" actId="20577"/>
          <ac:spMkLst>
            <pc:docMk/>
            <pc:sldMk cId="1071669771" sldId="275"/>
            <ac:spMk id="2" creationId="{341BE325-9E95-C197-FD22-8008804E8862}"/>
          </ac:spMkLst>
        </pc:spChg>
        <pc:spChg chg="add mod">
          <ac:chgData name="Janarthanan Selvaraj" userId="8e8f83d9-d737-4123-a55b-43ffd2f0350b" providerId="ADAL" clId="{09BCD201-698E-4D7C-9E40-6BF406239BFE}" dt="2023-04-13T12:57:31.865" v="2210" actId="1076"/>
          <ac:spMkLst>
            <pc:docMk/>
            <pc:sldMk cId="1071669771" sldId="275"/>
            <ac:spMk id="11" creationId="{A97722B9-E8B9-BBF4-DD60-D9A1C01F75B0}"/>
          </ac:spMkLst>
        </pc:spChg>
        <pc:spChg chg="add mod">
          <ac:chgData name="Janarthanan Selvaraj" userId="8e8f83d9-d737-4123-a55b-43ffd2f0350b" providerId="ADAL" clId="{09BCD201-698E-4D7C-9E40-6BF406239BFE}" dt="2023-04-13T12:58:15.837" v="2221" actId="20577"/>
          <ac:spMkLst>
            <pc:docMk/>
            <pc:sldMk cId="1071669771" sldId="275"/>
            <ac:spMk id="13" creationId="{F7922B79-EA4E-45DC-C585-7448091FBCD8}"/>
          </ac:spMkLst>
        </pc:spChg>
        <pc:grpChg chg="add mod">
          <ac:chgData name="Janarthanan Selvaraj" userId="8e8f83d9-d737-4123-a55b-43ffd2f0350b" providerId="ADAL" clId="{09BCD201-698E-4D7C-9E40-6BF406239BFE}" dt="2023-04-13T12:56:59.021" v="2172"/>
          <ac:grpSpMkLst>
            <pc:docMk/>
            <pc:sldMk cId="1071669771" sldId="275"/>
            <ac:grpSpMk id="3" creationId="{66FBB569-0227-E579-8883-B2DE47A48226}"/>
          </ac:grpSpMkLst>
        </pc:grpChg>
        <pc:picChg chg="mod">
          <ac:chgData name="Janarthanan Selvaraj" userId="8e8f83d9-d737-4123-a55b-43ffd2f0350b" providerId="ADAL" clId="{09BCD201-698E-4D7C-9E40-6BF406239BFE}" dt="2023-04-13T12:56:59.021" v="2172"/>
          <ac:picMkLst>
            <pc:docMk/>
            <pc:sldMk cId="1071669771" sldId="275"/>
            <ac:picMk id="4" creationId="{D0E5954F-755B-1BA6-E594-088C58CB7A14}"/>
          </ac:picMkLst>
        </pc:picChg>
        <pc:picChg chg="mod">
          <ac:chgData name="Janarthanan Selvaraj" userId="8e8f83d9-d737-4123-a55b-43ffd2f0350b" providerId="ADAL" clId="{09BCD201-698E-4D7C-9E40-6BF406239BFE}" dt="2023-04-13T12:56:59.021" v="2172"/>
          <ac:picMkLst>
            <pc:docMk/>
            <pc:sldMk cId="1071669771" sldId="275"/>
            <ac:picMk id="5" creationId="{FD04C6CF-5184-3A0A-A644-BF03C47A4367}"/>
          </ac:picMkLst>
        </pc:picChg>
        <pc:picChg chg="mod">
          <ac:chgData name="Janarthanan Selvaraj" userId="8e8f83d9-d737-4123-a55b-43ffd2f0350b" providerId="ADAL" clId="{09BCD201-698E-4D7C-9E40-6BF406239BFE}" dt="2023-04-13T12:56:59.021" v="2172"/>
          <ac:picMkLst>
            <pc:docMk/>
            <pc:sldMk cId="1071669771" sldId="275"/>
            <ac:picMk id="6" creationId="{0CFBC464-DB52-0998-8FBE-56E3F1AD75CD}"/>
          </ac:picMkLst>
        </pc:picChg>
        <pc:picChg chg="mod">
          <ac:chgData name="Janarthanan Selvaraj" userId="8e8f83d9-d737-4123-a55b-43ffd2f0350b" providerId="ADAL" clId="{09BCD201-698E-4D7C-9E40-6BF406239BFE}" dt="2023-04-13T12:56:59.021" v="2172"/>
          <ac:picMkLst>
            <pc:docMk/>
            <pc:sldMk cId="1071669771" sldId="275"/>
            <ac:picMk id="7" creationId="{0FB8654C-8489-765D-3D87-083F09D2BB8F}"/>
          </ac:picMkLst>
        </pc:picChg>
        <pc:picChg chg="mod">
          <ac:chgData name="Janarthanan Selvaraj" userId="8e8f83d9-d737-4123-a55b-43ffd2f0350b" providerId="ADAL" clId="{09BCD201-698E-4D7C-9E40-6BF406239BFE}" dt="2023-04-13T12:56:59.021" v="2172"/>
          <ac:picMkLst>
            <pc:docMk/>
            <pc:sldMk cId="1071669771" sldId="275"/>
            <ac:picMk id="8" creationId="{4F181F11-8E62-0152-608B-5F1C25B8C040}"/>
          </ac:picMkLst>
        </pc:picChg>
        <pc:picChg chg="mod">
          <ac:chgData name="Janarthanan Selvaraj" userId="8e8f83d9-d737-4123-a55b-43ffd2f0350b" providerId="ADAL" clId="{09BCD201-698E-4D7C-9E40-6BF406239BFE}" dt="2023-04-13T12:56:59.021" v="2172"/>
          <ac:picMkLst>
            <pc:docMk/>
            <pc:sldMk cId="1071669771" sldId="275"/>
            <ac:picMk id="9" creationId="{61B0FFE2-6C9D-39AB-32E0-0899E962F85E}"/>
          </ac:picMkLst>
        </pc:picChg>
        <pc:picChg chg="mod">
          <ac:chgData name="Janarthanan Selvaraj" userId="8e8f83d9-d737-4123-a55b-43ffd2f0350b" providerId="ADAL" clId="{09BCD201-698E-4D7C-9E40-6BF406239BFE}" dt="2023-04-13T12:56:59.021" v="2172"/>
          <ac:picMkLst>
            <pc:docMk/>
            <pc:sldMk cId="1071669771" sldId="275"/>
            <ac:picMk id="10" creationId="{E6F54428-AF56-4017-8AA3-272F8B135A72}"/>
          </ac:picMkLst>
        </pc:picChg>
        <pc:picChg chg="add mod">
          <ac:chgData name="Janarthanan Selvaraj" userId="8e8f83d9-d737-4123-a55b-43ffd2f0350b" providerId="ADAL" clId="{09BCD201-698E-4D7C-9E40-6BF406239BFE}" dt="2023-04-13T12:58:25.775" v="2222"/>
          <ac:picMkLst>
            <pc:docMk/>
            <pc:sldMk cId="1071669771" sldId="275"/>
            <ac:picMk id="14" creationId="{C8D61093-458F-6F8C-CE43-577B7F7D58B4}"/>
          </ac:picMkLst>
        </pc:picChg>
        <pc:picChg chg="add mod">
          <ac:chgData name="Janarthanan Selvaraj" userId="8e8f83d9-d737-4123-a55b-43ffd2f0350b" providerId="ADAL" clId="{09BCD201-698E-4D7C-9E40-6BF406239BFE}" dt="2023-04-13T12:58:30.708" v="2223"/>
          <ac:picMkLst>
            <pc:docMk/>
            <pc:sldMk cId="1071669771" sldId="275"/>
            <ac:picMk id="15" creationId="{E92778FA-3DAD-563F-6B2D-CDA891084687}"/>
          </ac:picMkLst>
        </pc:picChg>
        <pc:picChg chg="del">
          <ac:chgData name="Janarthanan Selvaraj" userId="8e8f83d9-d737-4123-a55b-43ffd2f0350b" providerId="ADAL" clId="{09BCD201-698E-4D7C-9E40-6BF406239BFE}" dt="2023-04-13T12:56:54.341" v="2171" actId="478"/>
          <ac:picMkLst>
            <pc:docMk/>
            <pc:sldMk cId="1071669771" sldId="275"/>
            <ac:picMk id="3074" creationId="{0FD04BD7-76A2-20C2-2D14-C5264BF33004}"/>
          </ac:picMkLst>
        </pc:picChg>
      </pc:sldChg>
      <pc:sldChg chg="addSp delSp modSp add del mod">
        <pc:chgData name="Janarthanan Selvaraj" userId="8e8f83d9-d737-4123-a55b-43ffd2f0350b" providerId="ADAL" clId="{09BCD201-698E-4D7C-9E40-6BF406239BFE}" dt="2023-04-13T04:41:33.523" v="2037" actId="47"/>
        <pc:sldMkLst>
          <pc:docMk/>
          <pc:sldMk cId="2868469259" sldId="276"/>
        </pc:sldMkLst>
        <pc:spChg chg="mod">
          <ac:chgData name="Janarthanan Selvaraj" userId="8e8f83d9-d737-4123-a55b-43ffd2f0350b" providerId="ADAL" clId="{09BCD201-698E-4D7C-9E40-6BF406239BFE}" dt="2023-04-12T02:25:50.128" v="2017" actId="26606"/>
          <ac:spMkLst>
            <pc:docMk/>
            <pc:sldMk cId="2868469259" sldId="276"/>
            <ac:spMk id="2" creationId="{00000000-0000-0000-0000-000000000000}"/>
          </ac:spMkLst>
        </pc:spChg>
        <pc:spChg chg="del">
          <ac:chgData name="Janarthanan Selvaraj" userId="8e8f83d9-d737-4123-a55b-43ffd2f0350b" providerId="ADAL" clId="{09BCD201-698E-4D7C-9E40-6BF406239BFE}" dt="2023-04-12T02:25:13.873" v="2002" actId="478"/>
          <ac:spMkLst>
            <pc:docMk/>
            <pc:sldMk cId="2868469259" sldId="276"/>
            <ac:spMk id="11" creationId="{19A2992D-CE56-3815-360D-C111D39321DD}"/>
          </ac:spMkLst>
        </pc:spChg>
        <pc:spChg chg="del">
          <ac:chgData name="Janarthanan Selvaraj" userId="8e8f83d9-d737-4123-a55b-43ffd2f0350b" providerId="ADAL" clId="{09BCD201-698E-4D7C-9E40-6BF406239BFE}" dt="2023-04-12T02:25:21.415" v="2007" actId="478"/>
          <ac:spMkLst>
            <pc:docMk/>
            <pc:sldMk cId="2868469259" sldId="276"/>
            <ac:spMk id="13" creationId="{9AF22203-F536-5337-5C36-8571D88BC934}"/>
          </ac:spMkLst>
        </pc:spChg>
        <pc:spChg chg="del">
          <ac:chgData name="Janarthanan Selvaraj" userId="8e8f83d9-d737-4123-a55b-43ffd2f0350b" providerId="ADAL" clId="{09BCD201-698E-4D7C-9E40-6BF406239BFE}" dt="2023-04-12T02:25:23.952" v="2009" actId="478"/>
          <ac:spMkLst>
            <pc:docMk/>
            <pc:sldMk cId="2868469259" sldId="276"/>
            <ac:spMk id="14" creationId="{64A9BB61-F134-0531-B0B0-2E09EACF6C44}"/>
          </ac:spMkLst>
        </pc:spChg>
        <pc:spChg chg="del">
          <ac:chgData name="Janarthanan Selvaraj" userId="8e8f83d9-d737-4123-a55b-43ffd2f0350b" providerId="ADAL" clId="{09BCD201-698E-4D7C-9E40-6BF406239BFE}" dt="2023-04-12T02:25:15.106" v="2003" actId="478"/>
          <ac:spMkLst>
            <pc:docMk/>
            <pc:sldMk cId="2868469259" sldId="276"/>
            <ac:spMk id="15" creationId="{9C3C8D74-5213-5F26-CCD4-EA0FF6769162}"/>
          </ac:spMkLst>
        </pc:spChg>
        <pc:spChg chg="del">
          <ac:chgData name="Janarthanan Selvaraj" userId="8e8f83d9-d737-4123-a55b-43ffd2f0350b" providerId="ADAL" clId="{09BCD201-698E-4D7C-9E40-6BF406239BFE}" dt="2023-04-12T02:25:12.112" v="2001" actId="478"/>
          <ac:spMkLst>
            <pc:docMk/>
            <pc:sldMk cId="2868469259" sldId="276"/>
            <ac:spMk id="16" creationId="{713938D4-7392-E56B-F07D-572E3EA80384}"/>
          </ac:spMkLst>
        </pc:spChg>
        <pc:spChg chg="del">
          <ac:chgData name="Janarthanan Selvaraj" userId="8e8f83d9-d737-4123-a55b-43ffd2f0350b" providerId="ADAL" clId="{09BCD201-698E-4D7C-9E40-6BF406239BFE}" dt="2023-04-12T02:25:22.302" v="2008" actId="478"/>
          <ac:spMkLst>
            <pc:docMk/>
            <pc:sldMk cId="2868469259" sldId="276"/>
            <ac:spMk id="17" creationId="{4B957C8D-4FB0-F25D-FC5D-951148602523}"/>
          </ac:spMkLst>
        </pc:spChg>
        <pc:spChg chg="del">
          <ac:chgData name="Janarthanan Selvaraj" userId="8e8f83d9-d737-4123-a55b-43ffd2f0350b" providerId="ADAL" clId="{09BCD201-698E-4D7C-9E40-6BF406239BFE}" dt="2023-04-12T02:25:16.331" v="2004" actId="478"/>
          <ac:spMkLst>
            <pc:docMk/>
            <pc:sldMk cId="2868469259" sldId="276"/>
            <ac:spMk id="18" creationId="{474A7135-12F7-72F0-8127-B5EDD8AA635B}"/>
          </ac:spMkLst>
        </pc:spChg>
        <pc:spChg chg="add">
          <ac:chgData name="Janarthanan Selvaraj" userId="8e8f83d9-d737-4123-a55b-43ffd2f0350b" providerId="ADAL" clId="{09BCD201-698E-4D7C-9E40-6BF406239BFE}" dt="2023-04-12T02:25:50.128" v="2017" actId="26606"/>
          <ac:spMkLst>
            <pc:docMk/>
            <pc:sldMk cId="2868469259" sldId="276"/>
            <ac:spMk id="19" creationId="{A8384FB5-9ADC-4DDC-881B-597D56F5B15D}"/>
          </ac:spMkLst>
        </pc:spChg>
        <pc:spChg chg="add">
          <ac:chgData name="Janarthanan Selvaraj" userId="8e8f83d9-d737-4123-a55b-43ffd2f0350b" providerId="ADAL" clId="{09BCD201-698E-4D7C-9E40-6BF406239BFE}" dt="2023-04-12T02:25:50.128" v="2017" actId="26606"/>
          <ac:spMkLst>
            <pc:docMk/>
            <pc:sldMk cId="2868469259" sldId="276"/>
            <ac:spMk id="20" creationId="{F8260ED5-17F7-4158-B241-D51DD4CF1B7E}"/>
          </ac:spMkLst>
        </pc:spChg>
        <pc:spChg chg="add">
          <ac:chgData name="Janarthanan Selvaraj" userId="8e8f83d9-d737-4123-a55b-43ffd2f0350b" providerId="ADAL" clId="{09BCD201-698E-4D7C-9E40-6BF406239BFE}" dt="2023-04-12T02:25:50.128" v="2017" actId="26606"/>
          <ac:spMkLst>
            <pc:docMk/>
            <pc:sldMk cId="2868469259" sldId="276"/>
            <ac:spMk id="21" creationId="{91E5A9A7-95C6-4F4F-B00E-C82E07FE62EF}"/>
          </ac:spMkLst>
        </pc:spChg>
        <pc:spChg chg="add">
          <ac:chgData name="Janarthanan Selvaraj" userId="8e8f83d9-d737-4123-a55b-43ffd2f0350b" providerId="ADAL" clId="{09BCD201-698E-4D7C-9E40-6BF406239BFE}" dt="2023-04-12T02:25:50.128" v="2017" actId="26606"/>
          <ac:spMkLst>
            <pc:docMk/>
            <pc:sldMk cId="2868469259" sldId="276"/>
            <ac:spMk id="22" creationId="{D07DD2DE-F619-49DD-B5E7-03A290FF4ED1}"/>
          </ac:spMkLst>
        </pc:spChg>
        <pc:spChg chg="add">
          <ac:chgData name="Janarthanan Selvaraj" userId="8e8f83d9-d737-4123-a55b-43ffd2f0350b" providerId="ADAL" clId="{09BCD201-698E-4D7C-9E40-6BF406239BFE}" dt="2023-04-12T02:25:50.128" v="2017" actId="26606"/>
          <ac:spMkLst>
            <pc:docMk/>
            <pc:sldMk cId="2868469259" sldId="276"/>
            <ac:spMk id="23" creationId="{85149191-5F60-4A28-AAFF-039F96B0F3EC}"/>
          </ac:spMkLst>
        </pc:spChg>
        <pc:spChg chg="mod">
          <ac:chgData name="Janarthanan Selvaraj" userId="8e8f83d9-d737-4123-a55b-43ffd2f0350b" providerId="ADAL" clId="{09BCD201-698E-4D7C-9E40-6BF406239BFE}" dt="2023-04-12T02:26:04.510" v="2020"/>
          <ac:spMkLst>
            <pc:docMk/>
            <pc:sldMk cId="2868469259" sldId="276"/>
            <ac:spMk id="25" creationId="{D2DE9EFE-A34E-8852-A2AF-F2B3336A1A55}"/>
          </ac:spMkLst>
        </pc:spChg>
        <pc:spChg chg="mod">
          <ac:chgData name="Janarthanan Selvaraj" userId="8e8f83d9-d737-4123-a55b-43ffd2f0350b" providerId="ADAL" clId="{09BCD201-698E-4D7C-9E40-6BF406239BFE}" dt="2023-04-12T02:26:04.510" v="2020"/>
          <ac:spMkLst>
            <pc:docMk/>
            <pc:sldMk cId="2868469259" sldId="276"/>
            <ac:spMk id="26" creationId="{8166D8DA-1489-56F0-42ED-CB757823729C}"/>
          </ac:spMkLst>
        </pc:spChg>
        <pc:spChg chg="mod">
          <ac:chgData name="Janarthanan Selvaraj" userId="8e8f83d9-d737-4123-a55b-43ffd2f0350b" providerId="ADAL" clId="{09BCD201-698E-4D7C-9E40-6BF406239BFE}" dt="2023-04-12T02:26:04.510" v="2020"/>
          <ac:spMkLst>
            <pc:docMk/>
            <pc:sldMk cId="2868469259" sldId="276"/>
            <ac:spMk id="27" creationId="{DEF51F36-5A11-7569-9EA7-29BCC8176E51}"/>
          </ac:spMkLst>
        </pc:spChg>
        <pc:spChg chg="mod">
          <ac:chgData name="Janarthanan Selvaraj" userId="8e8f83d9-d737-4123-a55b-43ffd2f0350b" providerId="ADAL" clId="{09BCD201-698E-4D7C-9E40-6BF406239BFE}" dt="2023-04-12T02:26:04.510" v="2020"/>
          <ac:spMkLst>
            <pc:docMk/>
            <pc:sldMk cId="2868469259" sldId="276"/>
            <ac:spMk id="28" creationId="{56076236-814C-EC64-DDFD-C891D88A3AAE}"/>
          </ac:spMkLst>
        </pc:spChg>
        <pc:spChg chg="mod">
          <ac:chgData name="Janarthanan Selvaraj" userId="8e8f83d9-d737-4123-a55b-43ffd2f0350b" providerId="ADAL" clId="{09BCD201-698E-4D7C-9E40-6BF406239BFE}" dt="2023-04-12T02:26:04.510" v="2020"/>
          <ac:spMkLst>
            <pc:docMk/>
            <pc:sldMk cId="2868469259" sldId="276"/>
            <ac:spMk id="29" creationId="{1EACBCD7-7F24-6DB7-DD96-5F3B69012DDB}"/>
          </ac:spMkLst>
        </pc:spChg>
        <pc:spChg chg="mod">
          <ac:chgData name="Janarthanan Selvaraj" userId="8e8f83d9-d737-4123-a55b-43ffd2f0350b" providerId="ADAL" clId="{09BCD201-698E-4D7C-9E40-6BF406239BFE}" dt="2023-04-12T02:26:04.510" v="2020"/>
          <ac:spMkLst>
            <pc:docMk/>
            <pc:sldMk cId="2868469259" sldId="276"/>
            <ac:spMk id="30" creationId="{8D70B726-D761-3571-697C-88501938AFE4}"/>
          </ac:spMkLst>
        </pc:spChg>
        <pc:spChg chg="mod">
          <ac:chgData name="Janarthanan Selvaraj" userId="8e8f83d9-d737-4123-a55b-43ffd2f0350b" providerId="ADAL" clId="{09BCD201-698E-4D7C-9E40-6BF406239BFE}" dt="2023-04-12T02:26:04.510" v="2020"/>
          <ac:spMkLst>
            <pc:docMk/>
            <pc:sldMk cId="2868469259" sldId="276"/>
            <ac:spMk id="31" creationId="{FE68DB21-4278-2223-277A-131357418244}"/>
          </ac:spMkLst>
        </pc:spChg>
        <pc:spChg chg="add mod">
          <ac:chgData name="Janarthanan Selvaraj" userId="8e8f83d9-d737-4123-a55b-43ffd2f0350b" providerId="ADAL" clId="{09BCD201-698E-4D7C-9E40-6BF406239BFE}" dt="2023-04-12T02:26:28.125" v="2025" actId="1076"/>
          <ac:spMkLst>
            <pc:docMk/>
            <pc:sldMk cId="2868469259" sldId="276"/>
            <ac:spMk id="32" creationId="{B61CA2B5-28B2-21E3-89D8-CCE0FB878D3E}"/>
          </ac:spMkLst>
        </pc:spChg>
        <pc:grpChg chg="add del mod">
          <ac:chgData name="Janarthanan Selvaraj" userId="8e8f83d9-d737-4123-a55b-43ffd2f0350b" providerId="ADAL" clId="{09BCD201-698E-4D7C-9E40-6BF406239BFE}" dt="2023-04-12T02:25:40.927" v="2014" actId="478"/>
          <ac:grpSpMkLst>
            <pc:docMk/>
            <pc:sldMk cId="2868469259" sldId="276"/>
            <ac:grpSpMk id="12" creationId="{29F1C4C9-1BC5-5C43-A8C9-8BE6129359E4}"/>
          </ac:grpSpMkLst>
        </pc:grpChg>
        <pc:grpChg chg="add mod">
          <ac:chgData name="Janarthanan Selvaraj" userId="8e8f83d9-d737-4123-a55b-43ffd2f0350b" providerId="ADAL" clId="{09BCD201-698E-4D7C-9E40-6BF406239BFE}" dt="2023-04-12T02:26:17.894" v="2023" actId="1076"/>
          <ac:grpSpMkLst>
            <pc:docMk/>
            <pc:sldMk cId="2868469259" sldId="276"/>
            <ac:grpSpMk id="24" creationId="{382F57AF-F3B3-3B15-C1D2-0527C902AB86}"/>
          </ac:grpSpMkLst>
        </pc:grpChg>
        <pc:picChg chg="mod">
          <ac:chgData name="Janarthanan Selvaraj" userId="8e8f83d9-d737-4123-a55b-43ffd2f0350b" providerId="ADAL" clId="{09BCD201-698E-4D7C-9E40-6BF406239BFE}" dt="2023-04-12T02:26:16.374" v="2022" actId="1076"/>
          <ac:picMkLst>
            <pc:docMk/>
            <pc:sldMk cId="2868469259" sldId="276"/>
            <ac:picMk id="7" creationId="{00000000-0000-0000-0000-000000000000}"/>
          </ac:picMkLst>
        </pc:picChg>
      </pc:sldChg>
      <pc:sldChg chg="addSp delSp modSp add mod ord">
        <pc:chgData name="Janarthanan Selvaraj" userId="8e8f83d9-d737-4123-a55b-43ffd2f0350b" providerId="ADAL" clId="{09BCD201-698E-4D7C-9E40-6BF406239BFE}" dt="2023-04-14T12:41:12.033" v="2473" actId="255"/>
        <pc:sldMkLst>
          <pc:docMk/>
          <pc:sldMk cId="2958242131" sldId="276"/>
        </pc:sldMkLst>
        <pc:spChg chg="mod">
          <ac:chgData name="Janarthanan Selvaraj" userId="8e8f83d9-d737-4123-a55b-43ffd2f0350b" providerId="ADAL" clId="{09BCD201-698E-4D7C-9E40-6BF406239BFE}" dt="2023-04-13T13:00:13.062" v="2248" actId="20577"/>
          <ac:spMkLst>
            <pc:docMk/>
            <pc:sldMk cId="2958242131" sldId="276"/>
            <ac:spMk id="2" creationId="{341BE325-9E95-C197-FD22-8008804E8862}"/>
          </ac:spMkLst>
        </pc:spChg>
        <pc:spChg chg="add del mod">
          <ac:chgData name="Janarthanan Selvaraj" userId="8e8f83d9-d737-4123-a55b-43ffd2f0350b" providerId="ADAL" clId="{09BCD201-698E-4D7C-9E40-6BF406239BFE}" dt="2023-04-13T12:59:16.392" v="2231"/>
          <ac:spMkLst>
            <pc:docMk/>
            <pc:sldMk cId="2958242131" sldId="276"/>
            <ac:spMk id="11" creationId="{24E2C281-5CA5-2595-3A86-2EA865B11164}"/>
          </ac:spMkLst>
        </pc:spChg>
        <pc:spChg chg="add mod">
          <ac:chgData name="Janarthanan Selvaraj" userId="8e8f83d9-d737-4123-a55b-43ffd2f0350b" providerId="ADAL" clId="{09BCD201-698E-4D7C-9E40-6BF406239BFE}" dt="2023-04-14T12:41:12.033" v="2473" actId="255"/>
          <ac:spMkLst>
            <pc:docMk/>
            <pc:sldMk cId="2958242131" sldId="276"/>
            <ac:spMk id="12" creationId="{E4CD9C6C-286A-26AB-6E03-85A80ED43E04}"/>
          </ac:spMkLst>
        </pc:spChg>
        <pc:spChg chg="add del mod">
          <ac:chgData name="Janarthanan Selvaraj" userId="8e8f83d9-d737-4123-a55b-43ffd2f0350b" providerId="ADAL" clId="{09BCD201-698E-4D7C-9E40-6BF406239BFE}" dt="2023-04-13T13:00:59.108" v="2260" actId="26606"/>
          <ac:spMkLst>
            <pc:docMk/>
            <pc:sldMk cId="2958242131" sldId="276"/>
            <ac:spMk id="14" creationId="{1021E24D-9CAD-8344-EA32-D786CD6231D9}"/>
          </ac:spMkLst>
        </pc:spChg>
        <pc:grpChg chg="add mod">
          <ac:chgData name="Janarthanan Selvaraj" userId="8e8f83d9-d737-4123-a55b-43ffd2f0350b" providerId="ADAL" clId="{09BCD201-698E-4D7C-9E40-6BF406239BFE}" dt="2023-04-13T12:59:08.752" v="2229" actId="1076"/>
          <ac:grpSpMkLst>
            <pc:docMk/>
            <pc:sldMk cId="2958242131" sldId="276"/>
            <ac:grpSpMk id="3" creationId="{27C76392-808B-23CE-B4C4-88F6799B9C33}"/>
          </ac:grpSpMkLst>
        </pc:grpChg>
        <pc:graphicFrameChg chg="add del">
          <ac:chgData name="Janarthanan Selvaraj" userId="8e8f83d9-d737-4123-a55b-43ffd2f0350b" providerId="ADAL" clId="{09BCD201-698E-4D7C-9E40-6BF406239BFE}" dt="2023-04-13T13:00:53.761" v="2253" actId="26606"/>
          <ac:graphicFrameMkLst>
            <pc:docMk/>
            <pc:sldMk cId="2958242131" sldId="276"/>
            <ac:graphicFrameMk id="1040" creationId="{1D99F900-5B40-E41D-0792-ED37D00ECE6A}"/>
          </ac:graphicFrameMkLst>
        </pc:graphicFrameChg>
        <pc:graphicFrameChg chg="add del">
          <ac:chgData name="Janarthanan Selvaraj" userId="8e8f83d9-d737-4123-a55b-43ffd2f0350b" providerId="ADAL" clId="{09BCD201-698E-4D7C-9E40-6BF406239BFE}" dt="2023-04-13T13:00:55.906" v="2255" actId="26606"/>
          <ac:graphicFrameMkLst>
            <pc:docMk/>
            <pc:sldMk cId="2958242131" sldId="276"/>
            <ac:graphicFrameMk id="1042" creationId="{E4C57B2B-0209-8FC9-FBE8-7610B6C656CD}"/>
          </ac:graphicFrameMkLst>
        </pc:graphicFrameChg>
        <pc:graphicFrameChg chg="add del">
          <ac:chgData name="Janarthanan Selvaraj" userId="8e8f83d9-d737-4123-a55b-43ffd2f0350b" providerId="ADAL" clId="{09BCD201-698E-4D7C-9E40-6BF406239BFE}" dt="2023-04-13T13:00:56.988" v="2257" actId="26606"/>
          <ac:graphicFrameMkLst>
            <pc:docMk/>
            <pc:sldMk cId="2958242131" sldId="276"/>
            <ac:graphicFrameMk id="1044" creationId="{1D99F900-5B40-E41D-0792-ED37D00ECE6A}"/>
          </ac:graphicFrameMkLst>
        </pc:graphicFrameChg>
        <pc:graphicFrameChg chg="add del">
          <ac:chgData name="Janarthanan Selvaraj" userId="8e8f83d9-d737-4123-a55b-43ffd2f0350b" providerId="ADAL" clId="{09BCD201-698E-4D7C-9E40-6BF406239BFE}" dt="2023-04-13T13:00:59.021" v="2259" actId="26606"/>
          <ac:graphicFrameMkLst>
            <pc:docMk/>
            <pc:sldMk cId="2958242131" sldId="276"/>
            <ac:graphicFrameMk id="1046" creationId="{6F293DE5-B61F-27FE-2D5F-99F079F200A9}"/>
          </ac:graphicFrameMkLst>
        </pc:graphicFrameChg>
        <pc:graphicFrameChg chg="add mod">
          <ac:chgData name="Janarthanan Selvaraj" userId="8e8f83d9-d737-4123-a55b-43ffd2f0350b" providerId="ADAL" clId="{09BCD201-698E-4D7C-9E40-6BF406239BFE}" dt="2023-04-13T13:01:05.418" v="2266" actId="20577"/>
          <ac:graphicFrameMkLst>
            <pc:docMk/>
            <pc:sldMk cId="2958242131" sldId="276"/>
            <ac:graphicFrameMk id="1048" creationId="{1D99F900-5B40-E41D-0792-ED37D00ECE6A}"/>
          </ac:graphicFrameMkLst>
        </pc:graphicFrameChg>
        <pc:picChg chg="mod">
          <ac:chgData name="Janarthanan Selvaraj" userId="8e8f83d9-d737-4123-a55b-43ffd2f0350b" providerId="ADAL" clId="{09BCD201-698E-4D7C-9E40-6BF406239BFE}" dt="2023-04-13T12:59:03.434" v="2228"/>
          <ac:picMkLst>
            <pc:docMk/>
            <pc:sldMk cId="2958242131" sldId="276"/>
            <ac:picMk id="4" creationId="{9E72D793-BDC4-F01E-46AE-4C0FBEE31306}"/>
          </ac:picMkLst>
        </pc:picChg>
        <pc:picChg chg="mod">
          <ac:chgData name="Janarthanan Selvaraj" userId="8e8f83d9-d737-4123-a55b-43ffd2f0350b" providerId="ADAL" clId="{09BCD201-698E-4D7C-9E40-6BF406239BFE}" dt="2023-04-13T12:59:03.434" v="2228"/>
          <ac:picMkLst>
            <pc:docMk/>
            <pc:sldMk cId="2958242131" sldId="276"/>
            <ac:picMk id="5" creationId="{73E9D423-D709-EF79-43B3-EA578C771E32}"/>
          </ac:picMkLst>
        </pc:picChg>
        <pc:picChg chg="mod">
          <ac:chgData name="Janarthanan Selvaraj" userId="8e8f83d9-d737-4123-a55b-43ffd2f0350b" providerId="ADAL" clId="{09BCD201-698E-4D7C-9E40-6BF406239BFE}" dt="2023-04-13T12:59:03.434" v="2228"/>
          <ac:picMkLst>
            <pc:docMk/>
            <pc:sldMk cId="2958242131" sldId="276"/>
            <ac:picMk id="6" creationId="{37A356E7-5B68-198A-10A3-FE59275D905A}"/>
          </ac:picMkLst>
        </pc:picChg>
        <pc:picChg chg="mod">
          <ac:chgData name="Janarthanan Selvaraj" userId="8e8f83d9-d737-4123-a55b-43ffd2f0350b" providerId="ADAL" clId="{09BCD201-698E-4D7C-9E40-6BF406239BFE}" dt="2023-04-13T12:59:03.434" v="2228"/>
          <ac:picMkLst>
            <pc:docMk/>
            <pc:sldMk cId="2958242131" sldId="276"/>
            <ac:picMk id="7" creationId="{6B1B011D-0C5C-6F27-E23A-07A6BB58BA82}"/>
          </ac:picMkLst>
        </pc:picChg>
        <pc:picChg chg="mod">
          <ac:chgData name="Janarthanan Selvaraj" userId="8e8f83d9-d737-4123-a55b-43ffd2f0350b" providerId="ADAL" clId="{09BCD201-698E-4D7C-9E40-6BF406239BFE}" dt="2023-04-13T12:59:03.434" v="2228"/>
          <ac:picMkLst>
            <pc:docMk/>
            <pc:sldMk cId="2958242131" sldId="276"/>
            <ac:picMk id="8" creationId="{FA45F77F-1B53-2C69-DAD3-D8B63A39C65E}"/>
          </ac:picMkLst>
        </pc:picChg>
        <pc:picChg chg="mod">
          <ac:chgData name="Janarthanan Selvaraj" userId="8e8f83d9-d737-4123-a55b-43ffd2f0350b" providerId="ADAL" clId="{09BCD201-698E-4D7C-9E40-6BF406239BFE}" dt="2023-04-13T12:59:03.434" v="2228"/>
          <ac:picMkLst>
            <pc:docMk/>
            <pc:sldMk cId="2958242131" sldId="276"/>
            <ac:picMk id="9" creationId="{9AB994F0-4668-9271-2680-44002FD6D208}"/>
          </ac:picMkLst>
        </pc:picChg>
        <pc:picChg chg="mod">
          <ac:chgData name="Janarthanan Selvaraj" userId="8e8f83d9-d737-4123-a55b-43ffd2f0350b" providerId="ADAL" clId="{09BCD201-698E-4D7C-9E40-6BF406239BFE}" dt="2023-04-13T12:59:03.434" v="2228"/>
          <ac:picMkLst>
            <pc:docMk/>
            <pc:sldMk cId="2958242131" sldId="276"/>
            <ac:picMk id="10" creationId="{07B2098E-833F-FABE-1A29-FC5D32C9F858}"/>
          </ac:picMkLst>
        </pc:picChg>
        <pc:picChg chg="add mod">
          <ac:chgData name="Janarthanan Selvaraj" userId="8e8f83d9-d737-4123-a55b-43ffd2f0350b" providerId="ADAL" clId="{09BCD201-698E-4D7C-9E40-6BF406239BFE}" dt="2023-04-13T12:59:58.554" v="2239"/>
          <ac:picMkLst>
            <pc:docMk/>
            <pc:sldMk cId="2958242131" sldId="276"/>
            <ac:picMk id="15" creationId="{ECABD025-DB76-E1AD-3D76-F70C90D458A9}"/>
          </ac:picMkLst>
        </pc:picChg>
        <pc:picChg chg="add mod">
          <ac:chgData name="Janarthanan Selvaraj" userId="8e8f83d9-d737-4123-a55b-43ffd2f0350b" providerId="ADAL" clId="{09BCD201-698E-4D7C-9E40-6BF406239BFE}" dt="2023-04-13T13:00:04.734" v="2240"/>
          <ac:picMkLst>
            <pc:docMk/>
            <pc:sldMk cId="2958242131" sldId="276"/>
            <ac:picMk id="16" creationId="{A152B950-E9BF-9547-3837-E55A653354E5}"/>
          </ac:picMkLst>
        </pc:picChg>
        <pc:picChg chg="del">
          <ac:chgData name="Janarthanan Selvaraj" userId="8e8f83d9-d737-4123-a55b-43ffd2f0350b" providerId="ADAL" clId="{09BCD201-698E-4D7C-9E40-6BF406239BFE}" dt="2023-04-13T12:58:56.003" v="2227" actId="478"/>
          <ac:picMkLst>
            <pc:docMk/>
            <pc:sldMk cId="2958242131" sldId="276"/>
            <ac:picMk id="1026" creationId="{B3621E52-494D-DD92-A8A9-A7D85F167585}"/>
          </ac:picMkLst>
        </pc:picChg>
      </pc:sldChg>
      <pc:sldChg chg="delSp modSp add mod">
        <pc:chgData name="Janarthanan Selvaraj" userId="8e8f83d9-d737-4123-a55b-43ffd2f0350b" providerId="ADAL" clId="{09BCD201-698E-4D7C-9E40-6BF406239BFE}" dt="2023-04-14T12:36:19.124" v="2331" actId="1076"/>
        <pc:sldMkLst>
          <pc:docMk/>
          <pc:sldMk cId="1111966471" sldId="277"/>
        </pc:sldMkLst>
        <pc:spChg chg="mod">
          <ac:chgData name="Janarthanan Selvaraj" userId="8e8f83d9-d737-4123-a55b-43ffd2f0350b" providerId="ADAL" clId="{09BCD201-698E-4D7C-9E40-6BF406239BFE}" dt="2023-04-14T12:35:39.274" v="2325" actId="20577"/>
          <ac:spMkLst>
            <pc:docMk/>
            <pc:sldMk cId="1111966471" sldId="277"/>
            <ac:spMk id="2" creationId="{341BE325-9E95-C197-FD22-8008804E8862}"/>
          </ac:spMkLst>
        </pc:spChg>
        <pc:spChg chg="del">
          <ac:chgData name="Janarthanan Selvaraj" userId="8e8f83d9-d737-4123-a55b-43ffd2f0350b" providerId="ADAL" clId="{09BCD201-698E-4D7C-9E40-6BF406239BFE}" dt="2023-04-14T12:35:22.970" v="2282" actId="478"/>
          <ac:spMkLst>
            <pc:docMk/>
            <pc:sldMk cId="1111966471" sldId="277"/>
            <ac:spMk id="4" creationId="{9FE108B3-F14C-6FE5-A26B-D0831F378A90}"/>
          </ac:spMkLst>
        </pc:spChg>
        <pc:spChg chg="del mod">
          <ac:chgData name="Janarthanan Selvaraj" userId="8e8f83d9-d737-4123-a55b-43ffd2f0350b" providerId="ADAL" clId="{09BCD201-698E-4D7C-9E40-6BF406239BFE}" dt="2023-04-14T12:35:26.576" v="2287" actId="478"/>
          <ac:spMkLst>
            <pc:docMk/>
            <pc:sldMk cId="1111966471" sldId="277"/>
            <ac:spMk id="5" creationId="{C6566717-DABD-407E-61E6-7C69E6BC9751}"/>
          </ac:spMkLst>
        </pc:spChg>
        <pc:spChg chg="del">
          <ac:chgData name="Janarthanan Selvaraj" userId="8e8f83d9-d737-4123-a55b-43ffd2f0350b" providerId="ADAL" clId="{09BCD201-698E-4D7C-9E40-6BF406239BFE}" dt="2023-04-14T12:35:24.621" v="2284" actId="478"/>
          <ac:spMkLst>
            <pc:docMk/>
            <pc:sldMk cId="1111966471" sldId="277"/>
            <ac:spMk id="7" creationId="{0499AE82-BC1F-76AE-5D79-7596AAF80334}"/>
          </ac:spMkLst>
        </pc:spChg>
        <pc:spChg chg="del">
          <ac:chgData name="Janarthanan Selvaraj" userId="8e8f83d9-d737-4123-a55b-43ffd2f0350b" providerId="ADAL" clId="{09BCD201-698E-4D7C-9E40-6BF406239BFE}" dt="2023-04-14T12:35:23.957" v="2283" actId="478"/>
          <ac:spMkLst>
            <pc:docMk/>
            <pc:sldMk cId="1111966471" sldId="277"/>
            <ac:spMk id="9" creationId="{B41EB9E3-8D0D-261F-C6C2-92E131D0DC40}"/>
          </ac:spMkLst>
        </pc:spChg>
        <pc:picChg chg="mod">
          <ac:chgData name="Janarthanan Selvaraj" userId="8e8f83d9-d737-4123-a55b-43ffd2f0350b" providerId="ADAL" clId="{09BCD201-698E-4D7C-9E40-6BF406239BFE}" dt="2023-04-14T12:36:19.124" v="2331" actId="1076"/>
          <ac:picMkLst>
            <pc:docMk/>
            <pc:sldMk cId="1111966471" sldId="277"/>
            <ac:picMk id="3" creationId="{C8962F39-2787-1F37-8C7E-A52FB1994331}"/>
          </ac:picMkLst>
        </pc:picChg>
      </pc:sldChg>
      <pc:sldChg chg="addSp delSp modSp add mod ord">
        <pc:chgData name="Janarthanan Selvaraj" userId="8e8f83d9-d737-4123-a55b-43ffd2f0350b" providerId="ADAL" clId="{09BCD201-698E-4D7C-9E40-6BF406239BFE}" dt="2023-04-14T12:38:59.451" v="2465" actId="26606"/>
        <pc:sldMkLst>
          <pc:docMk/>
          <pc:sldMk cId="3324183287" sldId="278"/>
        </pc:sldMkLst>
        <pc:spChg chg="mod">
          <ac:chgData name="Janarthanan Selvaraj" userId="8e8f83d9-d737-4123-a55b-43ffd2f0350b" providerId="ADAL" clId="{09BCD201-698E-4D7C-9E40-6BF406239BFE}" dt="2023-04-14T12:38:54.581" v="2464" actId="20577"/>
          <ac:spMkLst>
            <pc:docMk/>
            <pc:sldMk cId="3324183287" sldId="278"/>
            <ac:spMk id="2" creationId="{341BE325-9E95-C197-FD22-8008804E8862}"/>
          </ac:spMkLst>
        </pc:spChg>
        <pc:spChg chg="del">
          <ac:chgData name="Janarthanan Selvaraj" userId="8e8f83d9-d737-4123-a55b-43ffd2f0350b" providerId="ADAL" clId="{09BCD201-698E-4D7C-9E40-6BF406239BFE}" dt="2023-04-14T12:38:06.425" v="2413" actId="26606"/>
          <ac:spMkLst>
            <pc:docMk/>
            <pc:sldMk cId="3324183287" sldId="278"/>
            <ac:spMk id="15" creationId="{BACC6370-2D7E-4714-9D71-7542949D7D5D}"/>
          </ac:spMkLst>
        </pc:spChg>
        <pc:spChg chg="del">
          <ac:chgData name="Janarthanan Selvaraj" userId="8e8f83d9-d737-4123-a55b-43ffd2f0350b" providerId="ADAL" clId="{09BCD201-698E-4D7C-9E40-6BF406239BFE}" dt="2023-04-14T12:38:06.425" v="2413" actId="26606"/>
          <ac:spMkLst>
            <pc:docMk/>
            <pc:sldMk cId="3324183287" sldId="278"/>
            <ac:spMk id="17" creationId="{F68B3F68-107C-434F-AA38-110D5EA91B85}"/>
          </ac:spMkLst>
        </pc:spChg>
        <pc:spChg chg="del">
          <ac:chgData name="Janarthanan Selvaraj" userId="8e8f83d9-d737-4123-a55b-43ffd2f0350b" providerId="ADAL" clId="{09BCD201-698E-4D7C-9E40-6BF406239BFE}" dt="2023-04-14T12:38:06.425" v="2413" actId="26606"/>
          <ac:spMkLst>
            <pc:docMk/>
            <pc:sldMk cId="3324183287" sldId="278"/>
            <ac:spMk id="19" creationId="{AAD0DBB9-1A4B-4391-81D4-CB19F9AB918A}"/>
          </ac:spMkLst>
        </pc:spChg>
        <pc:spChg chg="del">
          <ac:chgData name="Janarthanan Selvaraj" userId="8e8f83d9-d737-4123-a55b-43ffd2f0350b" providerId="ADAL" clId="{09BCD201-698E-4D7C-9E40-6BF406239BFE}" dt="2023-04-14T12:38:06.425" v="2413" actId="26606"/>
          <ac:spMkLst>
            <pc:docMk/>
            <pc:sldMk cId="3324183287" sldId="278"/>
            <ac:spMk id="21" creationId="{063BBA22-50EA-4C4D-BE05-F1CE4E63AA56}"/>
          </ac:spMkLst>
        </pc:spChg>
        <pc:spChg chg="add del">
          <ac:chgData name="Janarthanan Selvaraj" userId="8e8f83d9-d737-4123-a55b-43ffd2f0350b" providerId="ADAL" clId="{09BCD201-698E-4D7C-9E40-6BF406239BFE}" dt="2023-04-14T12:38:32.776" v="2444" actId="26606"/>
          <ac:spMkLst>
            <pc:docMk/>
            <pc:sldMk cId="3324183287" sldId="278"/>
            <ac:spMk id="26" creationId="{1DF91F20-B96F-4F77-AC3E-2CDD3BAA10C2}"/>
          </ac:spMkLst>
        </pc:spChg>
        <pc:spChg chg="add del">
          <ac:chgData name="Janarthanan Selvaraj" userId="8e8f83d9-d737-4123-a55b-43ffd2f0350b" providerId="ADAL" clId="{09BCD201-698E-4D7C-9E40-6BF406239BFE}" dt="2023-04-14T12:38:32.776" v="2444" actId="26606"/>
          <ac:spMkLst>
            <pc:docMk/>
            <pc:sldMk cId="3324183287" sldId="278"/>
            <ac:spMk id="28" creationId="{C3D487F7-9050-4871-B351-34A72ADB296C}"/>
          </ac:spMkLst>
        </pc:spChg>
        <pc:spChg chg="add del">
          <ac:chgData name="Janarthanan Selvaraj" userId="8e8f83d9-d737-4123-a55b-43ffd2f0350b" providerId="ADAL" clId="{09BCD201-698E-4D7C-9E40-6BF406239BFE}" dt="2023-04-14T12:38:32.776" v="2444" actId="26606"/>
          <ac:spMkLst>
            <pc:docMk/>
            <pc:sldMk cId="3324183287" sldId="278"/>
            <ac:spMk id="30" creationId="{F43C27DD-EF6A-4C48-9669-C2970E71A814}"/>
          </ac:spMkLst>
        </pc:spChg>
        <pc:spChg chg="add del">
          <ac:chgData name="Janarthanan Selvaraj" userId="8e8f83d9-d737-4123-a55b-43ffd2f0350b" providerId="ADAL" clId="{09BCD201-698E-4D7C-9E40-6BF406239BFE}" dt="2023-04-14T12:38:32.776" v="2444" actId="26606"/>
          <ac:spMkLst>
            <pc:docMk/>
            <pc:sldMk cId="3324183287" sldId="278"/>
            <ac:spMk id="32" creationId="{C84384FE-1C88-4CAA-8FB8-2313A3AE734D}"/>
          </ac:spMkLst>
        </pc:spChg>
        <pc:spChg chg="add del">
          <ac:chgData name="Janarthanan Selvaraj" userId="8e8f83d9-d737-4123-a55b-43ffd2f0350b" providerId="ADAL" clId="{09BCD201-698E-4D7C-9E40-6BF406239BFE}" dt="2023-04-14T12:38:32.776" v="2444" actId="26606"/>
          <ac:spMkLst>
            <pc:docMk/>
            <pc:sldMk cId="3324183287" sldId="278"/>
            <ac:spMk id="34" creationId="{87B6A113-58CD-406C-BCE4-6E1F1F2BE696}"/>
          </ac:spMkLst>
        </pc:spChg>
        <pc:spChg chg="add del">
          <ac:chgData name="Janarthanan Selvaraj" userId="8e8f83d9-d737-4123-a55b-43ffd2f0350b" providerId="ADAL" clId="{09BCD201-698E-4D7C-9E40-6BF406239BFE}" dt="2023-04-14T12:38:32.776" v="2444" actId="26606"/>
          <ac:spMkLst>
            <pc:docMk/>
            <pc:sldMk cId="3324183287" sldId="278"/>
            <ac:spMk id="36" creationId="{05A1AA86-B7E6-4C02-AA34-F1A25CD4CCBD}"/>
          </ac:spMkLst>
        </pc:spChg>
        <pc:spChg chg="add del">
          <ac:chgData name="Janarthanan Selvaraj" userId="8e8f83d9-d737-4123-a55b-43ffd2f0350b" providerId="ADAL" clId="{09BCD201-698E-4D7C-9E40-6BF406239BFE}" dt="2023-04-14T12:38:59.451" v="2465" actId="26606"/>
          <ac:spMkLst>
            <pc:docMk/>
            <pc:sldMk cId="3324183287" sldId="278"/>
            <ac:spMk id="41" creationId="{8555C5B3-193A-4749-9AFD-682E53CDDE8F}"/>
          </ac:spMkLst>
        </pc:spChg>
        <pc:spChg chg="add del">
          <ac:chgData name="Janarthanan Selvaraj" userId="8e8f83d9-d737-4123-a55b-43ffd2f0350b" providerId="ADAL" clId="{09BCD201-698E-4D7C-9E40-6BF406239BFE}" dt="2023-04-14T12:38:59.451" v="2465" actId="26606"/>
          <ac:spMkLst>
            <pc:docMk/>
            <pc:sldMk cId="3324183287" sldId="278"/>
            <ac:spMk id="43" creationId="{2EAE06A6-F76A-41C9-827A-C561B004485C}"/>
          </ac:spMkLst>
        </pc:spChg>
        <pc:spChg chg="add del">
          <ac:chgData name="Janarthanan Selvaraj" userId="8e8f83d9-d737-4123-a55b-43ffd2f0350b" providerId="ADAL" clId="{09BCD201-698E-4D7C-9E40-6BF406239BFE}" dt="2023-04-14T12:38:59.451" v="2465" actId="26606"/>
          <ac:spMkLst>
            <pc:docMk/>
            <pc:sldMk cId="3324183287" sldId="278"/>
            <ac:spMk id="45" creationId="{89F9D4E8-0639-444B-949B-9518585061AF}"/>
          </ac:spMkLst>
        </pc:spChg>
        <pc:spChg chg="add del">
          <ac:chgData name="Janarthanan Selvaraj" userId="8e8f83d9-d737-4123-a55b-43ffd2f0350b" providerId="ADAL" clId="{09BCD201-698E-4D7C-9E40-6BF406239BFE}" dt="2023-04-14T12:38:59.451" v="2465" actId="26606"/>
          <ac:spMkLst>
            <pc:docMk/>
            <pc:sldMk cId="3324183287" sldId="278"/>
            <ac:spMk id="47" creationId="{7E3DA7A2-ED70-4BBA-AB72-00AD461FA405}"/>
          </ac:spMkLst>
        </pc:spChg>
        <pc:spChg chg="add del">
          <ac:chgData name="Janarthanan Selvaraj" userId="8e8f83d9-d737-4123-a55b-43ffd2f0350b" providerId="ADAL" clId="{09BCD201-698E-4D7C-9E40-6BF406239BFE}" dt="2023-04-14T12:38:59.451" v="2465" actId="26606"/>
          <ac:spMkLst>
            <pc:docMk/>
            <pc:sldMk cId="3324183287" sldId="278"/>
            <ac:spMk id="49" creationId="{FC485432-3647-4218-B5D3-15D3FA222B13}"/>
          </ac:spMkLst>
        </pc:spChg>
        <pc:spChg chg="add del">
          <ac:chgData name="Janarthanan Selvaraj" userId="8e8f83d9-d737-4123-a55b-43ffd2f0350b" providerId="ADAL" clId="{09BCD201-698E-4D7C-9E40-6BF406239BFE}" dt="2023-04-14T12:38:59.451" v="2465" actId="26606"/>
          <ac:spMkLst>
            <pc:docMk/>
            <pc:sldMk cId="3324183287" sldId="278"/>
            <ac:spMk id="51" creationId="{F4AFDDCA-6ABA-4D23-8A5C-1BF0F4308148}"/>
          </ac:spMkLst>
        </pc:spChg>
        <pc:spChg chg="add">
          <ac:chgData name="Janarthanan Selvaraj" userId="8e8f83d9-d737-4123-a55b-43ffd2f0350b" providerId="ADAL" clId="{09BCD201-698E-4D7C-9E40-6BF406239BFE}" dt="2023-04-14T12:38:59.451" v="2465" actId="26606"/>
          <ac:spMkLst>
            <pc:docMk/>
            <pc:sldMk cId="3324183287" sldId="278"/>
            <ac:spMk id="56" creationId="{8555C5B3-193A-4749-9AFD-682E53CDDE8F}"/>
          </ac:spMkLst>
        </pc:spChg>
        <pc:spChg chg="add">
          <ac:chgData name="Janarthanan Selvaraj" userId="8e8f83d9-d737-4123-a55b-43ffd2f0350b" providerId="ADAL" clId="{09BCD201-698E-4D7C-9E40-6BF406239BFE}" dt="2023-04-14T12:38:59.451" v="2465" actId="26606"/>
          <ac:spMkLst>
            <pc:docMk/>
            <pc:sldMk cId="3324183287" sldId="278"/>
            <ac:spMk id="58" creationId="{2EAE06A6-F76A-41C9-827A-C561B004485C}"/>
          </ac:spMkLst>
        </pc:spChg>
        <pc:spChg chg="add">
          <ac:chgData name="Janarthanan Selvaraj" userId="8e8f83d9-d737-4123-a55b-43ffd2f0350b" providerId="ADAL" clId="{09BCD201-698E-4D7C-9E40-6BF406239BFE}" dt="2023-04-14T12:38:59.451" v="2465" actId="26606"/>
          <ac:spMkLst>
            <pc:docMk/>
            <pc:sldMk cId="3324183287" sldId="278"/>
            <ac:spMk id="60" creationId="{89F9D4E8-0639-444B-949B-9518585061AF}"/>
          </ac:spMkLst>
        </pc:spChg>
        <pc:spChg chg="add">
          <ac:chgData name="Janarthanan Selvaraj" userId="8e8f83d9-d737-4123-a55b-43ffd2f0350b" providerId="ADAL" clId="{09BCD201-698E-4D7C-9E40-6BF406239BFE}" dt="2023-04-14T12:38:59.451" v="2465" actId="26606"/>
          <ac:spMkLst>
            <pc:docMk/>
            <pc:sldMk cId="3324183287" sldId="278"/>
            <ac:spMk id="62" creationId="{7E3DA7A2-ED70-4BBA-AB72-00AD461FA405}"/>
          </ac:spMkLst>
        </pc:spChg>
        <pc:spChg chg="add">
          <ac:chgData name="Janarthanan Selvaraj" userId="8e8f83d9-d737-4123-a55b-43ffd2f0350b" providerId="ADAL" clId="{09BCD201-698E-4D7C-9E40-6BF406239BFE}" dt="2023-04-14T12:38:59.451" v="2465" actId="26606"/>
          <ac:spMkLst>
            <pc:docMk/>
            <pc:sldMk cId="3324183287" sldId="278"/>
            <ac:spMk id="64" creationId="{FC485432-3647-4218-B5D3-15D3FA222B13}"/>
          </ac:spMkLst>
        </pc:spChg>
        <pc:spChg chg="add">
          <ac:chgData name="Janarthanan Selvaraj" userId="8e8f83d9-d737-4123-a55b-43ffd2f0350b" providerId="ADAL" clId="{09BCD201-698E-4D7C-9E40-6BF406239BFE}" dt="2023-04-14T12:38:59.451" v="2465" actId="26606"/>
          <ac:spMkLst>
            <pc:docMk/>
            <pc:sldMk cId="3324183287" sldId="278"/>
            <ac:spMk id="66" creationId="{F4AFDDCA-6ABA-4D23-8A5C-1BF0F4308148}"/>
          </ac:spMkLst>
        </pc:spChg>
        <pc:picChg chg="del">
          <ac:chgData name="Janarthanan Selvaraj" userId="8e8f83d9-d737-4123-a55b-43ffd2f0350b" providerId="ADAL" clId="{09BCD201-698E-4D7C-9E40-6BF406239BFE}" dt="2023-04-14T12:37:33.365" v="2393" actId="478"/>
          <ac:picMkLst>
            <pc:docMk/>
            <pc:sldMk cId="3324183287" sldId="278"/>
            <ac:picMk id="3" creationId="{C8962F39-2787-1F37-8C7E-A52FB1994331}"/>
          </ac:picMkLst>
        </pc:picChg>
        <pc:picChg chg="add mod">
          <ac:chgData name="Janarthanan Selvaraj" userId="8e8f83d9-d737-4123-a55b-43ffd2f0350b" providerId="ADAL" clId="{09BCD201-698E-4D7C-9E40-6BF406239BFE}" dt="2023-04-14T12:38:32.776" v="2444" actId="26606"/>
          <ac:picMkLst>
            <pc:docMk/>
            <pc:sldMk cId="3324183287" sldId="278"/>
            <ac:picMk id="4" creationId="{25A6C908-CB77-AC0F-85E7-EC6B05E49224}"/>
          </ac:picMkLst>
        </pc:picChg>
      </pc:sldChg>
    </pc:docChg>
  </pc:docChgLst>
  <pc:docChgLst>
    <pc:chgData name="Janarthanan Selvaraj" userId="8e8f83d9-d737-4123-a55b-43ffd2f0350b" providerId="ADAL" clId="{D45CA36E-9D83-425E-B462-5C10BF810F27}"/>
    <pc:docChg chg="undo custSel addSld delSld modSld">
      <pc:chgData name="Janarthanan Selvaraj" userId="8e8f83d9-d737-4123-a55b-43ffd2f0350b" providerId="ADAL" clId="{D45CA36E-9D83-425E-B462-5C10BF810F27}" dt="2023-08-10T14:23:33.127" v="187" actId="47"/>
      <pc:docMkLst>
        <pc:docMk/>
      </pc:docMkLst>
      <pc:sldChg chg="del">
        <pc:chgData name="Janarthanan Selvaraj" userId="8e8f83d9-d737-4123-a55b-43ffd2f0350b" providerId="ADAL" clId="{D45CA36E-9D83-425E-B462-5C10BF810F27}" dt="2023-08-10T14:23:33.127" v="187" actId="47"/>
        <pc:sldMkLst>
          <pc:docMk/>
          <pc:sldMk cId="3121284556" sldId="339"/>
        </pc:sldMkLst>
      </pc:sldChg>
      <pc:sldChg chg="addSp delSp modSp new mod setBg">
        <pc:chgData name="Janarthanan Selvaraj" userId="8e8f83d9-d737-4123-a55b-43ffd2f0350b" providerId="ADAL" clId="{D45CA36E-9D83-425E-B462-5C10BF810F27}" dt="2023-08-10T14:23:18.899" v="186" actId="1076"/>
        <pc:sldMkLst>
          <pc:docMk/>
          <pc:sldMk cId="1933180047" sldId="340"/>
        </pc:sldMkLst>
        <pc:spChg chg="del">
          <ac:chgData name="Janarthanan Selvaraj" userId="8e8f83d9-d737-4123-a55b-43ffd2f0350b" providerId="ADAL" clId="{D45CA36E-9D83-425E-B462-5C10BF810F27}" dt="2023-08-10T14:18:02.262" v="49" actId="478"/>
          <ac:spMkLst>
            <pc:docMk/>
            <pc:sldMk cId="1933180047" sldId="340"/>
            <ac:spMk id="2" creationId="{B8E72D20-D993-802F-EA31-9F1363415842}"/>
          </ac:spMkLst>
        </pc:spChg>
        <pc:spChg chg="del">
          <ac:chgData name="Janarthanan Selvaraj" userId="8e8f83d9-d737-4123-a55b-43ffd2f0350b" providerId="ADAL" clId="{D45CA36E-9D83-425E-B462-5C10BF810F27}" dt="2023-08-10T14:17:57.786" v="48"/>
          <ac:spMkLst>
            <pc:docMk/>
            <pc:sldMk cId="1933180047" sldId="340"/>
            <ac:spMk id="3" creationId="{F886BB7E-EF4F-0B6C-B8C7-2419A1A59C07}"/>
          </ac:spMkLst>
        </pc:spChg>
        <pc:spChg chg="add mod">
          <ac:chgData name="Janarthanan Selvaraj" userId="8e8f83d9-d737-4123-a55b-43ffd2f0350b" providerId="ADAL" clId="{D45CA36E-9D83-425E-B462-5C10BF810F27}" dt="2023-08-10T14:20:22.475" v="136" actId="1076"/>
          <ac:spMkLst>
            <pc:docMk/>
            <pc:sldMk cId="1933180047" sldId="340"/>
            <ac:spMk id="5" creationId="{A0243B95-2DCB-6232-5792-90610E27AB87}"/>
          </ac:spMkLst>
        </pc:spChg>
        <pc:spChg chg="add mod">
          <ac:chgData name="Janarthanan Selvaraj" userId="8e8f83d9-d737-4123-a55b-43ffd2f0350b" providerId="ADAL" clId="{D45CA36E-9D83-425E-B462-5C10BF810F27}" dt="2023-08-10T14:23:18.899" v="186" actId="1076"/>
          <ac:spMkLst>
            <pc:docMk/>
            <pc:sldMk cId="1933180047" sldId="340"/>
            <ac:spMk id="6" creationId="{0EF08E07-BE65-B4F5-282B-6F54AA7531D4}"/>
          </ac:spMkLst>
        </pc:spChg>
        <pc:spChg chg="add">
          <ac:chgData name="Janarthanan Selvaraj" userId="8e8f83d9-d737-4123-a55b-43ffd2f0350b" providerId="ADAL" clId="{D45CA36E-9D83-425E-B462-5C10BF810F27}" dt="2023-08-10T14:18:03.959" v="50" actId="26606"/>
          <ac:spMkLst>
            <pc:docMk/>
            <pc:sldMk cId="1933180047" sldId="340"/>
            <ac:spMk id="9" creationId="{42A4FC2C-047E-45A5-965D-8E1E3BF09BC6}"/>
          </ac:spMkLst>
        </pc:spChg>
        <pc:picChg chg="add mod">
          <ac:chgData name="Janarthanan Selvaraj" userId="8e8f83d9-d737-4123-a55b-43ffd2f0350b" providerId="ADAL" clId="{D45CA36E-9D83-425E-B462-5C10BF810F27}" dt="2023-08-10T14:22:47.497" v="183" actId="1076"/>
          <ac:picMkLst>
            <pc:docMk/>
            <pc:sldMk cId="1933180047" sldId="340"/>
            <ac:picMk id="4" creationId="{CBEFE467-2BD7-13F6-A0D6-907553CF9935}"/>
          </ac:picMkLst>
        </pc:picChg>
      </pc:sldChg>
      <pc:sldChg chg="addSp delSp modSp new del mod modClrScheme chgLayout">
        <pc:chgData name="Janarthanan Selvaraj" userId="8e8f83d9-d737-4123-a55b-43ffd2f0350b" providerId="ADAL" clId="{D45CA36E-9D83-425E-B462-5C10BF810F27}" dt="2023-08-10T14:17:53.080" v="46" actId="47"/>
        <pc:sldMkLst>
          <pc:docMk/>
          <pc:sldMk cId="3743819513" sldId="340"/>
        </pc:sldMkLst>
        <pc:spChg chg="del mod ord">
          <ac:chgData name="Janarthanan Selvaraj" userId="8e8f83d9-d737-4123-a55b-43ffd2f0350b" providerId="ADAL" clId="{D45CA36E-9D83-425E-B462-5C10BF810F27}" dt="2023-08-10T14:13:13.114" v="1" actId="700"/>
          <ac:spMkLst>
            <pc:docMk/>
            <pc:sldMk cId="3743819513" sldId="340"/>
            <ac:spMk id="2" creationId="{1C108475-C55D-B30A-F40D-E78164E3143A}"/>
          </ac:spMkLst>
        </pc:spChg>
        <pc:spChg chg="del mod ord">
          <ac:chgData name="Janarthanan Selvaraj" userId="8e8f83d9-d737-4123-a55b-43ffd2f0350b" providerId="ADAL" clId="{D45CA36E-9D83-425E-B462-5C10BF810F27}" dt="2023-08-10T14:13:13.114" v="1" actId="700"/>
          <ac:spMkLst>
            <pc:docMk/>
            <pc:sldMk cId="3743819513" sldId="340"/>
            <ac:spMk id="3" creationId="{B608C957-9D2F-E63C-8A3A-DFF6CB6C0DEF}"/>
          </ac:spMkLst>
        </pc:spChg>
        <pc:spChg chg="add mod ord">
          <ac:chgData name="Janarthanan Selvaraj" userId="8e8f83d9-d737-4123-a55b-43ffd2f0350b" providerId="ADAL" clId="{D45CA36E-9D83-425E-B462-5C10BF810F27}" dt="2023-08-10T14:13:18.301" v="16" actId="20577"/>
          <ac:spMkLst>
            <pc:docMk/>
            <pc:sldMk cId="3743819513" sldId="340"/>
            <ac:spMk id="4" creationId="{A998D203-D895-8C52-2D97-57A15DC31114}"/>
          </ac:spMkLst>
        </pc:spChg>
        <pc:spChg chg="add mod ord">
          <ac:chgData name="Janarthanan Selvaraj" userId="8e8f83d9-d737-4123-a55b-43ffd2f0350b" providerId="ADAL" clId="{D45CA36E-9D83-425E-B462-5C10BF810F27}" dt="2023-08-10T14:13:23.511" v="40" actId="20577"/>
          <ac:spMkLst>
            <pc:docMk/>
            <pc:sldMk cId="3743819513" sldId="340"/>
            <ac:spMk id="5" creationId="{E5D12047-20A2-AA57-002A-7F86931BB1C2}"/>
          </ac:spMkLst>
        </pc:spChg>
        <pc:graphicFrameChg chg="add del mod">
          <ac:chgData name="Janarthanan Selvaraj" userId="8e8f83d9-d737-4123-a55b-43ffd2f0350b" providerId="ADAL" clId="{D45CA36E-9D83-425E-B462-5C10BF810F27}" dt="2023-08-10T14:13:46.557" v="42" actId="478"/>
          <ac:graphicFrameMkLst>
            <pc:docMk/>
            <pc:sldMk cId="3743819513" sldId="340"/>
            <ac:graphicFrameMk id="6" creationId="{6C781118-01E3-6BAC-A27A-0FC93CB94578}"/>
          </ac:graphicFrameMkLst>
        </pc:graphicFrameChg>
        <pc:picChg chg="add mod">
          <ac:chgData name="Janarthanan Selvaraj" userId="8e8f83d9-d737-4123-a55b-43ffd2f0350b" providerId="ADAL" clId="{D45CA36E-9D83-425E-B462-5C10BF810F27}" dt="2023-08-10T14:14:49.737" v="45" actId="1076"/>
          <ac:picMkLst>
            <pc:docMk/>
            <pc:sldMk cId="3743819513" sldId="340"/>
            <ac:picMk id="7" creationId="{F23F46A5-FD0A-E074-EDAB-D38DA0749ADE}"/>
          </ac:picMkLst>
        </pc:picChg>
      </pc:sldChg>
    </pc:docChg>
  </pc:docChgLst>
  <pc:docChgLst>
    <pc:chgData name="Janarthanan Selvaraj" userId="6602e38f-3d91-48ea-8748-de1399c0a65e" providerId="ADAL" clId="{9F6F0802-39FF-48B3-8C59-12DF376D2715}"/>
    <pc:docChg chg="delSld">
      <pc:chgData name="Janarthanan Selvaraj" userId="6602e38f-3d91-48ea-8748-de1399c0a65e" providerId="ADAL" clId="{9F6F0802-39FF-48B3-8C59-12DF376D2715}" dt="2024-05-19T15:40:45.784" v="0" actId="47"/>
      <pc:docMkLst>
        <pc:docMk/>
      </pc:docMkLst>
      <pc:sldChg chg="del">
        <pc:chgData name="Janarthanan Selvaraj" userId="6602e38f-3d91-48ea-8748-de1399c0a65e" providerId="ADAL" clId="{9F6F0802-39FF-48B3-8C59-12DF376D2715}" dt="2024-05-19T15:40:45.784" v="0" actId="47"/>
        <pc:sldMkLst>
          <pc:docMk/>
          <pc:sldMk cId="2344621570" sldId="332"/>
        </pc:sldMkLst>
      </pc:sldChg>
    </pc:docChg>
  </pc:docChgLst>
  <pc:docChgLst>
    <pc:chgData name="Janarthanan Selvaraj" userId="6602e38f-3d91-48ea-8748-de1399c0a65e" providerId="ADAL" clId="{F894A45F-8B64-4FC2-8695-00932E399C63}"/>
    <pc:docChg chg="undo custSel addSld delSld modSld">
      <pc:chgData name="Janarthanan Selvaraj" userId="6602e38f-3d91-48ea-8748-de1399c0a65e" providerId="ADAL" clId="{F894A45F-8B64-4FC2-8695-00932E399C63}" dt="2024-09-29T03:26:21.158" v="211" actId="47"/>
      <pc:docMkLst>
        <pc:docMk/>
      </pc:docMkLst>
      <pc:sldChg chg="addSp delSp modSp mod">
        <pc:chgData name="Janarthanan Selvaraj" userId="6602e38f-3d91-48ea-8748-de1399c0a65e" providerId="ADAL" clId="{F894A45F-8B64-4FC2-8695-00932E399C63}" dt="2024-09-28T03:41:19.774" v="19" actId="1076"/>
        <pc:sldMkLst>
          <pc:docMk/>
          <pc:sldMk cId="2344621570" sldId="332"/>
        </pc:sldMkLst>
        <pc:spChg chg="mod">
          <ac:chgData name="Janarthanan Selvaraj" userId="6602e38f-3d91-48ea-8748-de1399c0a65e" providerId="ADAL" clId="{F894A45F-8B64-4FC2-8695-00932E399C63}" dt="2024-09-28T03:34:32.338" v="9" actId="1076"/>
          <ac:spMkLst>
            <pc:docMk/>
            <pc:sldMk cId="2344621570" sldId="332"/>
            <ac:spMk id="4" creationId="{95FA36D3-F439-6678-1877-2ADBB02AB675}"/>
          </ac:spMkLst>
        </pc:spChg>
        <pc:picChg chg="add mod">
          <ac:chgData name="Janarthanan Selvaraj" userId="6602e38f-3d91-48ea-8748-de1399c0a65e" providerId="ADAL" clId="{F894A45F-8B64-4FC2-8695-00932E399C63}" dt="2024-09-28T03:41:19.774" v="19" actId="1076"/>
          <ac:picMkLst>
            <pc:docMk/>
            <pc:sldMk cId="2344621570" sldId="332"/>
            <ac:picMk id="7" creationId="{BFF94CEC-E5F8-2502-3F40-4DC21FE0045C}"/>
          </ac:picMkLst>
        </pc:picChg>
        <pc:picChg chg="mod">
          <ac:chgData name="Janarthanan Selvaraj" userId="6602e38f-3d91-48ea-8748-de1399c0a65e" providerId="ADAL" clId="{F894A45F-8B64-4FC2-8695-00932E399C63}" dt="2024-09-28T03:34:34.338" v="10" actId="1076"/>
          <ac:picMkLst>
            <pc:docMk/>
            <pc:sldMk cId="2344621570" sldId="332"/>
            <ac:picMk id="9" creationId="{96D8C1A4-A07B-0D20-12A3-87C2B6F81DA8}"/>
          </ac:picMkLst>
        </pc:picChg>
        <pc:picChg chg="del">
          <ac:chgData name="Janarthanan Selvaraj" userId="6602e38f-3d91-48ea-8748-de1399c0a65e" providerId="ADAL" clId="{F894A45F-8B64-4FC2-8695-00932E399C63}" dt="2024-09-28T03:33:40.810" v="0" actId="478"/>
          <ac:picMkLst>
            <pc:docMk/>
            <pc:sldMk cId="2344621570" sldId="332"/>
            <ac:picMk id="13" creationId="{9F6BBA01-29E8-4930-A4B3-9849D478D5E9}"/>
          </ac:picMkLst>
        </pc:picChg>
        <pc:picChg chg="mod">
          <ac:chgData name="Janarthanan Selvaraj" userId="6602e38f-3d91-48ea-8748-de1399c0a65e" providerId="ADAL" clId="{F894A45F-8B64-4FC2-8695-00932E399C63}" dt="2024-09-28T03:33:43.985" v="1" actId="1076"/>
          <ac:picMkLst>
            <pc:docMk/>
            <pc:sldMk cId="2344621570" sldId="332"/>
            <ac:picMk id="14" creationId="{3E236CEE-20B7-00BF-E01E-7E25192EA0BB}"/>
          </ac:picMkLst>
        </pc:picChg>
        <pc:picChg chg="mod">
          <ac:chgData name="Janarthanan Selvaraj" userId="6602e38f-3d91-48ea-8748-de1399c0a65e" providerId="ADAL" clId="{F894A45F-8B64-4FC2-8695-00932E399C63}" dt="2024-09-28T03:33:46.234" v="2" actId="1076"/>
          <ac:picMkLst>
            <pc:docMk/>
            <pc:sldMk cId="2344621570" sldId="332"/>
            <ac:picMk id="15" creationId="{A7C0FEA8-A4D6-9C09-AC03-BCC1A5E6B8E9}"/>
          </ac:picMkLst>
        </pc:picChg>
        <pc:picChg chg="mod">
          <ac:chgData name="Janarthanan Selvaraj" userId="6602e38f-3d91-48ea-8748-de1399c0a65e" providerId="ADAL" clId="{F894A45F-8B64-4FC2-8695-00932E399C63}" dt="2024-09-28T03:33:52.217" v="4" actId="1076"/>
          <ac:picMkLst>
            <pc:docMk/>
            <pc:sldMk cId="2344621570" sldId="332"/>
            <ac:picMk id="16" creationId="{D0918F45-7C46-5F2F-58B7-6001B3F345CF}"/>
          </ac:picMkLst>
        </pc:picChg>
        <pc:picChg chg="mod">
          <ac:chgData name="Janarthanan Selvaraj" userId="6602e38f-3d91-48ea-8748-de1399c0a65e" providerId="ADAL" clId="{F894A45F-8B64-4FC2-8695-00932E399C63}" dt="2024-09-28T03:33:55.218" v="5" actId="1076"/>
          <ac:picMkLst>
            <pc:docMk/>
            <pc:sldMk cId="2344621570" sldId="332"/>
            <ac:picMk id="17" creationId="{AEF44868-8BFE-23D4-BB7F-22AAA1E1DD21}"/>
          </ac:picMkLst>
        </pc:picChg>
      </pc:sldChg>
      <pc:sldChg chg="addSp modSp mod modAnim">
        <pc:chgData name="Janarthanan Selvaraj" userId="6602e38f-3d91-48ea-8748-de1399c0a65e" providerId="ADAL" clId="{F894A45F-8B64-4FC2-8695-00932E399C63}" dt="2024-09-28T03:42:31.040" v="57" actId="27636"/>
        <pc:sldMkLst>
          <pc:docMk/>
          <pc:sldMk cId="2342812346" sldId="334"/>
        </pc:sldMkLst>
        <pc:spChg chg="mod">
          <ac:chgData name="Janarthanan Selvaraj" userId="6602e38f-3d91-48ea-8748-de1399c0a65e" providerId="ADAL" clId="{F894A45F-8B64-4FC2-8695-00932E399C63}" dt="2024-09-28T03:42:31.040" v="57" actId="27636"/>
          <ac:spMkLst>
            <pc:docMk/>
            <pc:sldMk cId="2342812346" sldId="334"/>
            <ac:spMk id="2" creationId="{8C7F73D6-35F5-A1D7-AD2E-A1309F030CB6}"/>
          </ac:spMkLst>
        </pc:spChg>
        <pc:picChg chg="mod">
          <ac:chgData name="Janarthanan Selvaraj" userId="6602e38f-3d91-48ea-8748-de1399c0a65e" providerId="ADAL" clId="{F894A45F-8B64-4FC2-8695-00932E399C63}" dt="2024-09-28T03:41:36.494" v="21" actId="1076"/>
          <ac:picMkLst>
            <pc:docMk/>
            <pc:sldMk cId="2342812346" sldId="334"/>
            <ac:picMk id="3" creationId="{807E7F2E-FA70-3536-3F2D-3AAC91448704}"/>
          </ac:picMkLst>
        </pc:picChg>
        <pc:picChg chg="add mod">
          <ac:chgData name="Janarthanan Selvaraj" userId="6602e38f-3d91-48ea-8748-de1399c0a65e" providerId="ADAL" clId="{F894A45F-8B64-4FC2-8695-00932E399C63}" dt="2024-09-28T03:42:07.503" v="28" actId="14100"/>
          <ac:picMkLst>
            <pc:docMk/>
            <pc:sldMk cId="2342812346" sldId="334"/>
            <ac:picMk id="4" creationId="{C3CEE20C-FAA4-1FD5-C974-44C16C566D80}"/>
          </ac:picMkLst>
        </pc:picChg>
      </pc:sldChg>
      <pc:sldChg chg="del">
        <pc:chgData name="Janarthanan Selvaraj" userId="6602e38f-3d91-48ea-8748-de1399c0a65e" providerId="ADAL" clId="{F894A45F-8B64-4FC2-8695-00932E399C63}" dt="2024-09-28T03:49:51.092" v="169" actId="47"/>
        <pc:sldMkLst>
          <pc:docMk/>
          <pc:sldMk cId="600201677" sldId="2147480564"/>
        </pc:sldMkLst>
      </pc:sldChg>
      <pc:sldChg chg="addSp delSp modSp del mod">
        <pc:chgData name="Janarthanan Selvaraj" userId="6602e38f-3d91-48ea-8748-de1399c0a65e" providerId="ADAL" clId="{F894A45F-8B64-4FC2-8695-00932E399C63}" dt="2024-09-29T03:26:21.158" v="211" actId="47"/>
        <pc:sldMkLst>
          <pc:docMk/>
          <pc:sldMk cId="3080280573" sldId="2147480622"/>
        </pc:sldMkLst>
        <pc:spChg chg="mod">
          <ac:chgData name="Janarthanan Selvaraj" userId="6602e38f-3d91-48ea-8748-de1399c0a65e" providerId="ADAL" clId="{F894A45F-8B64-4FC2-8695-00932E399C63}" dt="2024-09-29T02:54:53.663" v="179" actId="20577"/>
          <ac:spMkLst>
            <pc:docMk/>
            <pc:sldMk cId="3080280573" sldId="2147480622"/>
            <ac:spMk id="2" creationId="{E60C040F-A498-CBAC-7FC9-7B5F5A66AFA9}"/>
          </ac:spMkLst>
        </pc:spChg>
        <pc:spChg chg="del mod">
          <ac:chgData name="Janarthanan Selvaraj" userId="6602e38f-3d91-48ea-8748-de1399c0a65e" providerId="ADAL" clId="{F894A45F-8B64-4FC2-8695-00932E399C63}" dt="2024-09-29T02:55:06.045" v="182" actId="478"/>
          <ac:spMkLst>
            <pc:docMk/>
            <pc:sldMk cId="3080280573" sldId="2147480622"/>
            <ac:spMk id="3" creationId="{DCF5CBF7-5FC3-001A-37C7-D1E8A3BA7049}"/>
          </ac:spMkLst>
        </pc:spChg>
        <pc:spChg chg="add del mod">
          <ac:chgData name="Janarthanan Selvaraj" userId="6602e38f-3d91-48ea-8748-de1399c0a65e" providerId="ADAL" clId="{F894A45F-8B64-4FC2-8695-00932E399C63}" dt="2024-09-29T02:55:07.910" v="183" actId="478"/>
          <ac:spMkLst>
            <pc:docMk/>
            <pc:sldMk cId="3080280573" sldId="2147480622"/>
            <ac:spMk id="5" creationId="{9970F410-BC42-8FD3-6092-E007DE8263C5}"/>
          </ac:spMkLst>
        </pc:spChg>
        <pc:picChg chg="del">
          <ac:chgData name="Janarthanan Selvaraj" userId="6602e38f-3d91-48ea-8748-de1399c0a65e" providerId="ADAL" clId="{F894A45F-8B64-4FC2-8695-00932E399C63}" dt="2024-09-29T02:54:56.292" v="180" actId="478"/>
          <ac:picMkLst>
            <pc:docMk/>
            <pc:sldMk cId="3080280573" sldId="2147480622"/>
            <ac:picMk id="7" creationId="{65F15B91-D0F1-D575-E48C-EC5F586D6E91}"/>
          </ac:picMkLst>
        </pc:picChg>
        <pc:picChg chg="add mod">
          <ac:chgData name="Janarthanan Selvaraj" userId="6602e38f-3d91-48ea-8748-de1399c0a65e" providerId="ADAL" clId="{F894A45F-8B64-4FC2-8695-00932E399C63}" dt="2024-09-29T02:55:55.709" v="186" actId="1076"/>
          <ac:picMkLst>
            <pc:docMk/>
            <pc:sldMk cId="3080280573" sldId="2147480622"/>
            <ac:picMk id="8" creationId="{438A0238-8613-73C6-6C49-26BFAD7029AB}"/>
          </ac:picMkLst>
        </pc:picChg>
      </pc:sldChg>
      <pc:sldChg chg="addSp delSp modSp new del mod setBg modClrScheme addAnim delAnim setClrOvrMap delDesignElem chgLayout">
        <pc:chgData name="Janarthanan Selvaraj" userId="6602e38f-3d91-48ea-8748-de1399c0a65e" providerId="ADAL" clId="{F894A45F-8B64-4FC2-8695-00932E399C63}" dt="2024-09-29T03:26:15.605" v="210" actId="47"/>
        <pc:sldMkLst>
          <pc:docMk/>
          <pc:sldMk cId="1161506818" sldId="2147480623"/>
        </pc:sldMkLst>
        <pc:spChg chg="del">
          <ac:chgData name="Janarthanan Selvaraj" userId="6602e38f-3d91-48ea-8748-de1399c0a65e" providerId="ADAL" clId="{F894A45F-8B64-4FC2-8695-00932E399C63}" dt="2024-09-28T03:45:55.229" v="60" actId="478"/>
          <ac:spMkLst>
            <pc:docMk/>
            <pc:sldMk cId="1161506818" sldId="2147480623"/>
            <ac:spMk id="2" creationId="{88DF8B84-819A-3973-3B75-FC847461FD48}"/>
          </ac:spMkLst>
        </pc:spChg>
        <pc:spChg chg="del">
          <ac:chgData name="Janarthanan Selvaraj" userId="6602e38f-3d91-48ea-8748-de1399c0a65e" providerId="ADAL" clId="{F894A45F-8B64-4FC2-8695-00932E399C63}" dt="2024-09-28T03:45:49.453" v="59"/>
          <ac:spMkLst>
            <pc:docMk/>
            <pc:sldMk cId="1161506818" sldId="2147480623"/>
            <ac:spMk id="3" creationId="{6ABB65C3-C07D-5395-E2AD-362C915D4A99}"/>
          </ac:spMkLst>
        </pc:spChg>
        <pc:spChg chg="add mod ord">
          <ac:chgData name="Janarthanan Selvaraj" userId="6602e38f-3d91-48ea-8748-de1399c0a65e" providerId="ADAL" clId="{F894A45F-8B64-4FC2-8695-00932E399C63}" dt="2024-09-28T03:49:37.553" v="168" actId="113"/>
          <ac:spMkLst>
            <pc:docMk/>
            <pc:sldMk cId="1161506818" sldId="2147480623"/>
            <ac:spMk id="5" creationId="{FB61B3BE-8282-5315-7491-9E90EF2C3BC1}"/>
          </ac:spMkLst>
        </pc:spChg>
        <pc:spChg chg="add mod ord">
          <ac:chgData name="Janarthanan Selvaraj" userId="6602e38f-3d91-48ea-8748-de1399c0a65e" providerId="ADAL" clId="{F894A45F-8B64-4FC2-8695-00932E399C63}" dt="2024-09-28T03:49:25.062" v="167" actId="255"/>
          <ac:spMkLst>
            <pc:docMk/>
            <pc:sldMk cId="1161506818" sldId="2147480623"/>
            <ac:spMk id="6" creationId="{B79C7687-838B-82AE-9E8A-F80F6124D078}"/>
          </ac:spMkLst>
        </pc:spChg>
        <pc:spChg chg="add del">
          <ac:chgData name="Janarthanan Selvaraj" userId="6602e38f-3d91-48ea-8748-de1399c0a65e" providerId="ADAL" clId="{F894A45F-8B64-4FC2-8695-00932E399C63}" dt="2024-09-28T03:47:49.155" v="152" actId="26606"/>
          <ac:spMkLst>
            <pc:docMk/>
            <pc:sldMk cId="1161506818" sldId="2147480623"/>
            <ac:spMk id="8" creationId="{C1DD1A8A-57D5-4A81-AD04-532B043C5611}"/>
          </ac:spMkLst>
        </pc:spChg>
        <pc:spChg chg="add del">
          <ac:chgData name="Janarthanan Selvaraj" userId="6602e38f-3d91-48ea-8748-de1399c0a65e" providerId="ADAL" clId="{F894A45F-8B64-4FC2-8695-00932E399C63}" dt="2024-09-28T03:47:23.344" v="149" actId="700"/>
          <ac:spMkLst>
            <pc:docMk/>
            <pc:sldMk cId="1161506818" sldId="2147480623"/>
            <ac:spMk id="11" creationId="{71B2258F-86CA-4D4D-8270-BC05FCDEBFB3}"/>
          </ac:spMkLst>
        </pc:spChg>
        <pc:spChg chg="add del">
          <ac:chgData name="Janarthanan Selvaraj" userId="6602e38f-3d91-48ea-8748-de1399c0a65e" providerId="ADAL" clId="{F894A45F-8B64-4FC2-8695-00932E399C63}" dt="2024-09-28T03:47:49.155" v="152" actId="26606"/>
          <ac:spMkLst>
            <pc:docMk/>
            <pc:sldMk cId="1161506818" sldId="2147480623"/>
            <ac:spMk id="13" creationId="{007891EC-4501-44ED-A8C8-B11B6DB767AB}"/>
          </ac:spMkLst>
        </pc:spChg>
        <pc:spChg chg="add del">
          <ac:chgData name="Janarthanan Selvaraj" userId="6602e38f-3d91-48ea-8748-de1399c0a65e" providerId="ADAL" clId="{F894A45F-8B64-4FC2-8695-00932E399C63}" dt="2024-09-28T03:48:19.012" v="154" actId="26606"/>
          <ac:spMkLst>
            <pc:docMk/>
            <pc:sldMk cId="1161506818" sldId="2147480623"/>
            <ac:spMk id="15" creationId="{AF2F604E-43BE-4DC3-B983-E071523364F8}"/>
          </ac:spMkLst>
        </pc:spChg>
        <pc:spChg chg="add del">
          <ac:chgData name="Janarthanan Selvaraj" userId="6602e38f-3d91-48ea-8748-de1399c0a65e" providerId="ADAL" clId="{F894A45F-8B64-4FC2-8695-00932E399C63}" dt="2024-09-28T03:48:19.012" v="154" actId="26606"/>
          <ac:spMkLst>
            <pc:docMk/>
            <pc:sldMk cId="1161506818" sldId="2147480623"/>
            <ac:spMk id="16" creationId="{0671A8AE-40A1-4631-A6B8-581AFF065482}"/>
          </ac:spMkLst>
        </pc:spChg>
        <pc:spChg chg="add del">
          <ac:chgData name="Janarthanan Selvaraj" userId="6602e38f-3d91-48ea-8748-de1399c0a65e" providerId="ADAL" clId="{F894A45F-8B64-4FC2-8695-00932E399C63}" dt="2024-09-28T03:48:19.012" v="154" actId="26606"/>
          <ac:spMkLst>
            <pc:docMk/>
            <pc:sldMk cId="1161506818" sldId="2147480623"/>
            <ac:spMk id="17" creationId="{08C9B587-E65E-4B52-B37C-ABEBB6E87928}"/>
          </ac:spMkLst>
        </pc:spChg>
        <pc:spChg chg="add del">
          <ac:chgData name="Janarthanan Selvaraj" userId="6602e38f-3d91-48ea-8748-de1399c0a65e" providerId="ADAL" clId="{F894A45F-8B64-4FC2-8695-00932E399C63}" dt="2024-09-28T03:48:19.012" v="154" actId="26606"/>
          <ac:spMkLst>
            <pc:docMk/>
            <pc:sldMk cId="1161506818" sldId="2147480623"/>
            <ac:spMk id="18" creationId="{AB58EF07-17C2-48CF-ABB0-EEF1F17CB8F0}"/>
          </ac:spMkLst>
        </pc:spChg>
        <pc:spChg chg="add del">
          <ac:chgData name="Janarthanan Selvaraj" userId="6602e38f-3d91-48ea-8748-de1399c0a65e" providerId="ADAL" clId="{F894A45F-8B64-4FC2-8695-00932E399C63}" dt="2024-09-28T03:48:20.869" v="156" actId="26606"/>
          <ac:spMkLst>
            <pc:docMk/>
            <pc:sldMk cId="1161506818" sldId="2147480623"/>
            <ac:spMk id="20" creationId="{E91DC736-0EF8-4F87-9146-EBF1D2EE4D3D}"/>
          </ac:spMkLst>
        </pc:spChg>
        <pc:spChg chg="add del">
          <ac:chgData name="Janarthanan Selvaraj" userId="6602e38f-3d91-48ea-8748-de1399c0a65e" providerId="ADAL" clId="{F894A45F-8B64-4FC2-8695-00932E399C63}" dt="2024-09-28T03:48:20.869" v="156" actId="26606"/>
          <ac:spMkLst>
            <pc:docMk/>
            <pc:sldMk cId="1161506818" sldId="2147480623"/>
            <ac:spMk id="21" creationId="{097CD68E-23E3-4007-8847-CD0944C4F7BE}"/>
          </ac:spMkLst>
        </pc:spChg>
        <pc:spChg chg="add del">
          <ac:chgData name="Janarthanan Selvaraj" userId="6602e38f-3d91-48ea-8748-de1399c0a65e" providerId="ADAL" clId="{F894A45F-8B64-4FC2-8695-00932E399C63}" dt="2024-09-28T03:48:20.869" v="156" actId="26606"/>
          <ac:spMkLst>
            <pc:docMk/>
            <pc:sldMk cId="1161506818" sldId="2147480623"/>
            <ac:spMk id="22" creationId="{AF2F604E-43BE-4DC3-B983-E071523364F8}"/>
          </ac:spMkLst>
        </pc:spChg>
        <pc:spChg chg="add del">
          <ac:chgData name="Janarthanan Selvaraj" userId="6602e38f-3d91-48ea-8748-de1399c0a65e" providerId="ADAL" clId="{F894A45F-8B64-4FC2-8695-00932E399C63}" dt="2024-09-28T03:48:20.869" v="156" actId="26606"/>
          <ac:spMkLst>
            <pc:docMk/>
            <pc:sldMk cId="1161506818" sldId="2147480623"/>
            <ac:spMk id="23" creationId="{08C9B587-E65E-4B52-B37C-ABEBB6E87928}"/>
          </ac:spMkLst>
        </pc:spChg>
        <pc:spChg chg="add del">
          <ac:chgData name="Janarthanan Selvaraj" userId="6602e38f-3d91-48ea-8748-de1399c0a65e" providerId="ADAL" clId="{F894A45F-8B64-4FC2-8695-00932E399C63}" dt="2024-09-28T03:48:30.640" v="158" actId="26606"/>
          <ac:spMkLst>
            <pc:docMk/>
            <pc:sldMk cId="1161506818" sldId="2147480623"/>
            <ac:spMk id="25" creationId="{5A59F003-E00A-43F9-91DC-CC54E3B87466}"/>
          </ac:spMkLst>
        </pc:spChg>
        <pc:spChg chg="add del">
          <ac:chgData name="Janarthanan Selvaraj" userId="6602e38f-3d91-48ea-8748-de1399c0a65e" providerId="ADAL" clId="{F894A45F-8B64-4FC2-8695-00932E399C63}" dt="2024-09-28T03:48:30.640" v="158" actId="26606"/>
          <ac:spMkLst>
            <pc:docMk/>
            <pc:sldMk cId="1161506818" sldId="2147480623"/>
            <ac:spMk id="26" creationId="{D74A4382-E3AD-430A-9A1F-DFA3E0E77A7D}"/>
          </ac:spMkLst>
        </pc:spChg>
        <pc:spChg chg="add del">
          <ac:chgData name="Janarthanan Selvaraj" userId="6602e38f-3d91-48ea-8748-de1399c0a65e" providerId="ADAL" clId="{F894A45F-8B64-4FC2-8695-00932E399C63}" dt="2024-09-28T03:48:30.640" v="158" actId="26606"/>
          <ac:spMkLst>
            <pc:docMk/>
            <pc:sldMk cId="1161506818" sldId="2147480623"/>
            <ac:spMk id="27" creationId="{79F40191-0F44-4FD1-82CC-ACB507C14BE6}"/>
          </ac:spMkLst>
        </pc:spChg>
        <pc:spChg chg="add del">
          <ac:chgData name="Janarthanan Selvaraj" userId="6602e38f-3d91-48ea-8748-de1399c0a65e" providerId="ADAL" clId="{F894A45F-8B64-4FC2-8695-00932E399C63}" dt="2024-09-28T03:48:47.753" v="160" actId="26606"/>
          <ac:spMkLst>
            <pc:docMk/>
            <pc:sldMk cId="1161506818" sldId="2147480623"/>
            <ac:spMk id="29" creationId="{9203DE33-2CD4-4CA8-9AF3-37C3B65133B0}"/>
          </ac:spMkLst>
        </pc:spChg>
        <pc:spChg chg="add del">
          <ac:chgData name="Janarthanan Selvaraj" userId="6602e38f-3d91-48ea-8748-de1399c0a65e" providerId="ADAL" clId="{F894A45F-8B64-4FC2-8695-00932E399C63}" dt="2024-09-28T03:48:47.753" v="160" actId="26606"/>
          <ac:spMkLst>
            <pc:docMk/>
            <pc:sldMk cId="1161506818" sldId="2147480623"/>
            <ac:spMk id="30" creationId="{0AF57B88-1D4C-41FA-A761-EC1DD10C35CB}"/>
          </ac:spMkLst>
        </pc:spChg>
        <pc:spChg chg="add del">
          <ac:chgData name="Janarthanan Selvaraj" userId="6602e38f-3d91-48ea-8748-de1399c0a65e" providerId="ADAL" clId="{F894A45F-8B64-4FC2-8695-00932E399C63}" dt="2024-09-28T03:48:47.753" v="160" actId="26606"/>
          <ac:spMkLst>
            <pc:docMk/>
            <pc:sldMk cId="1161506818" sldId="2147480623"/>
            <ac:spMk id="31" creationId="{D2548F45-5164-4ABB-8212-7F293FDED8D4}"/>
          </ac:spMkLst>
        </pc:spChg>
        <pc:spChg chg="add del">
          <ac:chgData name="Janarthanan Selvaraj" userId="6602e38f-3d91-48ea-8748-de1399c0a65e" providerId="ADAL" clId="{F894A45F-8B64-4FC2-8695-00932E399C63}" dt="2024-09-28T03:48:47.753" v="160" actId="26606"/>
          <ac:spMkLst>
            <pc:docMk/>
            <pc:sldMk cId="1161506818" sldId="2147480623"/>
            <ac:spMk id="32" creationId="{5E81CCFB-7BEF-4186-86FB-D09450B4D02D}"/>
          </ac:spMkLst>
        </pc:spChg>
        <pc:spChg chg="add del">
          <ac:chgData name="Janarthanan Selvaraj" userId="6602e38f-3d91-48ea-8748-de1399c0a65e" providerId="ADAL" clId="{F894A45F-8B64-4FC2-8695-00932E399C63}" dt="2024-09-28T03:49:03.960" v="166" actId="26606"/>
          <ac:spMkLst>
            <pc:docMk/>
            <pc:sldMk cId="1161506818" sldId="2147480623"/>
            <ac:spMk id="34" creationId="{6F828D28-8E09-41CC-8229-3070B5467A96}"/>
          </ac:spMkLst>
        </pc:spChg>
        <pc:spChg chg="add del">
          <ac:chgData name="Janarthanan Selvaraj" userId="6602e38f-3d91-48ea-8748-de1399c0a65e" providerId="ADAL" clId="{F894A45F-8B64-4FC2-8695-00932E399C63}" dt="2024-09-28T03:49:03.960" v="166" actId="26606"/>
          <ac:spMkLst>
            <pc:docMk/>
            <pc:sldMk cId="1161506818" sldId="2147480623"/>
            <ac:spMk id="35" creationId="{D5B012D8-7F27-4758-9AC6-C889B154BD73}"/>
          </ac:spMkLst>
        </pc:spChg>
        <pc:spChg chg="add del">
          <ac:chgData name="Janarthanan Selvaraj" userId="6602e38f-3d91-48ea-8748-de1399c0a65e" providerId="ADAL" clId="{F894A45F-8B64-4FC2-8695-00932E399C63}" dt="2024-09-28T03:49:03.960" v="166" actId="26606"/>
          <ac:spMkLst>
            <pc:docMk/>
            <pc:sldMk cId="1161506818" sldId="2147480623"/>
            <ac:spMk id="36" creationId="{4063B759-00FC-46D1-9898-8E8625268FAF}"/>
          </ac:spMkLst>
        </pc:spChg>
        <pc:spChg chg="add del">
          <ac:chgData name="Janarthanan Selvaraj" userId="6602e38f-3d91-48ea-8748-de1399c0a65e" providerId="ADAL" clId="{F894A45F-8B64-4FC2-8695-00932E399C63}" dt="2024-09-28T03:49:03.960" v="165" actId="26606"/>
          <ac:spMkLst>
            <pc:docMk/>
            <pc:sldMk cId="1161506818" sldId="2147480623"/>
            <ac:spMk id="41" creationId="{71B2258F-86CA-4D4D-8270-BC05FCDEBFB3}"/>
          </ac:spMkLst>
        </pc:spChg>
        <pc:spChg chg="add">
          <ac:chgData name="Janarthanan Selvaraj" userId="6602e38f-3d91-48ea-8748-de1399c0a65e" providerId="ADAL" clId="{F894A45F-8B64-4FC2-8695-00932E399C63}" dt="2024-09-28T03:49:03.960" v="166" actId="26606"/>
          <ac:spMkLst>
            <pc:docMk/>
            <pc:sldMk cId="1161506818" sldId="2147480623"/>
            <ac:spMk id="43" creationId="{AB58EF07-17C2-48CF-ABB0-EEF1F17CB8F0}"/>
          </ac:spMkLst>
        </pc:spChg>
        <pc:spChg chg="add">
          <ac:chgData name="Janarthanan Selvaraj" userId="6602e38f-3d91-48ea-8748-de1399c0a65e" providerId="ADAL" clId="{F894A45F-8B64-4FC2-8695-00932E399C63}" dt="2024-09-28T03:49:03.960" v="166" actId="26606"/>
          <ac:spMkLst>
            <pc:docMk/>
            <pc:sldMk cId="1161506818" sldId="2147480623"/>
            <ac:spMk id="44" creationId="{0671A8AE-40A1-4631-A6B8-581AFF065482}"/>
          </ac:spMkLst>
        </pc:spChg>
        <pc:spChg chg="add">
          <ac:chgData name="Janarthanan Selvaraj" userId="6602e38f-3d91-48ea-8748-de1399c0a65e" providerId="ADAL" clId="{F894A45F-8B64-4FC2-8695-00932E399C63}" dt="2024-09-28T03:49:03.960" v="166" actId="26606"/>
          <ac:spMkLst>
            <pc:docMk/>
            <pc:sldMk cId="1161506818" sldId="2147480623"/>
            <ac:spMk id="45" creationId="{AF2F604E-43BE-4DC3-B983-E071523364F8}"/>
          </ac:spMkLst>
        </pc:spChg>
        <pc:spChg chg="add">
          <ac:chgData name="Janarthanan Selvaraj" userId="6602e38f-3d91-48ea-8748-de1399c0a65e" providerId="ADAL" clId="{F894A45F-8B64-4FC2-8695-00932E399C63}" dt="2024-09-28T03:49:03.960" v="166" actId="26606"/>
          <ac:spMkLst>
            <pc:docMk/>
            <pc:sldMk cId="1161506818" sldId="2147480623"/>
            <ac:spMk id="47" creationId="{08C9B587-E65E-4B52-B37C-ABEBB6E87928}"/>
          </ac:spMkLst>
        </pc:spChg>
        <pc:picChg chg="add mod ord">
          <ac:chgData name="Janarthanan Selvaraj" userId="6602e38f-3d91-48ea-8748-de1399c0a65e" providerId="ADAL" clId="{F894A45F-8B64-4FC2-8695-00932E399C63}" dt="2024-09-28T03:49:03.960" v="166" actId="26606"/>
          <ac:picMkLst>
            <pc:docMk/>
            <pc:sldMk cId="1161506818" sldId="2147480623"/>
            <ac:picMk id="4" creationId="{6F0CD656-469F-CEB3-B592-FD8E60EDC059}"/>
          </ac:picMkLst>
        </pc:picChg>
      </pc:sldChg>
      <pc:sldChg chg="add">
        <pc:chgData name="Janarthanan Selvaraj" userId="6602e38f-3d91-48ea-8748-de1399c0a65e" providerId="ADAL" clId="{F894A45F-8B64-4FC2-8695-00932E399C63}" dt="2024-09-29T02:54:27.036" v="170" actId="2890"/>
        <pc:sldMkLst>
          <pc:docMk/>
          <pc:sldMk cId="3569617608" sldId="2147480624"/>
        </pc:sldMkLst>
      </pc:sldChg>
      <pc:sldChg chg="addSp delSp modSp new mod">
        <pc:chgData name="Janarthanan Selvaraj" userId="6602e38f-3d91-48ea-8748-de1399c0a65e" providerId="ADAL" clId="{F894A45F-8B64-4FC2-8695-00932E399C63}" dt="2024-09-29T02:57:37.913" v="209" actId="20577"/>
        <pc:sldMkLst>
          <pc:docMk/>
          <pc:sldMk cId="3555237947" sldId="2147480625"/>
        </pc:sldMkLst>
        <pc:spChg chg="del">
          <ac:chgData name="Janarthanan Selvaraj" userId="6602e38f-3d91-48ea-8748-de1399c0a65e" providerId="ADAL" clId="{F894A45F-8B64-4FC2-8695-00932E399C63}" dt="2024-09-29T02:57:11.073" v="197" actId="478"/>
          <ac:spMkLst>
            <pc:docMk/>
            <pc:sldMk cId="3555237947" sldId="2147480625"/>
            <ac:spMk id="2" creationId="{462DECCD-144F-2C94-BCB8-1916235F70B3}"/>
          </ac:spMkLst>
        </pc:spChg>
        <pc:spChg chg="del">
          <ac:chgData name="Janarthanan Selvaraj" userId="6602e38f-3d91-48ea-8748-de1399c0a65e" providerId="ADAL" clId="{F894A45F-8B64-4FC2-8695-00932E399C63}" dt="2024-09-29T02:56:44.924" v="188" actId="22"/>
          <ac:spMkLst>
            <pc:docMk/>
            <pc:sldMk cId="3555237947" sldId="2147480625"/>
            <ac:spMk id="3" creationId="{9C3F16C8-3C0D-BD13-C5F0-64A5D7B85F26}"/>
          </ac:spMkLst>
        </pc:spChg>
        <pc:spChg chg="del">
          <ac:chgData name="Janarthanan Selvaraj" userId="6602e38f-3d91-48ea-8748-de1399c0a65e" providerId="ADAL" clId="{F894A45F-8B64-4FC2-8695-00932E399C63}" dt="2024-09-29T02:56:54.615" v="192" actId="478"/>
          <ac:spMkLst>
            <pc:docMk/>
            <pc:sldMk cId="3555237947" sldId="2147480625"/>
            <ac:spMk id="4" creationId="{34D78D91-5B12-99DE-CA9C-D51E6A6DA793}"/>
          </ac:spMkLst>
        </pc:spChg>
        <pc:spChg chg="add del mod">
          <ac:chgData name="Janarthanan Selvaraj" userId="6602e38f-3d91-48ea-8748-de1399c0a65e" providerId="ADAL" clId="{F894A45F-8B64-4FC2-8695-00932E399C63}" dt="2024-09-29T02:56:50.042" v="191" actId="478"/>
          <ac:spMkLst>
            <pc:docMk/>
            <pc:sldMk cId="3555237947" sldId="2147480625"/>
            <ac:spMk id="8" creationId="{9A7228B0-9B8C-80C4-5DF1-892421E1B0C4}"/>
          </ac:spMkLst>
        </pc:spChg>
        <pc:spChg chg="add mod">
          <ac:chgData name="Janarthanan Selvaraj" userId="6602e38f-3d91-48ea-8748-de1399c0a65e" providerId="ADAL" clId="{F894A45F-8B64-4FC2-8695-00932E399C63}" dt="2024-09-29T02:57:37.913" v="209" actId="20577"/>
          <ac:spMkLst>
            <pc:docMk/>
            <pc:sldMk cId="3555237947" sldId="2147480625"/>
            <ac:spMk id="11" creationId="{E3A59E0F-FD31-27E0-F78A-F751E3026B32}"/>
          </ac:spMkLst>
        </pc:spChg>
        <pc:picChg chg="add del mod ord">
          <ac:chgData name="Janarthanan Selvaraj" userId="6602e38f-3d91-48ea-8748-de1399c0a65e" providerId="ADAL" clId="{F894A45F-8B64-4FC2-8695-00932E399C63}" dt="2024-09-29T02:56:48.263" v="190" actId="478"/>
          <ac:picMkLst>
            <pc:docMk/>
            <pc:sldMk cId="3555237947" sldId="2147480625"/>
            <ac:picMk id="6" creationId="{550327A0-7EAA-E8A5-A4E3-97CA6FD5804D}"/>
          </ac:picMkLst>
        </pc:picChg>
        <pc:picChg chg="add mod">
          <ac:chgData name="Janarthanan Selvaraj" userId="6602e38f-3d91-48ea-8748-de1399c0a65e" providerId="ADAL" clId="{F894A45F-8B64-4FC2-8695-00932E399C63}" dt="2024-09-29T02:57:24.100" v="199" actId="1076"/>
          <ac:picMkLst>
            <pc:docMk/>
            <pc:sldMk cId="3555237947" sldId="2147480625"/>
            <ac:picMk id="10" creationId="{9C8DBA6E-7674-9718-5388-59957DB6AA90}"/>
          </ac:picMkLst>
        </pc:picChg>
      </pc:sldChg>
    </pc:docChg>
  </pc:docChgLst>
  <pc:docChgLst>
    <pc:chgData name="Janarthanan Selvaraj" userId="6602e38f-3d91-48ea-8748-de1399c0a65e" providerId="ADAL" clId="{79516081-42F4-413B-A933-BDD4757162F3}"/>
    <pc:docChg chg="undo custSel addSld delSld modSld sldOrd">
      <pc:chgData name="Janarthanan Selvaraj" userId="6602e38f-3d91-48ea-8748-de1399c0a65e" providerId="ADAL" clId="{79516081-42F4-413B-A933-BDD4757162F3}" dt="2024-06-15T08:43:58.546" v="940" actId="47"/>
      <pc:docMkLst>
        <pc:docMk/>
      </pc:docMkLst>
      <pc:sldChg chg="del">
        <pc:chgData name="Janarthanan Selvaraj" userId="6602e38f-3d91-48ea-8748-de1399c0a65e" providerId="ADAL" clId="{79516081-42F4-413B-A933-BDD4757162F3}" dt="2024-06-15T01:20:39.994" v="660" actId="47"/>
        <pc:sldMkLst>
          <pc:docMk/>
          <pc:sldMk cId="3053949720" sldId="330"/>
        </pc:sldMkLst>
      </pc:sldChg>
      <pc:sldChg chg="del">
        <pc:chgData name="Janarthanan Selvaraj" userId="6602e38f-3d91-48ea-8748-de1399c0a65e" providerId="ADAL" clId="{79516081-42F4-413B-A933-BDD4757162F3}" dt="2024-06-15T01:20:39.654" v="659" actId="47"/>
        <pc:sldMkLst>
          <pc:docMk/>
          <pc:sldMk cId="402488840" sldId="331"/>
        </pc:sldMkLst>
      </pc:sldChg>
      <pc:sldChg chg="addSp delSp modSp del mod">
        <pc:chgData name="Janarthanan Selvaraj" userId="6602e38f-3d91-48ea-8748-de1399c0a65e" providerId="ADAL" clId="{79516081-42F4-413B-A933-BDD4757162F3}" dt="2024-06-15T01:29:50.310" v="663" actId="47"/>
        <pc:sldMkLst>
          <pc:docMk/>
          <pc:sldMk cId="1435077861" sldId="2147480551"/>
        </pc:sldMkLst>
        <pc:spChg chg="del mod">
          <ac:chgData name="Janarthanan Selvaraj" userId="6602e38f-3d91-48ea-8748-de1399c0a65e" providerId="ADAL" clId="{79516081-42F4-413B-A933-BDD4757162F3}" dt="2024-06-15T00:57:47.908" v="71" actId="478"/>
          <ac:spMkLst>
            <pc:docMk/>
            <pc:sldMk cId="1435077861" sldId="2147480551"/>
            <ac:spMk id="2" creationId="{CD72138C-B876-4F79-1EE3-28BED7E732A7}"/>
          </ac:spMkLst>
        </pc:spChg>
        <pc:spChg chg="add mod">
          <ac:chgData name="Janarthanan Selvaraj" userId="6602e38f-3d91-48ea-8748-de1399c0a65e" providerId="ADAL" clId="{79516081-42F4-413B-A933-BDD4757162F3}" dt="2024-06-15T00:57:49.981" v="73"/>
          <ac:spMkLst>
            <pc:docMk/>
            <pc:sldMk cId="1435077861" sldId="2147480551"/>
            <ac:spMk id="3" creationId="{36888C2B-ED53-846C-C3CE-AE772195F93E}"/>
          </ac:spMkLst>
        </pc:spChg>
        <pc:spChg chg="add del mod">
          <ac:chgData name="Janarthanan Selvaraj" userId="6602e38f-3d91-48ea-8748-de1399c0a65e" providerId="ADAL" clId="{79516081-42F4-413B-A933-BDD4757162F3}" dt="2024-06-15T00:58:41.109" v="81" actId="478"/>
          <ac:spMkLst>
            <pc:docMk/>
            <pc:sldMk cId="1435077861" sldId="2147480551"/>
            <ac:spMk id="4" creationId="{1AFB9C9F-FAA5-E6EC-077D-CABFA4C5D924}"/>
          </ac:spMkLst>
        </pc:spChg>
        <pc:spChg chg="mod">
          <ac:chgData name="Janarthanan Selvaraj" userId="6602e38f-3d91-48ea-8748-de1399c0a65e" providerId="ADAL" clId="{79516081-42F4-413B-A933-BDD4757162F3}" dt="2024-06-15T00:55:27.635" v="23" actId="20577"/>
          <ac:spMkLst>
            <pc:docMk/>
            <pc:sldMk cId="1435077861" sldId="2147480551"/>
            <ac:spMk id="6" creationId="{196FD039-3E9E-36F5-A652-F920A419793E}"/>
          </ac:spMkLst>
        </pc:spChg>
        <pc:spChg chg="add del mod">
          <ac:chgData name="Janarthanan Selvaraj" userId="6602e38f-3d91-48ea-8748-de1399c0a65e" providerId="ADAL" clId="{79516081-42F4-413B-A933-BDD4757162F3}" dt="2024-06-15T00:58:41.652" v="82" actId="478"/>
          <ac:spMkLst>
            <pc:docMk/>
            <pc:sldMk cId="1435077861" sldId="2147480551"/>
            <ac:spMk id="7" creationId="{8987AFD4-1096-2E49-EBA1-DFB1C6E56154}"/>
          </ac:spMkLst>
        </pc:spChg>
        <pc:spChg chg="add mod topLvl">
          <ac:chgData name="Janarthanan Selvaraj" userId="6602e38f-3d91-48ea-8748-de1399c0a65e" providerId="ADAL" clId="{79516081-42F4-413B-A933-BDD4757162F3}" dt="2024-06-15T00:58:43.126" v="83" actId="478"/>
          <ac:spMkLst>
            <pc:docMk/>
            <pc:sldMk cId="1435077861" sldId="2147480551"/>
            <ac:spMk id="9" creationId="{7C092548-2CB8-F22F-C3F2-729C4DA678D1}"/>
          </ac:spMkLst>
        </pc:spChg>
        <pc:spChg chg="add del mod topLvl">
          <ac:chgData name="Janarthanan Selvaraj" userId="6602e38f-3d91-48ea-8748-de1399c0a65e" providerId="ADAL" clId="{79516081-42F4-413B-A933-BDD4757162F3}" dt="2024-06-15T00:58:43.126" v="83" actId="478"/>
          <ac:spMkLst>
            <pc:docMk/>
            <pc:sldMk cId="1435077861" sldId="2147480551"/>
            <ac:spMk id="10" creationId="{376F56A3-924D-ACF2-EE98-3990B5B98027}"/>
          </ac:spMkLst>
        </pc:spChg>
        <pc:spChg chg="add mod">
          <ac:chgData name="Janarthanan Selvaraj" userId="6602e38f-3d91-48ea-8748-de1399c0a65e" providerId="ADAL" clId="{79516081-42F4-413B-A933-BDD4757162F3}" dt="2024-06-15T00:58:00.871" v="74"/>
          <ac:spMkLst>
            <pc:docMk/>
            <pc:sldMk cId="1435077861" sldId="2147480551"/>
            <ac:spMk id="11" creationId="{35CCADB8-7BF2-D18E-2C4A-5B00C506E771}"/>
          </ac:spMkLst>
        </pc:spChg>
        <pc:spChg chg="add mod">
          <ac:chgData name="Janarthanan Selvaraj" userId="6602e38f-3d91-48ea-8748-de1399c0a65e" providerId="ADAL" clId="{79516081-42F4-413B-A933-BDD4757162F3}" dt="2024-06-15T00:58:09.531" v="77" actId="1076"/>
          <ac:spMkLst>
            <pc:docMk/>
            <pc:sldMk cId="1435077861" sldId="2147480551"/>
            <ac:spMk id="12" creationId="{FBC22B48-218B-0FBF-28F2-782E8085DD08}"/>
          </ac:spMkLst>
        </pc:spChg>
        <pc:spChg chg="add mod">
          <ac:chgData name="Janarthanan Selvaraj" userId="6602e38f-3d91-48ea-8748-de1399c0a65e" providerId="ADAL" clId="{79516081-42F4-413B-A933-BDD4757162F3}" dt="2024-06-15T00:58:47.242" v="86"/>
          <ac:spMkLst>
            <pc:docMk/>
            <pc:sldMk cId="1435077861" sldId="2147480551"/>
            <ac:spMk id="13" creationId="{D23F8B80-CFA1-822D-A46E-2BDF47623177}"/>
          </ac:spMkLst>
        </pc:spChg>
        <pc:spChg chg="add mod">
          <ac:chgData name="Janarthanan Selvaraj" userId="6602e38f-3d91-48ea-8748-de1399c0a65e" providerId="ADAL" clId="{79516081-42F4-413B-A933-BDD4757162F3}" dt="2024-06-15T00:59:20.676" v="91" actId="14100"/>
          <ac:spMkLst>
            <pc:docMk/>
            <pc:sldMk cId="1435077861" sldId="2147480551"/>
            <ac:spMk id="14" creationId="{169E292F-508A-AE0A-1D81-44241F3C86AA}"/>
          </ac:spMkLst>
        </pc:spChg>
        <pc:spChg chg="add mod">
          <ac:chgData name="Janarthanan Selvaraj" userId="6602e38f-3d91-48ea-8748-de1399c0a65e" providerId="ADAL" clId="{79516081-42F4-413B-A933-BDD4757162F3}" dt="2024-06-15T00:59:23.908" v="92" actId="1076"/>
          <ac:spMkLst>
            <pc:docMk/>
            <pc:sldMk cId="1435077861" sldId="2147480551"/>
            <ac:spMk id="16" creationId="{476CC6F3-04DD-7DEB-1E5B-AD38CF8D8B8D}"/>
          </ac:spMkLst>
        </pc:spChg>
        <pc:spChg chg="add mod">
          <ac:chgData name="Janarthanan Selvaraj" userId="6602e38f-3d91-48ea-8748-de1399c0a65e" providerId="ADAL" clId="{79516081-42F4-413B-A933-BDD4757162F3}" dt="2024-06-15T00:58:56.920" v="87"/>
          <ac:spMkLst>
            <pc:docMk/>
            <pc:sldMk cId="1435077861" sldId="2147480551"/>
            <ac:spMk id="18" creationId="{804EA1B0-5D00-E053-8F13-CE83BDF6B172}"/>
          </ac:spMkLst>
        </pc:spChg>
        <pc:spChg chg="add mod">
          <ac:chgData name="Janarthanan Selvaraj" userId="6602e38f-3d91-48ea-8748-de1399c0a65e" providerId="ADAL" clId="{79516081-42F4-413B-A933-BDD4757162F3}" dt="2024-06-15T00:58:56.920" v="87"/>
          <ac:spMkLst>
            <pc:docMk/>
            <pc:sldMk cId="1435077861" sldId="2147480551"/>
            <ac:spMk id="19" creationId="{FE2EF8D0-9117-AC5E-B5DB-7B17589015F2}"/>
          </ac:spMkLst>
        </pc:spChg>
        <pc:spChg chg="add mod">
          <ac:chgData name="Janarthanan Selvaraj" userId="6602e38f-3d91-48ea-8748-de1399c0a65e" providerId="ADAL" clId="{79516081-42F4-413B-A933-BDD4757162F3}" dt="2024-06-15T00:58:56.920" v="87"/>
          <ac:spMkLst>
            <pc:docMk/>
            <pc:sldMk cId="1435077861" sldId="2147480551"/>
            <ac:spMk id="20" creationId="{E2783A01-C797-4872-1E5D-2FFFB6A598A2}"/>
          </ac:spMkLst>
        </pc:spChg>
        <pc:spChg chg="add mod">
          <ac:chgData name="Janarthanan Selvaraj" userId="6602e38f-3d91-48ea-8748-de1399c0a65e" providerId="ADAL" clId="{79516081-42F4-413B-A933-BDD4757162F3}" dt="2024-06-15T00:58:56.920" v="87"/>
          <ac:spMkLst>
            <pc:docMk/>
            <pc:sldMk cId="1435077861" sldId="2147480551"/>
            <ac:spMk id="21" creationId="{5DF0374A-F34F-9712-8D59-F2CB7DAF07CF}"/>
          </ac:spMkLst>
        </pc:spChg>
        <pc:grpChg chg="add del mod">
          <ac:chgData name="Janarthanan Selvaraj" userId="6602e38f-3d91-48ea-8748-de1399c0a65e" providerId="ADAL" clId="{79516081-42F4-413B-A933-BDD4757162F3}" dt="2024-06-15T00:58:44.334" v="84" actId="478"/>
          <ac:grpSpMkLst>
            <pc:docMk/>
            <pc:sldMk cId="1435077861" sldId="2147480551"/>
            <ac:grpSpMk id="5" creationId="{1D979BA6-8944-00D6-4927-67D9C199B5FA}"/>
          </ac:grpSpMkLst>
        </pc:grpChg>
        <pc:grpChg chg="add del mod">
          <ac:chgData name="Janarthanan Selvaraj" userId="6602e38f-3d91-48ea-8748-de1399c0a65e" providerId="ADAL" clId="{79516081-42F4-413B-A933-BDD4757162F3}" dt="2024-06-15T00:58:43.126" v="83" actId="478"/>
          <ac:grpSpMkLst>
            <pc:docMk/>
            <pc:sldMk cId="1435077861" sldId="2147480551"/>
            <ac:grpSpMk id="8" creationId="{B2342672-D199-8527-840D-AFE15BFE1C66}"/>
          </ac:grpSpMkLst>
        </pc:grpChg>
        <pc:grpChg chg="add mod">
          <ac:chgData name="Janarthanan Selvaraj" userId="6602e38f-3d91-48ea-8748-de1399c0a65e" providerId="ADAL" clId="{79516081-42F4-413B-A933-BDD4757162F3}" dt="2024-06-15T00:59:04.403" v="88" actId="14100"/>
          <ac:grpSpMkLst>
            <pc:docMk/>
            <pc:sldMk cId="1435077861" sldId="2147480551"/>
            <ac:grpSpMk id="15" creationId="{401AEC0A-53A8-AC86-98D7-B15D8AD26C74}"/>
          </ac:grpSpMkLst>
        </pc:grpChg>
        <pc:grpChg chg="add mod">
          <ac:chgData name="Janarthanan Selvaraj" userId="6602e38f-3d91-48ea-8748-de1399c0a65e" providerId="ADAL" clId="{79516081-42F4-413B-A933-BDD4757162F3}" dt="2024-06-15T00:59:04.403" v="88" actId="14100"/>
          <ac:grpSpMkLst>
            <pc:docMk/>
            <pc:sldMk cId="1435077861" sldId="2147480551"/>
            <ac:grpSpMk id="17" creationId="{2951CDB6-8218-C3C9-E044-5CB4CF4B31DD}"/>
          </ac:grpSpMkLst>
        </pc:grpChg>
      </pc:sldChg>
      <pc:sldChg chg="del">
        <pc:chgData name="Janarthanan Selvaraj" userId="6602e38f-3d91-48ea-8748-de1399c0a65e" providerId="ADAL" clId="{79516081-42F4-413B-A933-BDD4757162F3}" dt="2024-06-15T01:20:43.829" v="662" actId="47"/>
        <pc:sldMkLst>
          <pc:docMk/>
          <pc:sldMk cId="4137431085" sldId="2147480552"/>
        </pc:sldMkLst>
      </pc:sldChg>
      <pc:sldChg chg="del">
        <pc:chgData name="Janarthanan Selvaraj" userId="6602e38f-3d91-48ea-8748-de1399c0a65e" providerId="ADAL" clId="{79516081-42F4-413B-A933-BDD4757162F3}" dt="2024-06-15T01:20:38.404" v="657" actId="47"/>
        <pc:sldMkLst>
          <pc:docMk/>
          <pc:sldMk cId="1293134407" sldId="2147480553"/>
        </pc:sldMkLst>
      </pc:sldChg>
      <pc:sldChg chg="del">
        <pc:chgData name="Janarthanan Selvaraj" userId="6602e38f-3d91-48ea-8748-de1399c0a65e" providerId="ADAL" clId="{79516081-42F4-413B-A933-BDD4757162F3}" dt="2024-06-15T01:20:39.024" v="658" actId="47"/>
        <pc:sldMkLst>
          <pc:docMk/>
          <pc:sldMk cId="258132022" sldId="2147480554"/>
        </pc:sldMkLst>
      </pc:sldChg>
      <pc:sldChg chg="del">
        <pc:chgData name="Janarthanan Selvaraj" userId="6602e38f-3d91-48ea-8748-de1399c0a65e" providerId="ADAL" clId="{79516081-42F4-413B-A933-BDD4757162F3}" dt="2024-06-15T01:20:43.223" v="661" actId="47"/>
        <pc:sldMkLst>
          <pc:docMk/>
          <pc:sldMk cId="3617331808" sldId="2147480555"/>
        </pc:sldMkLst>
      </pc:sldChg>
      <pc:sldChg chg="modSp del mod">
        <pc:chgData name="Janarthanan Selvaraj" userId="6602e38f-3d91-48ea-8748-de1399c0a65e" providerId="ADAL" clId="{79516081-42F4-413B-A933-BDD4757162F3}" dt="2024-06-15T08:43:58.546" v="940" actId="47"/>
        <pc:sldMkLst>
          <pc:docMk/>
          <pc:sldMk cId="1196009326" sldId="2147480556"/>
        </pc:sldMkLst>
        <pc:spChg chg="mod">
          <ac:chgData name="Janarthanan Selvaraj" userId="6602e38f-3d91-48ea-8748-de1399c0a65e" providerId="ADAL" clId="{79516081-42F4-413B-A933-BDD4757162F3}" dt="2024-06-15T08:43:54.366" v="939" actId="20577"/>
          <ac:spMkLst>
            <pc:docMk/>
            <pc:sldMk cId="1196009326" sldId="2147480556"/>
            <ac:spMk id="3" creationId="{B13D84CF-8B54-A863-A268-4D93868184DB}"/>
          </ac:spMkLst>
        </pc:spChg>
      </pc:sldChg>
      <pc:sldChg chg="addSp delSp modSp new mod ord setBg setClrOvrMap">
        <pc:chgData name="Janarthanan Selvaraj" userId="6602e38f-3d91-48ea-8748-de1399c0a65e" providerId="ADAL" clId="{79516081-42F4-413B-A933-BDD4757162F3}" dt="2024-06-15T01:14:09.031" v="582"/>
        <pc:sldMkLst>
          <pc:docMk/>
          <pc:sldMk cId="4232801801" sldId="2147480557"/>
        </pc:sldMkLst>
        <pc:spChg chg="mod">
          <ac:chgData name="Janarthanan Selvaraj" userId="6602e38f-3d91-48ea-8748-de1399c0a65e" providerId="ADAL" clId="{79516081-42F4-413B-A933-BDD4757162F3}" dt="2024-06-15T01:05:15.767" v="307" actId="26606"/>
          <ac:spMkLst>
            <pc:docMk/>
            <pc:sldMk cId="4232801801" sldId="2147480557"/>
            <ac:spMk id="2" creationId="{B3B1B2C2-99BB-DCD4-4B85-92E93FF32451}"/>
          </ac:spMkLst>
        </pc:spChg>
        <pc:spChg chg="del mod">
          <ac:chgData name="Janarthanan Selvaraj" userId="6602e38f-3d91-48ea-8748-de1399c0a65e" providerId="ADAL" clId="{79516081-42F4-413B-A933-BDD4757162F3}" dt="2024-06-15T00:57:40.084" v="70" actId="26606"/>
          <ac:spMkLst>
            <pc:docMk/>
            <pc:sldMk cId="4232801801" sldId="2147480557"/>
            <ac:spMk id="3" creationId="{9B7AFC4C-0062-8552-48C1-E6906B37BB23}"/>
          </ac:spMkLst>
        </pc:spChg>
        <pc:spChg chg="add del">
          <ac:chgData name="Janarthanan Selvaraj" userId="6602e38f-3d91-48ea-8748-de1399c0a65e" providerId="ADAL" clId="{79516081-42F4-413B-A933-BDD4757162F3}" dt="2024-06-15T01:05:15.767" v="307" actId="26606"/>
          <ac:spMkLst>
            <pc:docMk/>
            <pc:sldMk cId="4232801801" sldId="2147480557"/>
            <ac:spMk id="10" creationId="{5C8908E2-EE49-44D2-9428-A28D2312A8D5}"/>
          </ac:spMkLst>
        </pc:spChg>
        <pc:spChg chg="add del">
          <ac:chgData name="Janarthanan Selvaraj" userId="6602e38f-3d91-48ea-8748-de1399c0a65e" providerId="ADAL" clId="{79516081-42F4-413B-A933-BDD4757162F3}" dt="2024-06-15T00:59:53.630" v="94" actId="26606"/>
          <ac:spMkLst>
            <pc:docMk/>
            <pc:sldMk cId="4232801801" sldId="2147480557"/>
            <ac:spMk id="11" creationId="{DB304A14-32D0-4873-B914-423ED7B8DAFD}"/>
          </ac:spMkLst>
        </pc:spChg>
        <pc:spChg chg="add del">
          <ac:chgData name="Janarthanan Selvaraj" userId="6602e38f-3d91-48ea-8748-de1399c0a65e" providerId="ADAL" clId="{79516081-42F4-413B-A933-BDD4757162F3}" dt="2024-06-15T00:59:53.630" v="94" actId="26606"/>
          <ac:spMkLst>
            <pc:docMk/>
            <pc:sldMk cId="4232801801" sldId="2147480557"/>
            <ac:spMk id="13" creationId="{1D460C86-854F-4FB3-ABC2-E823D8FEB9DB}"/>
          </ac:spMkLst>
        </pc:spChg>
        <pc:spChg chg="add del">
          <ac:chgData name="Janarthanan Selvaraj" userId="6602e38f-3d91-48ea-8748-de1399c0a65e" providerId="ADAL" clId="{79516081-42F4-413B-A933-BDD4757162F3}" dt="2024-06-15T00:59:53.630" v="94" actId="26606"/>
          <ac:spMkLst>
            <pc:docMk/>
            <pc:sldMk cId="4232801801" sldId="2147480557"/>
            <ac:spMk id="15" creationId="{BB48116A-278A-4CC5-89D3-9DE8E8FF1245}"/>
          </ac:spMkLst>
        </pc:spChg>
        <pc:spChg chg="add del">
          <ac:chgData name="Janarthanan Selvaraj" userId="6602e38f-3d91-48ea-8748-de1399c0a65e" providerId="ADAL" clId="{79516081-42F4-413B-A933-BDD4757162F3}" dt="2024-06-15T01:05:15.767" v="307" actId="26606"/>
          <ac:spMkLst>
            <pc:docMk/>
            <pc:sldMk cId="4232801801" sldId="2147480557"/>
            <ac:spMk id="16" creationId="{7449A6C7-D15F-4AA5-BFA5-71A404B47016}"/>
          </ac:spMkLst>
        </pc:spChg>
        <pc:spChg chg="add del">
          <ac:chgData name="Janarthanan Selvaraj" userId="6602e38f-3d91-48ea-8748-de1399c0a65e" providerId="ADAL" clId="{79516081-42F4-413B-A933-BDD4757162F3}" dt="2024-06-15T01:05:15.767" v="307" actId="26606"/>
          <ac:spMkLst>
            <pc:docMk/>
            <pc:sldMk cId="4232801801" sldId="2147480557"/>
            <ac:spMk id="18" creationId="{ED888B23-07FA-482A-96DF-47E31AF1A603}"/>
          </ac:spMkLst>
        </pc:spChg>
        <pc:spChg chg="add">
          <ac:chgData name="Janarthanan Selvaraj" userId="6602e38f-3d91-48ea-8748-de1399c0a65e" providerId="ADAL" clId="{79516081-42F4-413B-A933-BDD4757162F3}" dt="2024-06-15T01:05:15.767" v="307" actId="26606"/>
          <ac:spMkLst>
            <pc:docMk/>
            <pc:sldMk cId="4232801801" sldId="2147480557"/>
            <ac:spMk id="24" creationId="{9228552E-C8B1-4A80-8448-0787CE0FC704}"/>
          </ac:spMkLst>
        </pc:spChg>
        <pc:grpChg chg="add del">
          <ac:chgData name="Janarthanan Selvaraj" userId="6602e38f-3d91-48ea-8748-de1399c0a65e" providerId="ADAL" clId="{79516081-42F4-413B-A933-BDD4757162F3}" dt="2024-06-15T01:05:15.767" v="307" actId="26606"/>
          <ac:grpSpMkLst>
            <pc:docMk/>
            <pc:sldMk cId="4232801801" sldId="2147480557"/>
            <ac:grpSpMk id="12" creationId="{05314994-6337-4875-8CF5-652CAFE8342C}"/>
          </ac:grpSpMkLst>
        </pc:grpChg>
        <pc:graphicFrameChg chg="add mod modGraphic">
          <ac:chgData name="Janarthanan Selvaraj" userId="6602e38f-3d91-48ea-8748-de1399c0a65e" providerId="ADAL" clId="{79516081-42F4-413B-A933-BDD4757162F3}" dt="2024-06-15T01:05:15.767" v="307" actId="26606"/>
          <ac:graphicFrameMkLst>
            <pc:docMk/>
            <pc:sldMk cId="4232801801" sldId="2147480557"/>
            <ac:graphicFrameMk id="5" creationId="{3315D023-3DB2-B12C-DB8B-403416121468}"/>
          </ac:graphicFrameMkLst>
        </pc:graphicFrameChg>
        <pc:picChg chg="add del">
          <ac:chgData name="Janarthanan Selvaraj" userId="6602e38f-3d91-48ea-8748-de1399c0a65e" providerId="ADAL" clId="{79516081-42F4-413B-A933-BDD4757162F3}" dt="2024-06-15T00:59:53.630" v="94" actId="26606"/>
          <ac:picMkLst>
            <pc:docMk/>
            <pc:sldMk cId="4232801801" sldId="2147480557"/>
            <ac:picMk id="7" creationId="{65F09CAE-BD38-8EC9-26E3-4FE7515888BB}"/>
          </ac:picMkLst>
        </pc:picChg>
        <pc:picChg chg="add">
          <ac:chgData name="Janarthanan Selvaraj" userId="6602e38f-3d91-48ea-8748-de1399c0a65e" providerId="ADAL" clId="{79516081-42F4-413B-A933-BDD4757162F3}" dt="2024-06-15T01:05:15.767" v="307" actId="26606"/>
          <ac:picMkLst>
            <pc:docMk/>
            <pc:sldMk cId="4232801801" sldId="2147480557"/>
            <ac:picMk id="20" creationId="{6158813C-1883-2996-E9EC-B877B2A6252B}"/>
          </ac:picMkLst>
        </pc:picChg>
      </pc:sldChg>
      <pc:sldChg chg="addSp delSp modSp new del mod ord setBg">
        <pc:chgData name="Janarthanan Selvaraj" userId="6602e38f-3d91-48ea-8748-de1399c0a65e" providerId="ADAL" clId="{79516081-42F4-413B-A933-BDD4757162F3}" dt="2024-06-15T01:14:26.775" v="587" actId="47"/>
        <pc:sldMkLst>
          <pc:docMk/>
          <pc:sldMk cId="917340264" sldId="2147480558"/>
        </pc:sldMkLst>
        <pc:spChg chg="mod">
          <ac:chgData name="Janarthanan Selvaraj" userId="6602e38f-3d91-48ea-8748-de1399c0a65e" providerId="ADAL" clId="{79516081-42F4-413B-A933-BDD4757162F3}" dt="2024-06-15T01:03:36.713" v="294" actId="26606"/>
          <ac:spMkLst>
            <pc:docMk/>
            <pc:sldMk cId="917340264" sldId="2147480558"/>
            <ac:spMk id="2" creationId="{E05E652A-1CF3-AE89-21D1-554EF32DC402}"/>
          </ac:spMkLst>
        </pc:spChg>
        <pc:spChg chg="del mod">
          <ac:chgData name="Janarthanan Selvaraj" userId="6602e38f-3d91-48ea-8748-de1399c0a65e" providerId="ADAL" clId="{79516081-42F4-413B-A933-BDD4757162F3}" dt="2024-06-15T01:03:06.759" v="289" actId="26606"/>
          <ac:spMkLst>
            <pc:docMk/>
            <pc:sldMk cId="917340264" sldId="2147480558"/>
            <ac:spMk id="3" creationId="{5E07CF9C-027B-3529-B288-AD928BE90187}"/>
          </ac:spMkLst>
        </pc:spChg>
        <pc:spChg chg="add">
          <ac:chgData name="Janarthanan Selvaraj" userId="6602e38f-3d91-48ea-8748-de1399c0a65e" providerId="ADAL" clId="{79516081-42F4-413B-A933-BDD4757162F3}" dt="2024-06-15T01:03:36.713" v="294" actId="26606"/>
          <ac:spMkLst>
            <pc:docMk/>
            <pc:sldMk cId="917340264" sldId="2147480558"/>
            <ac:spMk id="10" creationId="{BACC6370-2D7E-4714-9D71-7542949D7D5D}"/>
          </ac:spMkLst>
        </pc:spChg>
        <pc:spChg chg="add">
          <ac:chgData name="Janarthanan Selvaraj" userId="6602e38f-3d91-48ea-8748-de1399c0a65e" providerId="ADAL" clId="{79516081-42F4-413B-A933-BDD4757162F3}" dt="2024-06-15T01:03:36.713" v="294" actId="26606"/>
          <ac:spMkLst>
            <pc:docMk/>
            <pc:sldMk cId="917340264" sldId="2147480558"/>
            <ac:spMk id="12" creationId="{F68B3F68-107C-434F-AA38-110D5EA91B85}"/>
          </ac:spMkLst>
        </pc:spChg>
        <pc:spChg chg="add">
          <ac:chgData name="Janarthanan Selvaraj" userId="6602e38f-3d91-48ea-8748-de1399c0a65e" providerId="ADAL" clId="{79516081-42F4-413B-A933-BDD4757162F3}" dt="2024-06-15T01:03:36.713" v="294" actId="26606"/>
          <ac:spMkLst>
            <pc:docMk/>
            <pc:sldMk cId="917340264" sldId="2147480558"/>
            <ac:spMk id="14" creationId="{AAD0DBB9-1A4B-4391-81D4-CB19F9AB918A}"/>
          </ac:spMkLst>
        </pc:spChg>
        <pc:spChg chg="add">
          <ac:chgData name="Janarthanan Selvaraj" userId="6602e38f-3d91-48ea-8748-de1399c0a65e" providerId="ADAL" clId="{79516081-42F4-413B-A933-BDD4757162F3}" dt="2024-06-15T01:03:36.713" v="294" actId="26606"/>
          <ac:spMkLst>
            <pc:docMk/>
            <pc:sldMk cId="917340264" sldId="2147480558"/>
            <ac:spMk id="16" creationId="{063BBA22-50EA-4C4D-BE05-F1CE4E63AA56}"/>
          </ac:spMkLst>
        </pc:spChg>
        <pc:graphicFrameChg chg="add mod modGraphic">
          <ac:chgData name="Janarthanan Selvaraj" userId="6602e38f-3d91-48ea-8748-de1399c0a65e" providerId="ADAL" clId="{79516081-42F4-413B-A933-BDD4757162F3}" dt="2024-06-15T01:03:36.713" v="294" actId="26606"/>
          <ac:graphicFrameMkLst>
            <pc:docMk/>
            <pc:sldMk cId="917340264" sldId="2147480558"/>
            <ac:graphicFrameMk id="5" creationId="{C578FE46-8845-827D-9D62-B7A4219465C2}"/>
          </ac:graphicFrameMkLst>
        </pc:graphicFrameChg>
      </pc:sldChg>
      <pc:sldChg chg="addSp delSp modSp add mod ord setClrOvrMap">
        <pc:chgData name="Janarthanan Selvaraj" userId="6602e38f-3d91-48ea-8748-de1399c0a65e" providerId="ADAL" clId="{79516081-42F4-413B-A933-BDD4757162F3}" dt="2024-06-15T01:14:35.681" v="589" actId="20577"/>
        <pc:sldMkLst>
          <pc:docMk/>
          <pc:sldMk cId="248159963" sldId="2147480559"/>
        </pc:sldMkLst>
        <pc:spChg chg="mod">
          <ac:chgData name="Janarthanan Selvaraj" userId="6602e38f-3d91-48ea-8748-de1399c0a65e" providerId="ADAL" clId="{79516081-42F4-413B-A933-BDD4757162F3}" dt="2024-06-15T01:04:47.555" v="306" actId="26606"/>
          <ac:spMkLst>
            <pc:docMk/>
            <pc:sldMk cId="248159963" sldId="2147480559"/>
            <ac:spMk id="2" creationId="{B3B1B2C2-99BB-DCD4-4B85-92E93FF32451}"/>
          </ac:spMkLst>
        </pc:spChg>
        <pc:spChg chg="add del mod">
          <ac:chgData name="Janarthanan Selvaraj" userId="6602e38f-3d91-48ea-8748-de1399c0a65e" providerId="ADAL" clId="{79516081-42F4-413B-A933-BDD4757162F3}" dt="2024-06-15T01:03:46.480" v="295"/>
          <ac:spMkLst>
            <pc:docMk/>
            <pc:sldMk cId="248159963" sldId="2147480559"/>
            <ac:spMk id="4" creationId="{885A0A8D-5F85-A659-404B-BC02BC6B7D25}"/>
          </ac:spMkLst>
        </pc:spChg>
        <pc:spChg chg="add mod">
          <ac:chgData name="Janarthanan Selvaraj" userId="6602e38f-3d91-48ea-8748-de1399c0a65e" providerId="ADAL" clId="{79516081-42F4-413B-A933-BDD4757162F3}" dt="2024-06-15T01:03:19.297" v="293"/>
          <ac:spMkLst>
            <pc:docMk/>
            <pc:sldMk cId="248159963" sldId="2147480559"/>
            <ac:spMk id="7" creationId="{2C5ED94F-7418-472C-BD8E-2BBC44ADC085}"/>
          </ac:spMkLst>
        </pc:spChg>
        <pc:spChg chg="add mod">
          <ac:chgData name="Janarthanan Selvaraj" userId="6602e38f-3d91-48ea-8748-de1399c0a65e" providerId="ADAL" clId="{79516081-42F4-413B-A933-BDD4757162F3}" dt="2024-06-15T01:03:19.297" v="293"/>
          <ac:spMkLst>
            <pc:docMk/>
            <pc:sldMk cId="248159963" sldId="2147480559"/>
            <ac:spMk id="8" creationId="{329E8ED6-55E4-6BE7-337F-A594D32D085B}"/>
          </ac:spMkLst>
        </pc:spChg>
        <pc:spChg chg="del">
          <ac:chgData name="Janarthanan Selvaraj" userId="6602e38f-3d91-48ea-8748-de1399c0a65e" providerId="ADAL" clId="{79516081-42F4-413B-A933-BDD4757162F3}" dt="2024-06-15T01:04:47.555" v="306" actId="26606"/>
          <ac:spMkLst>
            <pc:docMk/>
            <pc:sldMk cId="248159963" sldId="2147480559"/>
            <ac:spMk id="10" creationId="{5C8908E2-EE49-44D2-9428-A28D2312A8D5}"/>
          </ac:spMkLst>
        </pc:spChg>
        <pc:spChg chg="del">
          <ac:chgData name="Janarthanan Selvaraj" userId="6602e38f-3d91-48ea-8748-de1399c0a65e" providerId="ADAL" clId="{79516081-42F4-413B-A933-BDD4757162F3}" dt="2024-06-15T01:04:47.555" v="306" actId="26606"/>
          <ac:spMkLst>
            <pc:docMk/>
            <pc:sldMk cId="248159963" sldId="2147480559"/>
            <ac:spMk id="16" creationId="{7449A6C7-D15F-4AA5-BFA5-71A404B47016}"/>
          </ac:spMkLst>
        </pc:spChg>
        <pc:spChg chg="del">
          <ac:chgData name="Janarthanan Selvaraj" userId="6602e38f-3d91-48ea-8748-de1399c0a65e" providerId="ADAL" clId="{79516081-42F4-413B-A933-BDD4757162F3}" dt="2024-06-15T01:04:47.555" v="306" actId="26606"/>
          <ac:spMkLst>
            <pc:docMk/>
            <pc:sldMk cId="248159963" sldId="2147480559"/>
            <ac:spMk id="18" creationId="{ED888B23-07FA-482A-96DF-47E31AF1A603}"/>
          </ac:spMkLst>
        </pc:spChg>
        <pc:spChg chg="add">
          <ac:chgData name="Janarthanan Selvaraj" userId="6602e38f-3d91-48ea-8748-de1399c0a65e" providerId="ADAL" clId="{79516081-42F4-413B-A933-BDD4757162F3}" dt="2024-06-15T01:04:47.555" v="306" actId="26606"/>
          <ac:spMkLst>
            <pc:docMk/>
            <pc:sldMk cId="248159963" sldId="2147480559"/>
            <ac:spMk id="23" creationId="{9228552E-C8B1-4A80-8448-0787CE0FC704}"/>
          </ac:spMkLst>
        </pc:spChg>
        <pc:grpChg chg="add mod">
          <ac:chgData name="Janarthanan Selvaraj" userId="6602e38f-3d91-48ea-8748-de1399c0a65e" providerId="ADAL" clId="{79516081-42F4-413B-A933-BDD4757162F3}" dt="2024-06-15T01:03:19.297" v="293"/>
          <ac:grpSpMkLst>
            <pc:docMk/>
            <pc:sldMk cId="248159963" sldId="2147480559"/>
            <ac:grpSpMk id="6" creationId="{11C68518-91FA-BC49-8167-BC2A0202B875}"/>
          </ac:grpSpMkLst>
        </pc:grpChg>
        <pc:grpChg chg="del">
          <ac:chgData name="Janarthanan Selvaraj" userId="6602e38f-3d91-48ea-8748-de1399c0a65e" providerId="ADAL" clId="{79516081-42F4-413B-A933-BDD4757162F3}" dt="2024-06-15T01:04:47.555" v="306" actId="26606"/>
          <ac:grpSpMkLst>
            <pc:docMk/>
            <pc:sldMk cId="248159963" sldId="2147480559"/>
            <ac:grpSpMk id="12" creationId="{05314994-6337-4875-8CF5-652CAFE8342C}"/>
          </ac:grpSpMkLst>
        </pc:grpChg>
        <pc:graphicFrameChg chg="del">
          <ac:chgData name="Janarthanan Selvaraj" userId="6602e38f-3d91-48ea-8748-de1399c0a65e" providerId="ADAL" clId="{79516081-42F4-413B-A933-BDD4757162F3}" dt="2024-06-15T01:03:16.904" v="291" actId="478"/>
          <ac:graphicFrameMkLst>
            <pc:docMk/>
            <pc:sldMk cId="248159963" sldId="2147480559"/>
            <ac:graphicFrameMk id="5" creationId="{3315D023-3DB2-B12C-DB8B-403416121468}"/>
          </ac:graphicFrameMkLst>
        </pc:graphicFrameChg>
        <pc:graphicFrameChg chg="add mod modGraphic">
          <ac:chgData name="Janarthanan Selvaraj" userId="6602e38f-3d91-48ea-8748-de1399c0a65e" providerId="ADAL" clId="{79516081-42F4-413B-A933-BDD4757162F3}" dt="2024-06-15T01:14:35.681" v="589" actId="20577"/>
          <ac:graphicFrameMkLst>
            <pc:docMk/>
            <pc:sldMk cId="248159963" sldId="2147480559"/>
            <ac:graphicFrameMk id="9" creationId="{AA7E0FD1-4A8A-1CF7-FDF5-6121466F3AC2}"/>
          </ac:graphicFrameMkLst>
        </pc:graphicFrameChg>
      </pc:sldChg>
      <pc:sldChg chg="addSp delSp modSp new mod setBg setClrOvrMap">
        <pc:chgData name="Janarthanan Selvaraj" userId="6602e38f-3d91-48ea-8748-de1399c0a65e" providerId="ADAL" clId="{79516081-42F4-413B-A933-BDD4757162F3}" dt="2024-06-15T01:08:19.268" v="412" actId="26606"/>
        <pc:sldMkLst>
          <pc:docMk/>
          <pc:sldMk cId="1523424814" sldId="2147480560"/>
        </pc:sldMkLst>
        <pc:spChg chg="mod">
          <ac:chgData name="Janarthanan Selvaraj" userId="6602e38f-3d91-48ea-8748-de1399c0a65e" providerId="ADAL" clId="{79516081-42F4-413B-A933-BDD4757162F3}" dt="2024-06-15T01:06:53.559" v="397" actId="26606"/>
          <ac:spMkLst>
            <pc:docMk/>
            <pc:sldMk cId="1523424814" sldId="2147480560"/>
            <ac:spMk id="2" creationId="{E1A4FCEF-6A30-0574-CC8D-51B1078AFC73}"/>
          </ac:spMkLst>
        </pc:spChg>
        <pc:spChg chg="del mod">
          <ac:chgData name="Janarthanan Selvaraj" userId="6602e38f-3d91-48ea-8748-de1399c0a65e" providerId="ADAL" clId="{79516081-42F4-413B-A933-BDD4757162F3}" dt="2024-06-15T01:06:40.874" v="396" actId="26606"/>
          <ac:spMkLst>
            <pc:docMk/>
            <pc:sldMk cId="1523424814" sldId="2147480560"/>
            <ac:spMk id="3" creationId="{EF10EA96-E030-97FE-C681-6EBDFCC31229}"/>
          </ac:spMkLst>
        </pc:spChg>
        <pc:spChg chg="add del">
          <ac:chgData name="Janarthanan Selvaraj" userId="6602e38f-3d91-48ea-8748-de1399c0a65e" providerId="ADAL" clId="{79516081-42F4-413B-A933-BDD4757162F3}" dt="2024-06-15T01:06:53.559" v="397" actId="26606"/>
          <ac:spMkLst>
            <pc:docMk/>
            <pc:sldMk cId="1523424814" sldId="2147480560"/>
            <ac:spMk id="9" creationId="{AE2B703B-46F9-481A-A605-82E2A828C4FA}"/>
          </ac:spMkLst>
        </pc:spChg>
        <pc:spChg chg="add del">
          <ac:chgData name="Janarthanan Selvaraj" userId="6602e38f-3d91-48ea-8748-de1399c0a65e" providerId="ADAL" clId="{79516081-42F4-413B-A933-BDD4757162F3}" dt="2024-06-15T01:06:53.559" v="397" actId="26606"/>
          <ac:spMkLst>
            <pc:docMk/>
            <pc:sldMk cId="1523424814" sldId="2147480560"/>
            <ac:spMk id="11" creationId="{F13BE4D7-0C3D-4906-B230-A1C5B4665CCF}"/>
          </ac:spMkLst>
        </pc:spChg>
        <pc:spChg chg="add">
          <ac:chgData name="Janarthanan Selvaraj" userId="6602e38f-3d91-48ea-8748-de1399c0a65e" providerId="ADAL" clId="{79516081-42F4-413B-A933-BDD4757162F3}" dt="2024-06-15T01:06:53.559" v="397" actId="26606"/>
          <ac:spMkLst>
            <pc:docMk/>
            <pc:sldMk cId="1523424814" sldId="2147480560"/>
            <ac:spMk id="17" creationId="{9228552E-C8B1-4A80-8448-0787CE0FC704}"/>
          </ac:spMkLst>
        </pc:spChg>
        <pc:graphicFrameChg chg="add mod modGraphic">
          <ac:chgData name="Janarthanan Selvaraj" userId="6602e38f-3d91-48ea-8748-de1399c0a65e" providerId="ADAL" clId="{79516081-42F4-413B-A933-BDD4757162F3}" dt="2024-06-15T01:08:19.268" v="412" actId="26606"/>
          <ac:graphicFrameMkLst>
            <pc:docMk/>
            <pc:sldMk cId="1523424814" sldId="2147480560"/>
            <ac:graphicFrameMk id="5" creationId="{A02A65C2-3D72-30B2-6DEA-F7EAEE6001B4}"/>
          </ac:graphicFrameMkLst>
        </pc:graphicFrameChg>
        <pc:picChg chg="add mod">
          <ac:chgData name="Janarthanan Selvaraj" userId="6602e38f-3d91-48ea-8748-de1399c0a65e" providerId="ADAL" clId="{79516081-42F4-413B-A933-BDD4757162F3}" dt="2024-06-15T01:07:28.919" v="398" actId="27614"/>
          <ac:picMkLst>
            <pc:docMk/>
            <pc:sldMk cId="1523424814" sldId="2147480560"/>
            <ac:picMk id="13" creationId="{5F3AE9FF-AECC-7985-EB83-6F566F8CFEDA}"/>
          </ac:picMkLst>
        </pc:picChg>
      </pc:sldChg>
      <pc:sldChg chg="addSp delSp modSp new mod setBg setClrOvrMap">
        <pc:chgData name="Janarthanan Selvaraj" userId="6602e38f-3d91-48ea-8748-de1399c0a65e" providerId="ADAL" clId="{79516081-42F4-413B-A933-BDD4757162F3}" dt="2024-06-15T01:13:48.537" v="580" actId="26606"/>
        <pc:sldMkLst>
          <pc:docMk/>
          <pc:sldMk cId="2091131478" sldId="2147480561"/>
        </pc:sldMkLst>
        <pc:spChg chg="mod">
          <ac:chgData name="Janarthanan Selvaraj" userId="6602e38f-3d91-48ea-8748-de1399c0a65e" providerId="ADAL" clId="{79516081-42F4-413B-A933-BDD4757162F3}" dt="2024-06-15T01:13:37.617" v="578" actId="26606"/>
          <ac:spMkLst>
            <pc:docMk/>
            <pc:sldMk cId="2091131478" sldId="2147480561"/>
            <ac:spMk id="2" creationId="{DEA46569-EBAB-6950-07C4-31D2E50C3C94}"/>
          </ac:spMkLst>
        </pc:spChg>
        <pc:spChg chg="del mod">
          <ac:chgData name="Janarthanan Selvaraj" userId="6602e38f-3d91-48ea-8748-de1399c0a65e" providerId="ADAL" clId="{79516081-42F4-413B-A933-BDD4757162F3}" dt="2024-06-15T01:13:23.570" v="577" actId="26606"/>
          <ac:spMkLst>
            <pc:docMk/>
            <pc:sldMk cId="2091131478" sldId="2147480561"/>
            <ac:spMk id="3" creationId="{5CB805D5-9FCC-516E-D997-41CEF2EC2A8A}"/>
          </ac:spMkLst>
        </pc:spChg>
        <pc:spChg chg="add del">
          <ac:chgData name="Janarthanan Selvaraj" userId="6602e38f-3d91-48ea-8748-de1399c0a65e" providerId="ADAL" clId="{79516081-42F4-413B-A933-BDD4757162F3}" dt="2024-06-15T01:13:37.617" v="578" actId="26606"/>
          <ac:spMkLst>
            <pc:docMk/>
            <pc:sldMk cId="2091131478" sldId="2147480561"/>
            <ac:spMk id="9" creationId="{AE2B703B-46F9-481A-A605-82E2A828C4FA}"/>
          </ac:spMkLst>
        </pc:spChg>
        <pc:spChg chg="add del">
          <ac:chgData name="Janarthanan Selvaraj" userId="6602e38f-3d91-48ea-8748-de1399c0a65e" providerId="ADAL" clId="{79516081-42F4-413B-A933-BDD4757162F3}" dt="2024-06-15T01:13:37.617" v="578" actId="26606"/>
          <ac:spMkLst>
            <pc:docMk/>
            <pc:sldMk cId="2091131478" sldId="2147480561"/>
            <ac:spMk id="11" creationId="{F13BE4D7-0C3D-4906-B230-A1C5B4665CCF}"/>
          </ac:spMkLst>
        </pc:spChg>
        <pc:spChg chg="add">
          <ac:chgData name="Janarthanan Selvaraj" userId="6602e38f-3d91-48ea-8748-de1399c0a65e" providerId="ADAL" clId="{79516081-42F4-413B-A933-BDD4757162F3}" dt="2024-06-15T01:13:37.617" v="578" actId="26606"/>
          <ac:spMkLst>
            <pc:docMk/>
            <pc:sldMk cId="2091131478" sldId="2147480561"/>
            <ac:spMk id="17" creationId="{9228552E-C8B1-4A80-8448-0787CE0FC704}"/>
          </ac:spMkLst>
        </pc:spChg>
        <pc:graphicFrameChg chg="add mod modGraphic">
          <ac:chgData name="Janarthanan Selvaraj" userId="6602e38f-3d91-48ea-8748-de1399c0a65e" providerId="ADAL" clId="{79516081-42F4-413B-A933-BDD4757162F3}" dt="2024-06-15T01:13:48.537" v="580" actId="26606"/>
          <ac:graphicFrameMkLst>
            <pc:docMk/>
            <pc:sldMk cId="2091131478" sldId="2147480561"/>
            <ac:graphicFrameMk id="5" creationId="{A49D9F95-5911-ECF1-EA47-93744005C5BE}"/>
          </ac:graphicFrameMkLst>
        </pc:graphicFrameChg>
        <pc:picChg chg="add mod">
          <ac:chgData name="Janarthanan Selvaraj" userId="6602e38f-3d91-48ea-8748-de1399c0a65e" providerId="ADAL" clId="{79516081-42F4-413B-A933-BDD4757162F3}" dt="2024-06-15T01:13:41.749" v="579" actId="27614"/>
          <ac:picMkLst>
            <pc:docMk/>
            <pc:sldMk cId="2091131478" sldId="2147480561"/>
            <ac:picMk id="13" creationId="{690EF732-A990-9DAA-5CA4-70DB58DF92FE}"/>
          </ac:picMkLst>
        </pc:picChg>
      </pc:sldChg>
      <pc:sldChg chg="addSp delSp modSp new mod setBg setClrOvrMap">
        <pc:chgData name="Janarthanan Selvaraj" userId="6602e38f-3d91-48ea-8748-de1399c0a65e" providerId="ADAL" clId="{79516081-42F4-413B-A933-BDD4757162F3}" dt="2024-06-15T01:19:01.025" v="656" actId="2711"/>
        <pc:sldMkLst>
          <pc:docMk/>
          <pc:sldMk cId="2113118117" sldId="2147480562"/>
        </pc:sldMkLst>
        <pc:spChg chg="mod">
          <ac:chgData name="Janarthanan Selvaraj" userId="6602e38f-3d91-48ea-8748-de1399c0a65e" providerId="ADAL" clId="{79516081-42F4-413B-A933-BDD4757162F3}" dt="2024-06-15T01:19:01.025" v="656" actId="2711"/>
          <ac:spMkLst>
            <pc:docMk/>
            <pc:sldMk cId="2113118117" sldId="2147480562"/>
            <ac:spMk id="2" creationId="{4575D21F-1E87-ACD6-5469-A1EA6179A68E}"/>
          </ac:spMkLst>
        </pc:spChg>
        <pc:spChg chg="del">
          <ac:chgData name="Janarthanan Selvaraj" userId="6602e38f-3d91-48ea-8748-de1399c0a65e" providerId="ADAL" clId="{79516081-42F4-413B-A933-BDD4757162F3}" dt="2024-06-15T01:16:58.829" v="591" actId="22"/>
          <ac:spMkLst>
            <pc:docMk/>
            <pc:sldMk cId="2113118117" sldId="2147480562"/>
            <ac:spMk id="3" creationId="{18BACD01-0992-E065-D968-21434BCB62C1}"/>
          </ac:spMkLst>
        </pc:spChg>
        <pc:spChg chg="add del">
          <ac:chgData name="Janarthanan Selvaraj" userId="6602e38f-3d91-48ea-8748-de1399c0a65e" providerId="ADAL" clId="{79516081-42F4-413B-A933-BDD4757162F3}" dt="2024-06-15T01:18:24.207" v="653" actId="26606"/>
          <ac:spMkLst>
            <pc:docMk/>
            <pc:sldMk cId="2113118117" sldId="2147480562"/>
            <ac:spMk id="10" creationId="{A4AC5506-6312-4701-8D3C-40187889A947}"/>
          </ac:spMkLst>
        </pc:spChg>
        <pc:spChg chg="add del">
          <ac:chgData name="Janarthanan Selvaraj" userId="6602e38f-3d91-48ea-8748-de1399c0a65e" providerId="ADAL" clId="{79516081-42F4-413B-A933-BDD4757162F3}" dt="2024-06-15T01:18:24.204" v="652" actId="26606"/>
          <ac:spMkLst>
            <pc:docMk/>
            <pc:sldMk cId="2113118117" sldId="2147480562"/>
            <ac:spMk id="14" creationId="{AE3A40BC-85FF-ECBC-D9CE-476642A69A8F}"/>
          </ac:spMkLst>
        </pc:spChg>
        <pc:spChg chg="add del">
          <ac:chgData name="Janarthanan Selvaraj" userId="6602e38f-3d91-48ea-8748-de1399c0a65e" providerId="ADAL" clId="{79516081-42F4-413B-A933-BDD4757162F3}" dt="2024-06-15T01:18:54.495" v="655" actId="26606"/>
          <ac:spMkLst>
            <pc:docMk/>
            <pc:sldMk cId="2113118117" sldId="2147480562"/>
            <ac:spMk id="15" creationId="{A4AC5506-6312-4701-8D3C-40187889A947}"/>
          </ac:spMkLst>
        </pc:spChg>
        <pc:spChg chg="add del">
          <ac:chgData name="Janarthanan Selvaraj" userId="6602e38f-3d91-48ea-8748-de1399c0a65e" providerId="ADAL" clId="{79516081-42F4-413B-A933-BDD4757162F3}" dt="2024-06-15T01:18:24.204" v="652" actId="26606"/>
          <ac:spMkLst>
            <pc:docMk/>
            <pc:sldMk cId="2113118117" sldId="2147480562"/>
            <ac:spMk id="17" creationId="{C3896A03-3945-419A-B66B-4EE266EDD152}"/>
          </ac:spMkLst>
        </pc:spChg>
        <pc:spChg chg="add del">
          <ac:chgData name="Janarthanan Selvaraj" userId="6602e38f-3d91-48ea-8748-de1399c0a65e" providerId="ADAL" clId="{79516081-42F4-413B-A933-BDD4757162F3}" dt="2024-06-15T01:18:24.204" v="652" actId="26606"/>
          <ac:spMkLst>
            <pc:docMk/>
            <pc:sldMk cId="2113118117" sldId="2147480562"/>
            <ac:spMk id="19" creationId="{B34F5AD2-EDBD-4BBD-A55C-EAFFD0C7097A}"/>
          </ac:spMkLst>
        </pc:spChg>
        <pc:spChg chg="add del">
          <ac:chgData name="Janarthanan Selvaraj" userId="6602e38f-3d91-48ea-8748-de1399c0a65e" providerId="ADAL" clId="{79516081-42F4-413B-A933-BDD4757162F3}" dt="2024-06-15T01:18:24.204" v="652" actId="26606"/>
          <ac:spMkLst>
            <pc:docMk/>
            <pc:sldMk cId="2113118117" sldId="2147480562"/>
            <ac:spMk id="21" creationId="{450D3AD2-FA80-415F-A9CE-54D884561CD7}"/>
          </ac:spMkLst>
        </pc:spChg>
        <pc:picChg chg="add mod ord">
          <ac:chgData name="Janarthanan Selvaraj" userId="6602e38f-3d91-48ea-8748-de1399c0a65e" providerId="ADAL" clId="{79516081-42F4-413B-A933-BDD4757162F3}" dt="2024-06-15T01:18:54.495" v="655" actId="26606"/>
          <ac:picMkLst>
            <pc:docMk/>
            <pc:sldMk cId="2113118117" sldId="2147480562"/>
            <ac:picMk id="5" creationId="{090C1270-7784-1E40-5CE0-3F3D39320449}"/>
          </ac:picMkLst>
        </pc:picChg>
      </pc:sldChg>
      <pc:sldChg chg="modSp new mod">
        <pc:chgData name="Janarthanan Selvaraj" userId="6602e38f-3d91-48ea-8748-de1399c0a65e" providerId="ADAL" clId="{79516081-42F4-413B-A933-BDD4757162F3}" dt="2024-06-15T01:34:06.124" v="931"/>
        <pc:sldMkLst>
          <pc:docMk/>
          <pc:sldMk cId="3489920403" sldId="2147480563"/>
        </pc:sldMkLst>
        <pc:spChg chg="mod">
          <ac:chgData name="Janarthanan Selvaraj" userId="6602e38f-3d91-48ea-8748-de1399c0a65e" providerId="ADAL" clId="{79516081-42F4-413B-A933-BDD4757162F3}" dt="2024-06-15T01:33:17.794" v="927" actId="2711"/>
          <ac:spMkLst>
            <pc:docMk/>
            <pc:sldMk cId="3489920403" sldId="2147480563"/>
            <ac:spMk id="2" creationId="{C55DC150-76A2-9F0B-0109-DA5EB575893F}"/>
          </ac:spMkLst>
        </pc:spChg>
        <pc:spChg chg="mod">
          <ac:chgData name="Janarthanan Selvaraj" userId="6602e38f-3d91-48ea-8748-de1399c0a65e" providerId="ADAL" clId="{79516081-42F4-413B-A933-BDD4757162F3}" dt="2024-06-15T01:34:06.124" v="931"/>
          <ac:spMkLst>
            <pc:docMk/>
            <pc:sldMk cId="3489920403" sldId="2147480563"/>
            <ac:spMk id="3" creationId="{C2B753D9-D653-0A24-7F26-C4D5B6B1FC24}"/>
          </ac:spMkLst>
        </pc:spChg>
      </pc:sldChg>
    </pc:docChg>
  </pc:docChgLst>
  <pc:docChgLst>
    <pc:chgData name="Janarthanan Selvaraj" userId="6602e38f-3d91-48ea-8748-de1399c0a65e" providerId="ADAL" clId="{3035F712-6AA0-4030-B129-557278A94EB1}"/>
    <pc:docChg chg="custSel addSld delSld modSld">
      <pc:chgData name="Janarthanan Selvaraj" userId="6602e38f-3d91-48ea-8748-de1399c0a65e" providerId="ADAL" clId="{3035F712-6AA0-4030-B129-557278A94EB1}" dt="2024-11-25T13:24:37.520" v="247" actId="6549"/>
      <pc:docMkLst>
        <pc:docMk/>
      </pc:docMkLst>
      <pc:sldChg chg="del">
        <pc:chgData name="Janarthanan Selvaraj" userId="6602e38f-3d91-48ea-8748-de1399c0a65e" providerId="ADAL" clId="{3035F712-6AA0-4030-B129-557278A94EB1}" dt="2024-11-25T13:20:05.828" v="185" actId="47"/>
        <pc:sldMkLst>
          <pc:docMk/>
          <pc:sldMk cId="2344621570" sldId="332"/>
        </pc:sldMkLst>
      </pc:sldChg>
      <pc:sldChg chg="del">
        <pc:chgData name="Janarthanan Selvaraj" userId="6602e38f-3d91-48ea-8748-de1399c0a65e" providerId="ADAL" clId="{3035F712-6AA0-4030-B129-557278A94EB1}" dt="2024-11-25T13:20:10.278" v="186" actId="47"/>
        <pc:sldMkLst>
          <pc:docMk/>
          <pc:sldMk cId="2342812346" sldId="334"/>
        </pc:sldMkLst>
      </pc:sldChg>
      <pc:sldChg chg="modSp mod">
        <pc:chgData name="Janarthanan Selvaraj" userId="6602e38f-3d91-48ea-8748-de1399c0a65e" providerId="ADAL" clId="{3035F712-6AA0-4030-B129-557278A94EB1}" dt="2024-11-23T02:26:57.720" v="137" actId="20577"/>
        <pc:sldMkLst>
          <pc:docMk/>
          <pc:sldMk cId="2702862133" sldId="2147480582"/>
        </pc:sldMkLst>
        <pc:spChg chg="mod">
          <ac:chgData name="Janarthanan Selvaraj" userId="6602e38f-3d91-48ea-8748-de1399c0a65e" providerId="ADAL" clId="{3035F712-6AA0-4030-B129-557278A94EB1}" dt="2024-11-23T02:26:57.720" v="137" actId="20577"/>
          <ac:spMkLst>
            <pc:docMk/>
            <pc:sldMk cId="2702862133" sldId="2147480582"/>
            <ac:spMk id="3" creationId="{07ADC06F-482B-62F9-89FE-9901B63DAE24}"/>
          </ac:spMkLst>
        </pc:spChg>
      </pc:sldChg>
      <pc:sldChg chg="modSp mod">
        <pc:chgData name="Janarthanan Selvaraj" userId="6602e38f-3d91-48ea-8748-de1399c0a65e" providerId="ADAL" clId="{3035F712-6AA0-4030-B129-557278A94EB1}" dt="2024-11-25T13:24:37.520" v="247" actId="6549"/>
        <pc:sldMkLst>
          <pc:docMk/>
          <pc:sldMk cId="3569617608" sldId="2147480624"/>
        </pc:sldMkLst>
        <pc:spChg chg="mod">
          <ac:chgData name="Janarthanan Selvaraj" userId="6602e38f-3d91-48ea-8748-de1399c0a65e" providerId="ADAL" clId="{3035F712-6AA0-4030-B129-557278A94EB1}" dt="2024-11-25T13:24:37.520" v="247" actId="6549"/>
          <ac:spMkLst>
            <pc:docMk/>
            <pc:sldMk cId="3569617608" sldId="2147480624"/>
            <ac:spMk id="5" creationId="{FB61B3BE-8282-5315-7491-9E90EF2C3BC1}"/>
          </ac:spMkLst>
        </pc:spChg>
      </pc:sldChg>
      <pc:sldChg chg="del">
        <pc:chgData name="Janarthanan Selvaraj" userId="6602e38f-3d91-48ea-8748-de1399c0a65e" providerId="ADAL" clId="{3035F712-6AA0-4030-B129-557278A94EB1}" dt="2024-11-25T13:15:30.294" v="138" actId="47"/>
        <pc:sldMkLst>
          <pc:docMk/>
          <pc:sldMk cId="690092346" sldId="2147480659"/>
        </pc:sldMkLst>
      </pc:sldChg>
      <pc:sldChg chg="addSp delSp modSp add mod">
        <pc:chgData name="Janarthanan Selvaraj" userId="6602e38f-3d91-48ea-8748-de1399c0a65e" providerId="ADAL" clId="{3035F712-6AA0-4030-B129-557278A94EB1}" dt="2024-11-23T02:26:37.266" v="101" actId="1076"/>
        <pc:sldMkLst>
          <pc:docMk/>
          <pc:sldMk cId="214144894" sldId="2147480660"/>
        </pc:sldMkLst>
        <pc:spChg chg="mod">
          <ac:chgData name="Janarthanan Selvaraj" userId="6602e38f-3d91-48ea-8748-de1399c0a65e" providerId="ADAL" clId="{3035F712-6AA0-4030-B129-557278A94EB1}" dt="2024-11-23T02:26:30.356" v="100" actId="20577"/>
          <ac:spMkLst>
            <pc:docMk/>
            <pc:sldMk cId="214144894" sldId="2147480660"/>
            <ac:spMk id="2" creationId="{F2A35812-94B1-3871-6526-6976523DA417}"/>
          </ac:spMkLst>
        </pc:spChg>
        <pc:picChg chg="add mod">
          <ac:chgData name="Janarthanan Selvaraj" userId="6602e38f-3d91-48ea-8748-de1399c0a65e" providerId="ADAL" clId="{3035F712-6AA0-4030-B129-557278A94EB1}" dt="2024-11-23T02:26:37.266" v="101" actId="1076"/>
          <ac:picMkLst>
            <pc:docMk/>
            <pc:sldMk cId="214144894" sldId="2147480660"/>
            <ac:picMk id="3" creationId="{536B98FD-9A3A-DAEA-7D38-AFB5B3BB042C}"/>
          </ac:picMkLst>
        </pc:picChg>
        <pc:picChg chg="del">
          <ac:chgData name="Janarthanan Selvaraj" userId="6602e38f-3d91-48ea-8748-de1399c0a65e" providerId="ADAL" clId="{3035F712-6AA0-4030-B129-557278A94EB1}" dt="2024-11-23T02:26:15.064" v="60" actId="478"/>
          <ac:picMkLst>
            <pc:docMk/>
            <pc:sldMk cId="214144894" sldId="2147480660"/>
            <ac:picMk id="4" creationId="{FA70E299-3B99-A518-E2C4-A42D9411D12F}"/>
          </ac:picMkLst>
        </pc:picChg>
      </pc:sldChg>
      <pc:sldChg chg="modSp add mod">
        <pc:chgData name="Janarthanan Selvaraj" userId="6602e38f-3d91-48ea-8748-de1399c0a65e" providerId="ADAL" clId="{3035F712-6AA0-4030-B129-557278A94EB1}" dt="2024-11-25T13:16:06.135" v="184" actId="33524"/>
        <pc:sldMkLst>
          <pc:docMk/>
          <pc:sldMk cId="2526371860" sldId="2147480661"/>
        </pc:sldMkLst>
        <pc:spChg chg="mod">
          <ac:chgData name="Janarthanan Selvaraj" userId="6602e38f-3d91-48ea-8748-de1399c0a65e" providerId="ADAL" clId="{3035F712-6AA0-4030-B129-557278A94EB1}" dt="2024-11-25T13:15:46.542" v="149" actId="20577"/>
          <ac:spMkLst>
            <pc:docMk/>
            <pc:sldMk cId="2526371860" sldId="2147480661"/>
            <ac:spMk id="2" creationId="{E4683076-73B2-789C-C0FF-FDA3F5126402}"/>
          </ac:spMkLst>
        </pc:spChg>
        <pc:spChg chg="mod">
          <ac:chgData name="Janarthanan Selvaraj" userId="6602e38f-3d91-48ea-8748-de1399c0a65e" providerId="ADAL" clId="{3035F712-6AA0-4030-B129-557278A94EB1}" dt="2024-11-25T13:16:06.135" v="184" actId="33524"/>
          <ac:spMkLst>
            <pc:docMk/>
            <pc:sldMk cId="2526371860" sldId="2147480661"/>
            <ac:spMk id="3" creationId="{7985613C-A68E-C705-3254-193AB1931B22}"/>
          </ac:spMkLst>
        </pc:spChg>
      </pc:sldChg>
    </pc:docChg>
  </pc:docChgLst>
  <pc:docChgLst>
    <pc:chgData name="Janarthanan Selvaraj" userId="8e8f83d9-d737-4123-a55b-43ffd2f0350b" providerId="ADAL" clId="{8C00EF98-5991-4703-B1CA-CEFF1C07ED2F}"/>
    <pc:docChg chg="undo custSel addSld delSld modSld sldOrd delMainMaster">
      <pc:chgData name="Janarthanan Selvaraj" userId="8e8f83d9-d737-4123-a55b-43ffd2f0350b" providerId="ADAL" clId="{8C00EF98-5991-4703-B1CA-CEFF1C07ED2F}" dt="2024-01-19T15:47:35.774" v="231" actId="1076"/>
      <pc:docMkLst>
        <pc:docMk/>
      </pc:docMkLst>
      <pc:sldChg chg="add del">
        <pc:chgData name="Janarthanan Selvaraj" userId="8e8f83d9-d737-4123-a55b-43ffd2f0350b" providerId="ADAL" clId="{8C00EF98-5991-4703-B1CA-CEFF1C07ED2F}" dt="2024-01-19T15:40:21.088" v="166" actId="47"/>
        <pc:sldMkLst>
          <pc:docMk/>
          <pc:sldMk cId="2306342227" sldId="286"/>
        </pc:sldMkLst>
      </pc:sldChg>
      <pc:sldChg chg="del">
        <pc:chgData name="Janarthanan Selvaraj" userId="8e8f83d9-d737-4123-a55b-43ffd2f0350b" providerId="ADAL" clId="{8C00EF98-5991-4703-B1CA-CEFF1C07ED2F}" dt="2024-01-19T15:38:55.698" v="156" actId="47"/>
        <pc:sldMkLst>
          <pc:docMk/>
          <pc:sldMk cId="1050836450" sldId="324"/>
        </pc:sldMkLst>
      </pc:sldChg>
      <pc:sldChg chg="del">
        <pc:chgData name="Janarthanan Selvaraj" userId="8e8f83d9-d737-4123-a55b-43ffd2f0350b" providerId="ADAL" clId="{8C00EF98-5991-4703-B1CA-CEFF1C07ED2F}" dt="2024-01-19T15:36:51.862" v="48" actId="47"/>
        <pc:sldMkLst>
          <pc:docMk/>
          <pc:sldMk cId="2535975624" sldId="333"/>
        </pc:sldMkLst>
      </pc:sldChg>
      <pc:sldChg chg="addSp delSp modSp mod">
        <pc:chgData name="Janarthanan Selvaraj" userId="8e8f83d9-d737-4123-a55b-43ffd2f0350b" providerId="ADAL" clId="{8C00EF98-5991-4703-B1CA-CEFF1C07ED2F}" dt="2024-01-19T15:47:35.774" v="231" actId="1076"/>
        <pc:sldMkLst>
          <pc:docMk/>
          <pc:sldMk cId="2342812346" sldId="334"/>
        </pc:sldMkLst>
        <pc:spChg chg="mod">
          <ac:chgData name="Janarthanan Selvaraj" userId="8e8f83d9-d737-4123-a55b-43ffd2f0350b" providerId="ADAL" clId="{8C00EF98-5991-4703-B1CA-CEFF1C07ED2F}" dt="2024-01-19T15:47:31.960" v="229" actId="1076"/>
          <ac:spMkLst>
            <pc:docMk/>
            <pc:sldMk cId="2342812346" sldId="334"/>
            <ac:spMk id="2" creationId="{8C7F73D6-35F5-A1D7-AD2E-A1309F030CB6}"/>
          </ac:spMkLst>
        </pc:spChg>
        <pc:picChg chg="add mod">
          <ac:chgData name="Janarthanan Selvaraj" userId="8e8f83d9-d737-4123-a55b-43ffd2f0350b" providerId="ADAL" clId="{8C00EF98-5991-4703-B1CA-CEFF1C07ED2F}" dt="2024-01-19T15:47:35.774" v="231" actId="1076"/>
          <ac:picMkLst>
            <pc:docMk/>
            <pc:sldMk cId="2342812346" sldId="334"/>
            <ac:picMk id="3" creationId="{807E7F2E-FA70-3536-3F2D-3AAC91448704}"/>
          </ac:picMkLst>
        </pc:picChg>
        <pc:picChg chg="del">
          <ac:chgData name="Janarthanan Selvaraj" userId="8e8f83d9-d737-4123-a55b-43ffd2f0350b" providerId="ADAL" clId="{8C00EF98-5991-4703-B1CA-CEFF1C07ED2F}" dt="2024-01-19T15:47:28.021" v="228" actId="478"/>
          <ac:picMkLst>
            <pc:docMk/>
            <pc:sldMk cId="2342812346" sldId="334"/>
            <ac:picMk id="4" creationId="{7047131F-5D1C-66B5-4C0C-596040A5B4E1}"/>
          </ac:picMkLst>
        </pc:picChg>
      </pc:sldChg>
      <pc:sldChg chg="modSp mod">
        <pc:chgData name="Janarthanan Selvaraj" userId="8e8f83d9-d737-4123-a55b-43ffd2f0350b" providerId="ADAL" clId="{8C00EF98-5991-4703-B1CA-CEFF1C07ED2F}" dt="2024-01-19T15:38:46.586" v="155" actId="20577"/>
        <pc:sldMkLst>
          <pc:docMk/>
          <pc:sldMk cId="29895936" sldId="338"/>
        </pc:sldMkLst>
        <pc:spChg chg="mod">
          <ac:chgData name="Janarthanan Selvaraj" userId="8e8f83d9-d737-4123-a55b-43ffd2f0350b" providerId="ADAL" clId="{8C00EF98-5991-4703-B1CA-CEFF1C07ED2F}" dt="2024-01-19T15:38:46.586" v="155" actId="20577"/>
          <ac:spMkLst>
            <pc:docMk/>
            <pc:sldMk cId="29895936" sldId="338"/>
            <ac:spMk id="3" creationId="{AA045448-D9CA-9507-61A0-04F174EDF59C}"/>
          </ac:spMkLst>
        </pc:spChg>
      </pc:sldChg>
      <pc:sldChg chg="add del">
        <pc:chgData name="Janarthanan Selvaraj" userId="8e8f83d9-d737-4123-a55b-43ffd2f0350b" providerId="ADAL" clId="{8C00EF98-5991-4703-B1CA-CEFF1C07ED2F}" dt="2024-01-19T15:39:07.130" v="162" actId="47"/>
        <pc:sldMkLst>
          <pc:docMk/>
          <pc:sldMk cId="136369149" sldId="2147480499"/>
        </pc:sldMkLst>
      </pc:sldChg>
      <pc:sldChg chg="add del">
        <pc:chgData name="Janarthanan Selvaraj" userId="8e8f83d9-d737-4123-a55b-43ffd2f0350b" providerId="ADAL" clId="{8C00EF98-5991-4703-B1CA-CEFF1C07ED2F}" dt="2024-01-19T15:39:06.203" v="161" actId="47"/>
        <pc:sldMkLst>
          <pc:docMk/>
          <pc:sldMk cId="2281331320" sldId="2147480500"/>
        </pc:sldMkLst>
      </pc:sldChg>
      <pc:sldChg chg="add del">
        <pc:chgData name="Janarthanan Selvaraj" userId="8e8f83d9-d737-4123-a55b-43ffd2f0350b" providerId="ADAL" clId="{8C00EF98-5991-4703-B1CA-CEFF1C07ED2F}" dt="2024-01-19T15:39:05.791" v="160" actId="47"/>
        <pc:sldMkLst>
          <pc:docMk/>
          <pc:sldMk cId="305470668" sldId="2147480501"/>
        </pc:sldMkLst>
      </pc:sldChg>
      <pc:sldChg chg="del">
        <pc:chgData name="Janarthanan Selvaraj" userId="8e8f83d9-d737-4123-a55b-43ffd2f0350b" providerId="ADAL" clId="{8C00EF98-5991-4703-B1CA-CEFF1C07ED2F}" dt="2024-01-19T15:39:14.713" v="163" actId="47"/>
        <pc:sldMkLst>
          <pc:docMk/>
          <pc:sldMk cId="2300781402" sldId="2147480505"/>
        </pc:sldMkLst>
      </pc:sldChg>
      <pc:sldChg chg="modSp mod">
        <pc:chgData name="Janarthanan Selvaraj" userId="8e8f83d9-d737-4123-a55b-43ffd2f0350b" providerId="ADAL" clId="{8C00EF98-5991-4703-B1CA-CEFF1C07ED2F}" dt="2024-01-19T15:36:46.545" v="47" actId="20577"/>
        <pc:sldMkLst>
          <pc:docMk/>
          <pc:sldMk cId="1738424040" sldId="2147480518"/>
        </pc:sldMkLst>
        <pc:spChg chg="mod">
          <ac:chgData name="Janarthanan Selvaraj" userId="8e8f83d9-d737-4123-a55b-43ffd2f0350b" providerId="ADAL" clId="{8C00EF98-5991-4703-B1CA-CEFF1C07ED2F}" dt="2024-01-19T15:36:46.545" v="47" actId="20577"/>
          <ac:spMkLst>
            <pc:docMk/>
            <pc:sldMk cId="1738424040" sldId="2147480518"/>
            <ac:spMk id="7" creationId="{BD189218-8F85-05FD-2C0E-3E90A53EA73B}"/>
          </ac:spMkLst>
        </pc:spChg>
      </pc:sldChg>
      <pc:sldChg chg="addSp delSp modSp mod">
        <pc:chgData name="Janarthanan Selvaraj" userId="8e8f83d9-d737-4123-a55b-43ffd2f0350b" providerId="ADAL" clId="{8C00EF98-5991-4703-B1CA-CEFF1C07ED2F}" dt="2024-01-19T15:46:44.873" v="227" actId="1076"/>
        <pc:sldMkLst>
          <pc:docMk/>
          <pc:sldMk cId="1413369074" sldId="2147480558"/>
        </pc:sldMkLst>
        <pc:spChg chg="mod">
          <ac:chgData name="Janarthanan Selvaraj" userId="8e8f83d9-d737-4123-a55b-43ffd2f0350b" providerId="ADAL" clId="{8C00EF98-5991-4703-B1CA-CEFF1C07ED2F}" dt="2024-01-19T15:43:23.156" v="217" actId="20577"/>
          <ac:spMkLst>
            <pc:docMk/>
            <pc:sldMk cId="1413369074" sldId="2147480558"/>
            <ac:spMk id="6" creationId="{196FD039-3E9E-36F5-A652-F920A419793E}"/>
          </ac:spMkLst>
        </pc:spChg>
        <pc:picChg chg="add mod">
          <ac:chgData name="Janarthanan Selvaraj" userId="8e8f83d9-d737-4123-a55b-43ffd2f0350b" providerId="ADAL" clId="{8C00EF98-5991-4703-B1CA-CEFF1C07ED2F}" dt="2024-01-19T15:43:16.737" v="201" actId="1076"/>
          <ac:picMkLst>
            <pc:docMk/>
            <pc:sldMk cId="1413369074" sldId="2147480558"/>
            <ac:picMk id="2" creationId="{13F3EFF1-A5D4-FA13-B2E9-0380B853B9BB}"/>
          </ac:picMkLst>
        </pc:picChg>
        <pc:picChg chg="del">
          <ac:chgData name="Janarthanan Selvaraj" userId="8e8f83d9-d737-4123-a55b-43ffd2f0350b" providerId="ADAL" clId="{8C00EF98-5991-4703-B1CA-CEFF1C07ED2F}" dt="2024-01-19T15:43:13.747" v="199" actId="478"/>
          <ac:picMkLst>
            <pc:docMk/>
            <pc:sldMk cId="1413369074" sldId="2147480558"/>
            <ac:picMk id="3" creationId="{94EFE600-4088-5490-8994-6974B1A7FED5}"/>
          </ac:picMkLst>
        </pc:picChg>
        <pc:picChg chg="add mod">
          <ac:chgData name="Janarthanan Selvaraj" userId="8e8f83d9-d737-4123-a55b-43ffd2f0350b" providerId="ADAL" clId="{8C00EF98-5991-4703-B1CA-CEFF1C07ED2F}" dt="2024-01-19T15:46:44.873" v="227" actId="1076"/>
          <ac:picMkLst>
            <pc:docMk/>
            <pc:sldMk cId="1413369074" sldId="2147480558"/>
            <ac:picMk id="5" creationId="{2ED311EA-5985-1CF5-0302-1693AA94CD54}"/>
          </ac:picMkLst>
        </pc:picChg>
        <pc:picChg chg="del">
          <ac:chgData name="Janarthanan Selvaraj" userId="8e8f83d9-d737-4123-a55b-43ffd2f0350b" providerId="ADAL" clId="{8C00EF98-5991-4703-B1CA-CEFF1C07ED2F}" dt="2024-01-19T15:46:35.147" v="220" actId="478"/>
          <ac:picMkLst>
            <pc:docMk/>
            <pc:sldMk cId="1413369074" sldId="2147480558"/>
            <ac:picMk id="10" creationId="{151824C4-3FDB-3351-3B0F-A0FA60ED6CDA}"/>
          </ac:picMkLst>
        </pc:picChg>
      </pc:sldChg>
      <pc:sldChg chg="ord">
        <pc:chgData name="Janarthanan Selvaraj" userId="8e8f83d9-d737-4123-a55b-43ffd2f0350b" providerId="ADAL" clId="{8C00EF98-5991-4703-B1CA-CEFF1C07ED2F}" dt="2024-01-19T15:43:33.396" v="219"/>
        <pc:sldMkLst>
          <pc:docMk/>
          <pc:sldMk cId="3844079904" sldId="2147480559"/>
        </pc:sldMkLst>
      </pc:sldChg>
      <pc:sldChg chg="addSp delSp modSp add mod">
        <pc:chgData name="Janarthanan Selvaraj" userId="8e8f83d9-d737-4123-a55b-43ffd2f0350b" providerId="ADAL" clId="{8C00EF98-5991-4703-B1CA-CEFF1C07ED2F}" dt="2024-01-19T15:41:55.021" v="188" actId="20577"/>
        <pc:sldMkLst>
          <pc:docMk/>
          <pc:sldMk cId="2710240805" sldId="2147480561"/>
        </pc:sldMkLst>
        <pc:spChg chg="mod">
          <ac:chgData name="Janarthanan Selvaraj" userId="8e8f83d9-d737-4123-a55b-43ffd2f0350b" providerId="ADAL" clId="{8C00EF98-5991-4703-B1CA-CEFF1C07ED2F}" dt="2024-01-19T15:41:55.021" v="188" actId="20577"/>
          <ac:spMkLst>
            <pc:docMk/>
            <pc:sldMk cId="2710240805" sldId="2147480561"/>
            <ac:spMk id="4" creationId="{00000000-0000-0000-0000-000000000000}"/>
          </ac:spMkLst>
        </pc:spChg>
        <pc:picChg chg="del">
          <ac:chgData name="Janarthanan Selvaraj" userId="8e8f83d9-d737-4123-a55b-43ffd2f0350b" providerId="ADAL" clId="{8C00EF98-5991-4703-B1CA-CEFF1C07ED2F}" dt="2024-01-19T15:41:43.931" v="168" actId="478"/>
          <ac:picMkLst>
            <pc:docMk/>
            <pc:sldMk cId="2710240805" sldId="2147480561"/>
            <ac:picMk id="2" creationId="{4AEADBC7-53E6-CD34-ADD4-65E6B9F9925B}"/>
          </ac:picMkLst>
        </pc:picChg>
        <pc:picChg chg="add mod">
          <ac:chgData name="Janarthanan Selvaraj" userId="8e8f83d9-d737-4123-a55b-43ffd2f0350b" providerId="ADAL" clId="{8C00EF98-5991-4703-B1CA-CEFF1C07ED2F}" dt="2024-01-19T15:41:45.054" v="169"/>
          <ac:picMkLst>
            <pc:docMk/>
            <pc:sldMk cId="2710240805" sldId="2147480561"/>
            <ac:picMk id="3" creationId="{F1257A13-5E54-D3F3-E5FE-055325C9BD2E}"/>
          </ac:picMkLst>
        </pc:picChg>
      </pc:sldChg>
      <pc:sldChg chg="add">
        <pc:chgData name="Janarthanan Selvaraj" userId="8e8f83d9-d737-4123-a55b-43ffd2f0350b" providerId="ADAL" clId="{8C00EF98-5991-4703-B1CA-CEFF1C07ED2F}" dt="2024-01-19T15:41:40.173" v="167" actId="2890"/>
        <pc:sldMkLst>
          <pc:docMk/>
          <pc:sldMk cId="807542544" sldId="2147480562"/>
        </pc:sldMkLst>
      </pc:sldChg>
      <pc:sldChg chg="addSp delSp modSp add mod">
        <pc:chgData name="Janarthanan Selvaraj" userId="8e8f83d9-d737-4123-a55b-43ffd2f0350b" providerId="ADAL" clId="{8C00EF98-5991-4703-B1CA-CEFF1C07ED2F}" dt="2024-01-19T15:42:37.098" v="198" actId="207"/>
        <pc:sldMkLst>
          <pc:docMk/>
          <pc:sldMk cId="3806440285" sldId="2147480563"/>
        </pc:sldMkLst>
        <pc:grpChg chg="add mod">
          <ac:chgData name="Janarthanan Selvaraj" userId="8e8f83d9-d737-4123-a55b-43ffd2f0350b" providerId="ADAL" clId="{8C00EF98-5991-4703-B1CA-CEFF1C07ED2F}" dt="2024-01-19T15:42:10.446" v="192" actId="1076"/>
          <ac:grpSpMkLst>
            <pc:docMk/>
            <pc:sldMk cId="3806440285" sldId="2147480563"/>
            <ac:grpSpMk id="2" creationId="{4D9E08E7-7984-1EE4-7487-8CA4FE29402F}"/>
          </ac:grpSpMkLst>
        </pc:grpChg>
        <pc:graphicFrameChg chg="mod">
          <ac:chgData name="Janarthanan Selvaraj" userId="8e8f83d9-d737-4123-a55b-43ffd2f0350b" providerId="ADAL" clId="{8C00EF98-5991-4703-B1CA-CEFF1C07ED2F}" dt="2024-01-19T15:42:37.098" v="198" actId="207"/>
          <ac:graphicFrameMkLst>
            <pc:docMk/>
            <pc:sldMk cId="3806440285" sldId="2147480563"/>
            <ac:graphicFrameMk id="5" creationId="{F504E9E1-C925-37B8-3B46-E807AC403B0A}"/>
          </ac:graphicFrameMkLst>
        </pc:graphicFrameChg>
        <pc:picChg chg="del">
          <ac:chgData name="Janarthanan Selvaraj" userId="8e8f83d9-d737-4123-a55b-43ffd2f0350b" providerId="ADAL" clId="{8C00EF98-5991-4703-B1CA-CEFF1C07ED2F}" dt="2024-01-19T15:42:04.623" v="190" actId="478"/>
          <ac:picMkLst>
            <pc:docMk/>
            <pc:sldMk cId="3806440285" sldId="2147480563"/>
            <ac:picMk id="3" creationId="{F1257A13-5E54-D3F3-E5FE-055325C9BD2E}"/>
          </ac:picMkLst>
        </pc:picChg>
        <pc:picChg chg="mod">
          <ac:chgData name="Janarthanan Selvaraj" userId="8e8f83d9-d737-4123-a55b-43ffd2f0350b" providerId="ADAL" clId="{8C00EF98-5991-4703-B1CA-CEFF1C07ED2F}" dt="2024-01-19T15:42:05.102" v="191"/>
          <ac:picMkLst>
            <pc:docMk/>
            <pc:sldMk cId="3806440285" sldId="2147480563"/>
            <ac:picMk id="6" creationId="{54B36965-EACB-A593-F506-F69C18F221F3}"/>
          </ac:picMkLst>
        </pc:picChg>
      </pc:sldChg>
      <pc:sldMasterChg chg="del delSldLayout">
        <pc:chgData name="Janarthanan Selvaraj" userId="8e8f83d9-d737-4123-a55b-43ffd2f0350b" providerId="ADAL" clId="{8C00EF98-5991-4703-B1CA-CEFF1C07ED2F}" dt="2024-01-19T15:39:14.713" v="163" actId="47"/>
        <pc:sldMasterMkLst>
          <pc:docMk/>
          <pc:sldMasterMk cId="494934206" sldId="2147483770"/>
        </pc:sldMasterMkLst>
        <pc:sldLayoutChg chg="del">
          <pc:chgData name="Janarthanan Selvaraj" userId="8e8f83d9-d737-4123-a55b-43ffd2f0350b" providerId="ADAL" clId="{8C00EF98-5991-4703-B1CA-CEFF1C07ED2F}" dt="2024-01-19T15:39:14.713" v="163" actId="47"/>
          <pc:sldLayoutMkLst>
            <pc:docMk/>
            <pc:sldMasterMk cId="494934206" sldId="2147483770"/>
            <pc:sldLayoutMk cId="3176703233" sldId="2147483771"/>
          </pc:sldLayoutMkLst>
        </pc:sldLayoutChg>
        <pc:sldLayoutChg chg="del">
          <pc:chgData name="Janarthanan Selvaraj" userId="8e8f83d9-d737-4123-a55b-43ffd2f0350b" providerId="ADAL" clId="{8C00EF98-5991-4703-B1CA-CEFF1C07ED2F}" dt="2024-01-19T15:39:14.713" v="163" actId="47"/>
          <pc:sldLayoutMkLst>
            <pc:docMk/>
            <pc:sldMasterMk cId="494934206" sldId="2147483770"/>
            <pc:sldLayoutMk cId="1241583416" sldId="2147483772"/>
          </pc:sldLayoutMkLst>
        </pc:sldLayoutChg>
        <pc:sldLayoutChg chg="del">
          <pc:chgData name="Janarthanan Selvaraj" userId="8e8f83d9-d737-4123-a55b-43ffd2f0350b" providerId="ADAL" clId="{8C00EF98-5991-4703-B1CA-CEFF1C07ED2F}" dt="2024-01-19T15:39:14.713" v="163" actId="47"/>
          <pc:sldLayoutMkLst>
            <pc:docMk/>
            <pc:sldMasterMk cId="494934206" sldId="2147483770"/>
            <pc:sldLayoutMk cId="1207956255" sldId="2147483773"/>
          </pc:sldLayoutMkLst>
        </pc:sldLayoutChg>
        <pc:sldLayoutChg chg="del">
          <pc:chgData name="Janarthanan Selvaraj" userId="8e8f83d9-d737-4123-a55b-43ffd2f0350b" providerId="ADAL" clId="{8C00EF98-5991-4703-B1CA-CEFF1C07ED2F}" dt="2024-01-19T15:39:14.713" v="163" actId="47"/>
          <pc:sldLayoutMkLst>
            <pc:docMk/>
            <pc:sldMasterMk cId="494934206" sldId="2147483770"/>
            <pc:sldLayoutMk cId="1348108455" sldId="2147483774"/>
          </pc:sldLayoutMkLst>
        </pc:sldLayoutChg>
        <pc:sldLayoutChg chg="del">
          <pc:chgData name="Janarthanan Selvaraj" userId="8e8f83d9-d737-4123-a55b-43ffd2f0350b" providerId="ADAL" clId="{8C00EF98-5991-4703-B1CA-CEFF1C07ED2F}" dt="2024-01-19T15:39:14.713" v="163" actId="47"/>
          <pc:sldLayoutMkLst>
            <pc:docMk/>
            <pc:sldMasterMk cId="494934206" sldId="2147483770"/>
            <pc:sldLayoutMk cId="3931443684" sldId="2147483775"/>
          </pc:sldLayoutMkLst>
        </pc:sldLayoutChg>
        <pc:sldLayoutChg chg="del">
          <pc:chgData name="Janarthanan Selvaraj" userId="8e8f83d9-d737-4123-a55b-43ffd2f0350b" providerId="ADAL" clId="{8C00EF98-5991-4703-B1CA-CEFF1C07ED2F}" dt="2024-01-19T15:39:14.713" v="163" actId="47"/>
          <pc:sldLayoutMkLst>
            <pc:docMk/>
            <pc:sldMasterMk cId="494934206" sldId="2147483770"/>
            <pc:sldLayoutMk cId="2149477126" sldId="2147483776"/>
          </pc:sldLayoutMkLst>
        </pc:sldLayoutChg>
        <pc:sldLayoutChg chg="del">
          <pc:chgData name="Janarthanan Selvaraj" userId="8e8f83d9-d737-4123-a55b-43ffd2f0350b" providerId="ADAL" clId="{8C00EF98-5991-4703-B1CA-CEFF1C07ED2F}" dt="2024-01-19T15:39:14.713" v="163" actId="47"/>
          <pc:sldLayoutMkLst>
            <pc:docMk/>
            <pc:sldMasterMk cId="494934206" sldId="2147483770"/>
            <pc:sldLayoutMk cId="1014437811" sldId="2147483777"/>
          </pc:sldLayoutMkLst>
        </pc:sldLayoutChg>
        <pc:sldLayoutChg chg="del">
          <pc:chgData name="Janarthanan Selvaraj" userId="8e8f83d9-d737-4123-a55b-43ffd2f0350b" providerId="ADAL" clId="{8C00EF98-5991-4703-B1CA-CEFF1C07ED2F}" dt="2024-01-19T15:39:14.713" v="163" actId="47"/>
          <pc:sldLayoutMkLst>
            <pc:docMk/>
            <pc:sldMasterMk cId="494934206" sldId="2147483770"/>
            <pc:sldLayoutMk cId="1301040287" sldId="2147483778"/>
          </pc:sldLayoutMkLst>
        </pc:sldLayoutChg>
        <pc:sldLayoutChg chg="del">
          <pc:chgData name="Janarthanan Selvaraj" userId="8e8f83d9-d737-4123-a55b-43ffd2f0350b" providerId="ADAL" clId="{8C00EF98-5991-4703-B1CA-CEFF1C07ED2F}" dt="2024-01-19T15:39:14.713" v="163" actId="47"/>
          <pc:sldLayoutMkLst>
            <pc:docMk/>
            <pc:sldMasterMk cId="494934206" sldId="2147483770"/>
            <pc:sldLayoutMk cId="3731064818" sldId="2147483779"/>
          </pc:sldLayoutMkLst>
        </pc:sldLayoutChg>
        <pc:sldLayoutChg chg="del">
          <pc:chgData name="Janarthanan Selvaraj" userId="8e8f83d9-d737-4123-a55b-43ffd2f0350b" providerId="ADAL" clId="{8C00EF98-5991-4703-B1CA-CEFF1C07ED2F}" dt="2024-01-19T15:39:14.713" v="163" actId="47"/>
          <pc:sldLayoutMkLst>
            <pc:docMk/>
            <pc:sldMasterMk cId="494934206" sldId="2147483770"/>
            <pc:sldLayoutMk cId="1472684735" sldId="2147483780"/>
          </pc:sldLayoutMkLst>
        </pc:sldLayoutChg>
        <pc:sldLayoutChg chg="del">
          <pc:chgData name="Janarthanan Selvaraj" userId="8e8f83d9-d737-4123-a55b-43ffd2f0350b" providerId="ADAL" clId="{8C00EF98-5991-4703-B1CA-CEFF1C07ED2F}" dt="2024-01-19T15:39:14.713" v="163" actId="47"/>
          <pc:sldLayoutMkLst>
            <pc:docMk/>
            <pc:sldMasterMk cId="494934206" sldId="2147483770"/>
            <pc:sldLayoutMk cId="382870773" sldId="2147483781"/>
          </pc:sldLayoutMkLst>
        </pc:sldLayoutChg>
        <pc:sldLayoutChg chg="del">
          <pc:chgData name="Janarthanan Selvaraj" userId="8e8f83d9-d737-4123-a55b-43ffd2f0350b" providerId="ADAL" clId="{8C00EF98-5991-4703-B1CA-CEFF1C07ED2F}" dt="2024-01-19T15:39:14.713" v="163" actId="47"/>
          <pc:sldLayoutMkLst>
            <pc:docMk/>
            <pc:sldMasterMk cId="494934206" sldId="2147483770"/>
            <pc:sldLayoutMk cId="566699372" sldId="2147483782"/>
          </pc:sldLayoutMkLst>
        </pc:sldLayoutChg>
        <pc:sldLayoutChg chg="del">
          <pc:chgData name="Janarthanan Selvaraj" userId="8e8f83d9-d737-4123-a55b-43ffd2f0350b" providerId="ADAL" clId="{8C00EF98-5991-4703-B1CA-CEFF1C07ED2F}" dt="2024-01-19T15:39:14.713" v="163" actId="47"/>
          <pc:sldLayoutMkLst>
            <pc:docMk/>
            <pc:sldMasterMk cId="494934206" sldId="2147483770"/>
            <pc:sldLayoutMk cId="3298944578" sldId="2147483783"/>
          </pc:sldLayoutMkLst>
        </pc:sldLayoutChg>
      </pc:sldMasterChg>
    </pc:docChg>
  </pc:docChgLst>
  <pc:docChgLst>
    <pc:chgData name="Janarthanan Selvaraj" userId="6602e38f-3d91-48ea-8748-de1399c0a65e" providerId="ADAL" clId="{A610E2C4-7ED4-4824-98EA-308AB29E15F9}"/>
    <pc:docChg chg="undo custSel addSld delSld modSld sldOrd">
      <pc:chgData name="Janarthanan Selvaraj" userId="6602e38f-3d91-48ea-8748-de1399c0a65e" providerId="ADAL" clId="{A610E2C4-7ED4-4824-98EA-308AB29E15F9}" dt="2024-10-05T03:49:25.034" v="1782" actId="1076"/>
      <pc:docMkLst>
        <pc:docMk/>
      </pc:docMkLst>
      <pc:sldChg chg="addSp modSp">
        <pc:chgData name="Janarthanan Selvaraj" userId="6602e38f-3d91-48ea-8748-de1399c0a65e" providerId="ADAL" clId="{A610E2C4-7ED4-4824-98EA-308AB29E15F9}" dt="2024-10-04T14:33:22.782" v="1521"/>
        <pc:sldMkLst>
          <pc:docMk/>
          <pc:sldMk cId="2344621570" sldId="332"/>
        </pc:sldMkLst>
        <pc:graphicFrameChg chg="add mod">
          <ac:chgData name="Janarthanan Selvaraj" userId="6602e38f-3d91-48ea-8748-de1399c0a65e" providerId="ADAL" clId="{A610E2C4-7ED4-4824-98EA-308AB29E15F9}" dt="2024-10-04T14:33:22.782" v="1521"/>
          <ac:graphicFrameMkLst>
            <pc:docMk/>
            <pc:sldMk cId="2344621570" sldId="332"/>
            <ac:graphicFrameMk id="2" creationId="{251B4CFA-44FF-6367-02B7-1DC34211446B}"/>
          </ac:graphicFrameMkLst>
        </pc:graphicFrameChg>
      </pc:sldChg>
      <pc:sldChg chg="addSp delSp modSp mod">
        <pc:chgData name="Janarthanan Selvaraj" userId="6602e38f-3d91-48ea-8748-de1399c0a65e" providerId="ADAL" clId="{A610E2C4-7ED4-4824-98EA-308AB29E15F9}" dt="2024-10-04T13:58:01.209" v="300" actId="255"/>
        <pc:sldMkLst>
          <pc:docMk/>
          <pc:sldMk cId="3280812956" sldId="2147480570"/>
        </pc:sldMkLst>
        <pc:spChg chg="mod">
          <ac:chgData name="Janarthanan Selvaraj" userId="6602e38f-3d91-48ea-8748-de1399c0a65e" providerId="ADAL" clId="{A610E2C4-7ED4-4824-98EA-308AB29E15F9}" dt="2024-10-04T13:55:12.992" v="159" actId="20577"/>
          <ac:spMkLst>
            <pc:docMk/>
            <pc:sldMk cId="3280812956" sldId="2147480570"/>
            <ac:spMk id="2" creationId="{477BE32B-B2E4-E4D9-2316-BE3F1F8BF1F2}"/>
          </ac:spMkLst>
        </pc:spChg>
        <pc:spChg chg="add mod">
          <ac:chgData name="Janarthanan Selvaraj" userId="6602e38f-3d91-48ea-8748-de1399c0a65e" providerId="ADAL" clId="{A610E2C4-7ED4-4824-98EA-308AB29E15F9}" dt="2024-10-04T13:58:01.209" v="300" actId="255"/>
          <ac:spMkLst>
            <pc:docMk/>
            <pc:sldMk cId="3280812956" sldId="2147480570"/>
            <ac:spMk id="3" creationId="{9B5190FA-F382-9681-41E5-7295A26D2CC9}"/>
          </ac:spMkLst>
        </pc:spChg>
        <pc:picChg chg="del">
          <ac:chgData name="Janarthanan Selvaraj" userId="6602e38f-3d91-48ea-8748-de1399c0a65e" providerId="ADAL" clId="{A610E2C4-7ED4-4824-98EA-308AB29E15F9}" dt="2024-10-04T13:56:41.113" v="160" actId="478"/>
          <ac:picMkLst>
            <pc:docMk/>
            <pc:sldMk cId="3280812956" sldId="2147480570"/>
            <ac:picMk id="16" creationId="{4E8488FF-9B24-7A51-5C9A-3C618BFDA7C1}"/>
          </ac:picMkLst>
        </pc:picChg>
      </pc:sldChg>
      <pc:sldChg chg="addSp delSp modSp mod">
        <pc:chgData name="Janarthanan Selvaraj" userId="6602e38f-3d91-48ea-8748-de1399c0a65e" providerId="ADAL" clId="{A610E2C4-7ED4-4824-98EA-308AB29E15F9}" dt="2024-10-04T14:11:26.250" v="777" actId="2711"/>
        <pc:sldMkLst>
          <pc:docMk/>
          <pc:sldMk cId="397135748" sldId="2147480573"/>
        </pc:sldMkLst>
        <pc:spChg chg="mod">
          <ac:chgData name="Janarthanan Selvaraj" userId="6602e38f-3d91-48ea-8748-de1399c0a65e" providerId="ADAL" clId="{A610E2C4-7ED4-4824-98EA-308AB29E15F9}" dt="2024-10-04T14:11:22.465" v="776" actId="255"/>
          <ac:spMkLst>
            <pc:docMk/>
            <pc:sldMk cId="397135748" sldId="2147480573"/>
            <ac:spMk id="2" creationId="{477BE32B-B2E4-E4D9-2316-BE3F1F8BF1F2}"/>
          </ac:spMkLst>
        </pc:spChg>
        <pc:spChg chg="add mod">
          <ac:chgData name="Janarthanan Selvaraj" userId="6602e38f-3d91-48ea-8748-de1399c0a65e" providerId="ADAL" clId="{A610E2C4-7ED4-4824-98EA-308AB29E15F9}" dt="2024-10-04T14:11:26.250" v="777" actId="2711"/>
          <ac:spMkLst>
            <pc:docMk/>
            <pc:sldMk cId="397135748" sldId="2147480573"/>
            <ac:spMk id="4" creationId="{FE085B2B-0357-3437-9CC3-7B030F607C36}"/>
          </ac:spMkLst>
        </pc:spChg>
        <pc:spChg chg="ord">
          <ac:chgData name="Janarthanan Selvaraj" userId="6602e38f-3d91-48ea-8748-de1399c0a65e" providerId="ADAL" clId="{A610E2C4-7ED4-4824-98EA-308AB29E15F9}" dt="2024-10-04T14:11:06.541" v="773" actId="26606"/>
          <ac:spMkLst>
            <pc:docMk/>
            <pc:sldMk cId="397135748" sldId="2147480573"/>
            <ac:spMk id="5" creationId="{874D6D18-D351-39D7-766A-0B6A5F6989D0}"/>
          </ac:spMkLst>
        </pc:spChg>
        <pc:spChg chg="add">
          <ac:chgData name="Janarthanan Selvaraj" userId="6602e38f-3d91-48ea-8748-de1399c0a65e" providerId="ADAL" clId="{A610E2C4-7ED4-4824-98EA-308AB29E15F9}" dt="2024-10-04T14:11:06.541" v="773" actId="26606"/>
          <ac:spMkLst>
            <pc:docMk/>
            <pc:sldMk cId="397135748" sldId="2147480573"/>
            <ac:spMk id="26" creationId="{BA79A7CF-01AF-4178-9369-94E0C90EB046}"/>
          </ac:spMkLst>
        </pc:spChg>
        <pc:spChg chg="add">
          <ac:chgData name="Janarthanan Selvaraj" userId="6602e38f-3d91-48ea-8748-de1399c0a65e" providerId="ADAL" clId="{A610E2C4-7ED4-4824-98EA-308AB29E15F9}" dt="2024-10-04T14:11:06.541" v="773" actId="26606"/>
          <ac:spMkLst>
            <pc:docMk/>
            <pc:sldMk cId="397135748" sldId="2147480573"/>
            <ac:spMk id="27" creationId="{99413ED5-9ED4-4772-BCE4-2BCAE6B12E35}"/>
          </ac:spMkLst>
        </pc:spChg>
        <pc:spChg chg="add">
          <ac:chgData name="Janarthanan Selvaraj" userId="6602e38f-3d91-48ea-8748-de1399c0a65e" providerId="ADAL" clId="{A610E2C4-7ED4-4824-98EA-308AB29E15F9}" dt="2024-10-04T14:11:06.541" v="773" actId="26606"/>
          <ac:spMkLst>
            <pc:docMk/>
            <pc:sldMk cId="397135748" sldId="2147480573"/>
            <ac:spMk id="28" creationId="{04357C93-F0CB-4A1C-8F77-4E9063789819}"/>
          </ac:spMkLst>
        </pc:spChg>
        <pc:spChg chg="add del">
          <ac:chgData name="Janarthanan Selvaraj" userId="6602e38f-3d91-48ea-8748-de1399c0a65e" providerId="ADAL" clId="{A610E2C4-7ED4-4824-98EA-308AB29E15F9}" dt="2024-10-04T14:10:34.285" v="770" actId="26606"/>
          <ac:spMkLst>
            <pc:docMk/>
            <pc:sldMk cId="397135748" sldId="2147480573"/>
            <ac:spMk id="29" creationId="{5AE9FC70-8A26-4CF2-8E04-EBDADB8B81C4}"/>
          </ac:spMkLst>
        </pc:spChg>
        <pc:spChg chg="add">
          <ac:chgData name="Janarthanan Selvaraj" userId="6602e38f-3d91-48ea-8748-de1399c0a65e" providerId="ADAL" clId="{A610E2C4-7ED4-4824-98EA-308AB29E15F9}" dt="2024-10-04T14:11:06.541" v="773" actId="26606"/>
          <ac:spMkLst>
            <pc:docMk/>
            <pc:sldMk cId="397135748" sldId="2147480573"/>
            <ac:spMk id="30" creationId="{90F533E9-6690-41A8-A372-4C6C622D028D}"/>
          </ac:spMkLst>
        </pc:spChg>
        <pc:spChg chg="add del">
          <ac:chgData name="Janarthanan Selvaraj" userId="6602e38f-3d91-48ea-8748-de1399c0a65e" providerId="ADAL" clId="{A610E2C4-7ED4-4824-98EA-308AB29E15F9}" dt="2024-10-04T14:10:34.285" v="770" actId="26606"/>
          <ac:spMkLst>
            <pc:docMk/>
            <pc:sldMk cId="397135748" sldId="2147480573"/>
            <ac:spMk id="31" creationId="{609CB703-C563-4F1F-BF28-83C06E978C4F}"/>
          </ac:spMkLst>
        </pc:spChg>
        <pc:spChg chg="add del">
          <ac:chgData name="Janarthanan Selvaraj" userId="6602e38f-3d91-48ea-8748-de1399c0a65e" providerId="ADAL" clId="{A610E2C4-7ED4-4824-98EA-308AB29E15F9}" dt="2024-10-04T14:10:34.285" v="770" actId="26606"/>
          <ac:spMkLst>
            <pc:docMk/>
            <pc:sldMk cId="397135748" sldId="2147480573"/>
            <ac:spMk id="33" creationId="{C5CB530E-515E-412C-9DF1-5F8FFBD6F383}"/>
          </ac:spMkLst>
        </pc:spChg>
        <pc:spChg chg="add del">
          <ac:chgData name="Janarthanan Selvaraj" userId="6602e38f-3d91-48ea-8748-de1399c0a65e" providerId="ADAL" clId="{A610E2C4-7ED4-4824-98EA-308AB29E15F9}" dt="2024-10-04T14:10:53.370" v="772" actId="26606"/>
          <ac:spMkLst>
            <pc:docMk/>
            <pc:sldMk cId="397135748" sldId="2147480573"/>
            <ac:spMk id="36" creationId="{B81933D1-5615-42C7-9C0B-4EB7105CCE2D}"/>
          </ac:spMkLst>
        </pc:spChg>
        <pc:spChg chg="add del">
          <ac:chgData name="Janarthanan Selvaraj" userId="6602e38f-3d91-48ea-8748-de1399c0a65e" providerId="ADAL" clId="{A610E2C4-7ED4-4824-98EA-308AB29E15F9}" dt="2024-10-04T14:10:34.285" v="770" actId="26606"/>
          <ac:spMkLst>
            <pc:docMk/>
            <pc:sldMk cId="397135748" sldId="2147480573"/>
            <ac:spMk id="37" creationId="{712D4376-A578-4FF1-94FC-245E7A6A489F}"/>
          </ac:spMkLst>
        </pc:spChg>
        <pc:spChg chg="add del">
          <ac:chgData name="Janarthanan Selvaraj" userId="6602e38f-3d91-48ea-8748-de1399c0a65e" providerId="ADAL" clId="{A610E2C4-7ED4-4824-98EA-308AB29E15F9}" dt="2024-10-04T14:10:53.370" v="772" actId="26606"/>
          <ac:spMkLst>
            <pc:docMk/>
            <pc:sldMk cId="397135748" sldId="2147480573"/>
            <ac:spMk id="38" creationId="{19C9EAEA-39D0-4B0E-A0EB-51E7B26740B1}"/>
          </ac:spMkLst>
        </pc:spChg>
        <pc:spChg chg="add del">
          <ac:chgData name="Janarthanan Selvaraj" userId="6602e38f-3d91-48ea-8748-de1399c0a65e" providerId="ADAL" clId="{A610E2C4-7ED4-4824-98EA-308AB29E15F9}" dt="2024-10-04T14:10:34.285" v="770" actId="26606"/>
          <ac:spMkLst>
            <pc:docMk/>
            <pc:sldMk cId="397135748" sldId="2147480573"/>
            <ac:spMk id="39" creationId="{AEA7509D-F04F-40CB-A0B3-EEF16499CC9F}"/>
          </ac:spMkLst>
        </pc:spChg>
        <pc:spChg chg="add del">
          <ac:chgData name="Janarthanan Selvaraj" userId="6602e38f-3d91-48ea-8748-de1399c0a65e" providerId="ADAL" clId="{A610E2C4-7ED4-4824-98EA-308AB29E15F9}" dt="2024-10-04T14:10:53.370" v="772" actId="26606"/>
          <ac:spMkLst>
            <pc:docMk/>
            <pc:sldMk cId="397135748" sldId="2147480573"/>
            <ac:spMk id="41" creationId="{47942995-B07F-4636-9A06-C6A104B260A8}"/>
          </ac:spMkLst>
        </pc:spChg>
        <pc:grpChg chg="add del">
          <ac:chgData name="Janarthanan Selvaraj" userId="6602e38f-3d91-48ea-8748-de1399c0a65e" providerId="ADAL" clId="{A610E2C4-7ED4-4824-98EA-308AB29E15F9}" dt="2024-10-04T14:11:06.541" v="773" actId="26606"/>
          <ac:grpSpMkLst>
            <pc:docMk/>
            <pc:sldMk cId="397135748" sldId="2147480573"/>
            <ac:grpSpMk id="18" creationId="{3B337C2F-F4B9-764C-45E5-86A1306E17C7}"/>
          </ac:grpSpMkLst>
        </pc:grpChg>
        <pc:grpChg chg="add del">
          <ac:chgData name="Janarthanan Selvaraj" userId="6602e38f-3d91-48ea-8748-de1399c0a65e" providerId="ADAL" clId="{A610E2C4-7ED4-4824-98EA-308AB29E15F9}" dt="2024-10-04T14:10:53.370" v="772" actId="26606"/>
          <ac:grpSpMkLst>
            <pc:docMk/>
            <pc:sldMk cId="397135748" sldId="2147480573"/>
            <ac:grpSpMk id="42" creationId="{032D8612-31EB-44CF-A1D0-14FD4C705424}"/>
          </ac:grpSpMkLst>
        </pc:grpChg>
        <pc:picChg chg="add mod ord">
          <ac:chgData name="Janarthanan Selvaraj" userId="6602e38f-3d91-48ea-8748-de1399c0a65e" providerId="ADAL" clId="{A610E2C4-7ED4-4824-98EA-308AB29E15F9}" dt="2024-10-04T14:11:06.541" v="773" actId="26606"/>
          <ac:picMkLst>
            <pc:docMk/>
            <pc:sldMk cId="397135748" sldId="2147480573"/>
            <ac:picMk id="3" creationId="{966631D3-9030-09EE-F3C1-8C1FE29F0113}"/>
          </ac:picMkLst>
        </pc:picChg>
        <pc:picChg chg="add mod">
          <ac:chgData name="Janarthanan Selvaraj" userId="6602e38f-3d91-48ea-8748-de1399c0a65e" providerId="ADAL" clId="{A610E2C4-7ED4-4824-98EA-308AB29E15F9}" dt="2024-10-04T14:09:33.555" v="682"/>
          <ac:picMkLst>
            <pc:docMk/>
            <pc:sldMk cId="397135748" sldId="2147480573"/>
            <ac:picMk id="6" creationId="{758BCD07-4BA6-CDE4-B46B-11A1E530762B}"/>
          </ac:picMkLst>
        </pc:picChg>
        <pc:picChg chg="del">
          <ac:chgData name="Janarthanan Selvaraj" userId="6602e38f-3d91-48ea-8748-de1399c0a65e" providerId="ADAL" clId="{A610E2C4-7ED4-4824-98EA-308AB29E15F9}" dt="2024-10-04T14:09:21.544" v="678" actId="478"/>
          <ac:picMkLst>
            <pc:docMk/>
            <pc:sldMk cId="397135748" sldId="2147480573"/>
            <ac:picMk id="7" creationId="{F8DD4E1A-6701-82DB-45C5-C2CB1E509BAC}"/>
          </ac:picMkLst>
        </pc:picChg>
        <pc:cxnChg chg="add del">
          <ac:chgData name="Janarthanan Selvaraj" userId="6602e38f-3d91-48ea-8748-de1399c0a65e" providerId="ADAL" clId="{A610E2C4-7ED4-4824-98EA-308AB29E15F9}" dt="2024-10-04T14:10:34.285" v="770" actId="26606"/>
          <ac:cxnSpMkLst>
            <pc:docMk/>
            <pc:sldMk cId="397135748" sldId="2147480573"/>
            <ac:cxnSpMk id="35" creationId="{56020367-4FD5-4596-8E10-C5F095CD8DBF}"/>
          </ac:cxnSpMkLst>
        </pc:cxnChg>
      </pc:sldChg>
      <pc:sldChg chg="del">
        <pc:chgData name="Janarthanan Selvaraj" userId="6602e38f-3d91-48ea-8748-de1399c0a65e" providerId="ADAL" clId="{A610E2C4-7ED4-4824-98EA-308AB29E15F9}" dt="2024-10-04T14:14:06.531" v="1052" actId="47"/>
        <pc:sldMkLst>
          <pc:docMk/>
          <pc:sldMk cId="1008716009" sldId="2147480611"/>
        </pc:sldMkLst>
      </pc:sldChg>
      <pc:sldChg chg="del">
        <pc:chgData name="Janarthanan Selvaraj" userId="6602e38f-3d91-48ea-8748-de1399c0a65e" providerId="ADAL" clId="{A610E2C4-7ED4-4824-98EA-308AB29E15F9}" dt="2024-10-04T14:27:08.184" v="1404" actId="47"/>
        <pc:sldMkLst>
          <pc:docMk/>
          <pc:sldMk cId="3959612495" sldId="2147480612"/>
        </pc:sldMkLst>
      </pc:sldChg>
      <pc:sldChg chg="modSp mod">
        <pc:chgData name="Janarthanan Selvaraj" userId="6602e38f-3d91-48ea-8748-de1399c0a65e" providerId="ADAL" clId="{A610E2C4-7ED4-4824-98EA-308AB29E15F9}" dt="2024-10-04T14:13:59.158" v="1051" actId="20577"/>
        <pc:sldMkLst>
          <pc:docMk/>
          <pc:sldMk cId="184544700" sldId="2147480613"/>
        </pc:sldMkLst>
        <pc:spChg chg="mod">
          <ac:chgData name="Janarthanan Selvaraj" userId="6602e38f-3d91-48ea-8748-de1399c0a65e" providerId="ADAL" clId="{A610E2C4-7ED4-4824-98EA-308AB29E15F9}" dt="2024-10-04T14:12:43.343" v="804" actId="20577"/>
          <ac:spMkLst>
            <pc:docMk/>
            <pc:sldMk cId="184544700" sldId="2147480613"/>
            <ac:spMk id="2" creationId="{8B394146-490F-9F0B-7E13-C67276739D37}"/>
          </ac:spMkLst>
        </pc:spChg>
        <pc:spChg chg="mod">
          <ac:chgData name="Janarthanan Selvaraj" userId="6602e38f-3d91-48ea-8748-de1399c0a65e" providerId="ADAL" clId="{A610E2C4-7ED4-4824-98EA-308AB29E15F9}" dt="2024-10-04T14:13:59.158" v="1051" actId="20577"/>
          <ac:spMkLst>
            <pc:docMk/>
            <pc:sldMk cId="184544700" sldId="2147480613"/>
            <ac:spMk id="6" creationId="{CB7CF366-B092-CE02-5E27-39A74955940A}"/>
          </ac:spMkLst>
        </pc:spChg>
      </pc:sldChg>
      <pc:sldChg chg="del">
        <pc:chgData name="Janarthanan Selvaraj" userId="6602e38f-3d91-48ea-8748-de1399c0a65e" providerId="ADAL" clId="{A610E2C4-7ED4-4824-98EA-308AB29E15F9}" dt="2024-10-04T14:29:09.416" v="1519" actId="47"/>
        <pc:sldMkLst>
          <pc:docMk/>
          <pc:sldMk cId="4267901663" sldId="2147480616"/>
        </pc:sldMkLst>
      </pc:sldChg>
      <pc:sldChg chg="del">
        <pc:chgData name="Janarthanan Selvaraj" userId="6602e38f-3d91-48ea-8748-de1399c0a65e" providerId="ADAL" clId="{A610E2C4-7ED4-4824-98EA-308AB29E15F9}" dt="2024-10-04T14:27:10.188" v="1406" actId="47"/>
        <pc:sldMkLst>
          <pc:docMk/>
          <pc:sldMk cId="4294920547" sldId="2147480617"/>
        </pc:sldMkLst>
      </pc:sldChg>
      <pc:sldChg chg="del">
        <pc:chgData name="Janarthanan Selvaraj" userId="6602e38f-3d91-48ea-8748-de1399c0a65e" providerId="ADAL" clId="{A610E2C4-7ED4-4824-98EA-308AB29E15F9}" dt="2024-10-04T14:27:09.275" v="1405" actId="47"/>
        <pc:sldMkLst>
          <pc:docMk/>
          <pc:sldMk cId="1660860631" sldId="2147480619"/>
        </pc:sldMkLst>
      </pc:sldChg>
      <pc:sldChg chg="addSp delSp modSp mod">
        <pc:chgData name="Janarthanan Selvaraj" userId="6602e38f-3d91-48ea-8748-de1399c0a65e" providerId="ADAL" clId="{A610E2C4-7ED4-4824-98EA-308AB29E15F9}" dt="2024-10-04T14:19:20.717" v="1209" actId="20577"/>
        <pc:sldMkLst>
          <pc:docMk/>
          <pc:sldMk cId="2664644525" sldId="2147480621"/>
        </pc:sldMkLst>
        <pc:spChg chg="mod">
          <ac:chgData name="Janarthanan Selvaraj" userId="6602e38f-3d91-48ea-8748-de1399c0a65e" providerId="ADAL" clId="{A610E2C4-7ED4-4824-98EA-308AB29E15F9}" dt="2024-10-04T14:19:20.717" v="1209" actId="20577"/>
          <ac:spMkLst>
            <pc:docMk/>
            <pc:sldMk cId="2664644525" sldId="2147480621"/>
            <ac:spMk id="2" creationId="{8B394146-490F-9F0B-7E13-C67276739D37}"/>
          </ac:spMkLst>
        </pc:spChg>
        <pc:picChg chg="del">
          <ac:chgData name="Janarthanan Selvaraj" userId="6602e38f-3d91-48ea-8748-de1399c0a65e" providerId="ADAL" clId="{A610E2C4-7ED4-4824-98EA-308AB29E15F9}" dt="2024-10-04T14:18:56.235" v="1188" actId="478"/>
          <ac:picMkLst>
            <pc:docMk/>
            <pc:sldMk cId="2664644525" sldId="2147480621"/>
            <ac:picMk id="4" creationId="{2E6A1867-EDE7-CDCD-9433-AAE983054831}"/>
          </ac:picMkLst>
        </pc:picChg>
        <pc:picChg chg="add mod">
          <ac:chgData name="Janarthanan Selvaraj" userId="6602e38f-3d91-48ea-8748-de1399c0a65e" providerId="ADAL" clId="{A610E2C4-7ED4-4824-98EA-308AB29E15F9}" dt="2024-10-04T14:19:08.097" v="1193" actId="1076"/>
          <ac:picMkLst>
            <pc:docMk/>
            <pc:sldMk cId="2664644525" sldId="2147480621"/>
            <ac:picMk id="1026" creationId="{5A4B34AE-98D2-75B4-EF17-9C0D09159C4B}"/>
          </ac:picMkLst>
        </pc:picChg>
      </pc:sldChg>
      <pc:sldChg chg="modSp mod">
        <pc:chgData name="Janarthanan Selvaraj" userId="6602e38f-3d91-48ea-8748-de1399c0a65e" providerId="ADAL" clId="{A610E2C4-7ED4-4824-98EA-308AB29E15F9}" dt="2024-10-04T14:37:32.475" v="1759" actId="255"/>
        <pc:sldMkLst>
          <pc:docMk/>
          <pc:sldMk cId="3080280573" sldId="2147480622"/>
        </pc:sldMkLst>
        <pc:spChg chg="mod">
          <ac:chgData name="Janarthanan Selvaraj" userId="6602e38f-3d91-48ea-8748-de1399c0a65e" providerId="ADAL" clId="{A610E2C4-7ED4-4824-98EA-308AB29E15F9}" dt="2024-10-04T14:36:17.339" v="1722" actId="1076"/>
          <ac:spMkLst>
            <pc:docMk/>
            <pc:sldMk cId="3080280573" sldId="2147480622"/>
            <ac:spMk id="2" creationId="{E60C040F-A498-CBAC-7FC9-7B5F5A66AFA9}"/>
          </ac:spMkLst>
        </pc:spChg>
        <pc:spChg chg="mod">
          <ac:chgData name="Janarthanan Selvaraj" userId="6602e38f-3d91-48ea-8748-de1399c0a65e" providerId="ADAL" clId="{A610E2C4-7ED4-4824-98EA-308AB29E15F9}" dt="2024-10-04T14:37:32.475" v="1759" actId="255"/>
          <ac:spMkLst>
            <pc:docMk/>
            <pc:sldMk cId="3080280573" sldId="2147480622"/>
            <ac:spMk id="3" creationId="{DCF5CBF7-5FC3-001A-37C7-D1E8A3BA7049}"/>
          </ac:spMkLst>
        </pc:spChg>
      </pc:sldChg>
      <pc:sldChg chg="modSp mod">
        <pc:chgData name="Janarthanan Selvaraj" userId="6602e38f-3d91-48ea-8748-de1399c0a65e" providerId="ADAL" clId="{A610E2C4-7ED4-4824-98EA-308AB29E15F9}" dt="2024-10-05T03:49:25.034" v="1782" actId="1076"/>
        <pc:sldMkLst>
          <pc:docMk/>
          <pc:sldMk cId="3569617608" sldId="2147480624"/>
        </pc:sldMkLst>
        <pc:spChg chg="mod">
          <ac:chgData name="Janarthanan Selvaraj" userId="6602e38f-3d91-48ea-8748-de1399c0a65e" providerId="ADAL" clId="{A610E2C4-7ED4-4824-98EA-308AB29E15F9}" dt="2024-10-05T03:49:25.034" v="1782" actId="1076"/>
          <ac:spMkLst>
            <pc:docMk/>
            <pc:sldMk cId="3569617608" sldId="2147480624"/>
            <ac:spMk id="5" creationId="{FB61B3BE-8282-5315-7491-9E90EF2C3BC1}"/>
          </ac:spMkLst>
        </pc:spChg>
        <pc:spChg chg="mod">
          <ac:chgData name="Janarthanan Selvaraj" userId="6602e38f-3d91-48ea-8748-de1399c0a65e" providerId="ADAL" clId="{A610E2C4-7ED4-4824-98EA-308AB29E15F9}" dt="2024-10-05T03:48:27.479" v="1773" actId="14100"/>
          <ac:spMkLst>
            <pc:docMk/>
            <pc:sldMk cId="3569617608" sldId="2147480624"/>
            <ac:spMk id="6" creationId="{B79C7687-838B-82AE-9E8A-F80F6124D078}"/>
          </ac:spMkLst>
        </pc:spChg>
      </pc:sldChg>
      <pc:sldChg chg="addSp delSp modSp mod setBg">
        <pc:chgData name="Janarthanan Selvaraj" userId="6602e38f-3d91-48ea-8748-de1399c0a65e" providerId="ADAL" clId="{A610E2C4-7ED4-4824-98EA-308AB29E15F9}" dt="2024-10-04T14:27:02.009" v="1403" actId="1076"/>
        <pc:sldMkLst>
          <pc:docMk/>
          <pc:sldMk cId="3555237947" sldId="2147480625"/>
        </pc:sldMkLst>
        <pc:spChg chg="add mod">
          <ac:chgData name="Janarthanan Selvaraj" userId="6602e38f-3d91-48ea-8748-de1399c0a65e" providerId="ADAL" clId="{A610E2C4-7ED4-4824-98EA-308AB29E15F9}" dt="2024-10-04T14:04:45.719" v="547" actId="26606"/>
          <ac:spMkLst>
            <pc:docMk/>
            <pc:sldMk cId="3555237947" sldId="2147480625"/>
            <ac:spMk id="2" creationId="{65A7FD61-1CBF-20BF-60C5-6C8D9A0F4A6B}"/>
          </ac:spMkLst>
        </pc:spChg>
        <pc:spChg chg="add mod">
          <ac:chgData name="Janarthanan Selvaraj" userId="6602e38f-3d91-48ea-8748-de1399c0a65e" providerId="ADAL" clId="{A610E2C4-7ED4-4824-98EA-308AB29E15F9}" dt="2024-10-04T14:04:36.760" v="546" actId="164"/>
          <ac:spMkLst>
            <pc:docMk/>
            <pc:sldMk cId="3555237947" sldId="2147480625"/>
            <ac:spMk id="3" creationId="{563B1E72-FE5F-3161-1D03-AE03BBA99D76}"/>
          </ac:spMkLst>
        </pc:spChg>
        <pc:spChg chg="add mod">
          <ac:chgData name="Janarthanan Selvaraj" userId="6602e38f-3d91-48ea-8748-de1399c0a65e" providerId="ADAL" clId="{A610E2C4-7ED4-4824-98EA-308AB29E15F9}" dt="2024-10-04T14:27:02.009" v="1403" actId="1076"/>
          <ac:spMkLst>
            <pc:docMk/>
            <pc:sldMk cId="3555237947" sldId="2147480625"/>
            <ac:spMk id="4" creationId="{1C1DF25F-0DB8-D437-7E31-F7592C9139E1}"/>
          </ac:spMkLst>
        </pc:spChg>
        <pc:spChg chg="add mod">
          <ac:chgData name="Janarthanan Selvaraj" userId="6602e38f-3d91-48ea-8748-de1399c0a65e" providerId="ADAL" clId="{A610E2C4-7ED4-4824-98EA-308AB29E15F9}" dt="2024-10-04T14:04:36.760" v="546" actId="164"/>
          <ac:spMkLst>
            <pc:docMk/>
            <pc:sldMk cId="3555237947" sldId="2147480625"/>
            <ac:spMk id="7" creationId="{B07EC7CE-5F58-A0B1-DD85-B4D88953C661}"/>
          </ac:spMkLst>
        </pc:spChg>
        <pc:spChg chg="add mod">
          <ac:chgData name="Janarthanan Selvaraj" userId="6602e38f-3d91-48ea-8748-de1399c0a65e" providerId="ADAL" clId="{A610E2C4-7ED4-4824-98EA-308AB29E15F9}" dt="2024-10-04T14:04:36.760" v="546" actId="164"/>
          <ac:spMkLst>
            <pc:docMk/>
            <pc:sldMk cId="3555237947" sldId="2147480625"/>
            <ac:spMk id="8" creationId="{C2FBDFFC-DB1B-8EB0-FE7B-6EF36F86A7CE}"/>
          </ac:spMkLst>
        </pc:spChg>
        <pc:spChg chg="add mod">
          <ac:chgData name="Janarthanan Selvaraj" userId="6602e38f-3d91-48ea-8748-de1399c0a65e" providerId="ADAL" clId="{A610E2C4-7ED4-4824-98EA-308AB29E15F9}" dt="2024-10-04T14:04:36.760" v="546" actId="164"/>
          <ac:spMkLst>
            <pc:docMk/>
            <pc:sldMk cId="3555237947" sldId="2147480625"/>
            <ac:spMk id="9" creationId="{B818684D-70F2-5816-65E6-26A6D9533468}"/>
          </ac:spMkLst>
        </pc:spChg>
        <pc:spChg chg="del">
          <ac:chgData name="Janarthanan Selvaraj" userId="6602e38f-3d91-48ea-8748-de1399c0a65e" providerId="ADAL" clId="{A610E2C4-7ED4-4824-98EA-308AB29E15F9}" dt="2024-10-04T13:58:48.785" v="302" actId="478"/>
          <ac:spMkLst>
            <pc:docMk/>
            <pc:sldMk cId="3555237947" sldId="2147480625"/>
            <ac:spMk id="11" creationId="{E3A59E0F-FD31-27E0-F78A-F751E3026B32}"/>
          </ac:spMkLst>
        </pc:spChg>
        <pc:spChg chg="add mod">
          <ac:chgData name="Janarthanan Selvaraj" userId="6602e38f-3d91-48ea-8748-de1399c0a65e" providerId="ADAL" clId="{A610E2C4-7ED4-4824-98EA-308AB29E15F9}" dt="2024-10-04T14:04:36.760" v="546" actId="164"/>
          <ac:spMkLst>
            <pc:docMk/>
            <pc:sldMk cId="3555237947" sldId="2147480625"/>
            <ac:spMk id="12" creationId="{B82D98CD-7D4C-8C4B-CB1C-AC13E2AE4B84}"/>
          </ac:spMkLst>
        </pc:spChg>
        <pc:spChg chg="add mod">
          <ac:chgData name="Janarthanan Selvaraj" userId="6602e38f-3d91-48ea-8748-de1399c0a65e" providerId="ADAL" clId="{A610E2C4-7ED4-4824-98EA-308AB29E15F9}" dt="2024-10-04T14:04:28.863" v="545" actId="571"/>
          <ac:spMkLst>
            <pc:docMk/>
            <pc:sldMk cId="3555237947" sldId="2147480625"/>
            <ac:spMk id="15" creationId="{67C9A73A-0F4B-BB0D-9BA2-2D0E836D266D}"/>
          </ac:spMkLst>
        </pc:spChg>
        <pc:spChg chg="add mod">
          <ac:chgData name="Janarthanan Selvaraj" userId="6602e38f-3d91-48ea-8748-de1399c0a65e" providerId="ADAL" clId="{A610E2C4-7ED4-4824-98EA-308AB29E15F9}" dt="2024-10-04T14:04:28.863" v="545" actId="571"/>
          <ac:spMkLst>
            <pc:docMk/>
            <pc:sldMk cId="3555237947" sldId="2147480625"/>
            <ac:spMk id="16" creationId="{3928641B-0AC6-B8F4-1D83-6CA6EDDD893F}"/>
          </ac:spMkLst>
        </pc:spChg>
        <pc:spChg chg="add mod">
          <ac:chgData name="Janarthanan Selvaraj" userId="6602e38f-3d91-48ea-8748-de1399c0a65e" providerId="ADAL" clId="{A610E2C4-7ED4-4824-98EA-308AB29E15F9}" dt="2024-10-04T14:04:28.863" v="545" actId="571"/>
          <ac:spMkLst>
            <pc:docMk/>
            <pc:sldMk cId="3555237947" sldId="2147480625"/>
            <ac:spMk id="18" creationId="{9274BA62-1424-E717-1DFB-874FA714A18A}"/>
          </ac:spMkLst>
        </pc:spChg>
        <pc:spChg chg="add">
          <ac:chgData name="Janarthanan Selvaraj" userId="6602e38f-3d91-48ea-8748-de1399c0a65e" providerId="ADAL" clId="{A610E2C4-7ED4-4824-98EA-308AB29E15F9}" dt="2024-10-04T14:04:45.719" v="547" actId="26606"/>
          <ac:spMkLst>
            <pc:docMk/>
            <pc:sldMk cId="3555237947" sldId="2147480625"/>
            <ac:spMk id="25" creationId="{AE2B703B-46F9-481A-A605-82E2A828C4FA}"/>
          </ac:spMkLst>
        </pc:spChg>
        <pc:spChg chg="add">
          <ac:chgData name="Janarthanan Selvaraj" userId="6602e38f-3d91-48ea-8748-de1399c0a65e" providerId="ADAL" clId="{A610E2C4-7ED4-4824-98EA-308AB29E15F9}" dt="2024-10-04T14:04:45.719" v="547" actId="26606"/>
          <ac:spMkLst>
            <pc:docMk/>
            <pc:sldMk cId="3555237947" sldId="2147480625"/>
            <ac:spMk id="27" creationId="{F13BE4D7-0C3D-4906-B230-A1C5B4665CCF}"/>
          </ac:spMkLst>
        </pc:spChg>
        <pc:grpChg chg="add mod">
          <ac:chgData name="Janarthanan Selvaraj" userId="6602e38f-3d91-48ea-8748-de1399c0a65e" providerId="ADAL" clId="{A610E2C4-7ED4-4824-98EA-308AB29E15F9}" dt="2024-10-04T14:04:45.719" v="547" actId="26606"/>
          <ac:grpSpMkLst>
            <pc:docMk/>
            <pc:sldMk cId="3555237947" sldId="2147480625"/>
            <ac:grpSpMk id="20" creationId="{5284758C-3E72-456E-C2E6-F6945F4F9640}"/>
          </ac:grpSpMkLst>
        </pc:grpChg>
        <pc:picChg chg="del">
          <ac:chgData name="Janarthanan Selvaraj" userId="6602e38f-3d91-48ea-8748-de1399c0a65e" providerId="ADAL" clId="{A610E2C4-7ED4-4824-98EA-308AB29E15F9}" dt="2024-10-04T13:58:43.248" v="301" actId="478"/>
          <ac:picMkLst>
            <pc:docMk/>
            <pc:sldMk cId="3555237947" sldId="2147480625"/>
            <ac:picMk id="10" creationId="{9C8DBA6E-7674-9718-5388-59957DB6AA90}"/>
          </ac:picMkLst>
        </pc:picChg>
        <pc:cxnChg chg="add mod">
          <ac:chgData name="Janarthanan Selvaraj" userId="6602e38f-3d91-48ea-8748-de1399c0a65e" providerId="ADAL" clId="{A610E2C4-7ED4-4824-98EA-308AB29E15F9}" dt="2024-10-04T14:04:36.760" v="546" actId="164"/>
          <ac:cxnSpMkLst>
            <pc:docMk/>
            <pc:sldMk cId="3555237947" sldId="2147480625"/>
            <ac:cxnSpMk id="6" creationId="{29C4F52B-D31E-6FE1-DA2A-17D246A77EB2}"/>
          </ac:cxnSpMkLst>
        </pc:cxnChg>
        <pc:cxnChg chg="add mod">
          <ac:chgData name="Janarthanan Selvaraj" userId="6602e38f-3d91-48ea-8748-de1399c0a65e" providerId="ADAL" clId="{A610E2C4-7ED4-4824-98EA-308AB29E15F9}" dt="2024-10-04T14:04:36.760" v="546" actId="164"/>
          <ac:cxnSpMkLst>
            <pc:docMk/>
            <pc:sldMk cId="3555237947" sldId="2147480625"/>
            <ac:cxnSpMk id="13" creationId="{1FB702AE-2FA5-1E87-3978-66EB86E283C9}"/>
          </ac:cxnSpMkLst>
        </pc:cxnChg>
        <pc:cxnChg chg="add mod">
          <ac:chgData name="Janarthanan Selvaraj" userId="6602e38f-3d91-48ea-8748-de1399c0a65e" providerId="ADAL" clId="{A610E2C4-7ED4-4824-98EA-308AB29E15F9}" dt="2024-10-04T14:04:28.863" v="545" actId="571"/>
          <ac:cxnSpMkLst>
            <pc:docMk/>
            <pc:sldMk cId="3555237947" sldId="2147480625"/>
            <ac:cxnSpMk id="17" creationId="{1F724523-2AAD-3505-8DBD-7C2398201021}"/>
          </ac:cxnSpMkLst>
        </pc:cxnChg>
        <pc:cxnChg chg="add mod">
          <ac:chgData name="Janarthanan Selvaraj" userId="6602e38f-3d91-48ea-8748-de1399c0a65e" providerId="ADAL" clId="{A610E2C4-7ED4-4824-98EA-308AB29E15F9}" dt="2024-10-04T14:04:28.863" v="545" actId="571"/>
          <ac:cxnSpMkLst>
            <pc:docMk/>
            <pc:sldMk cId="3555237947" sldId="2147480625"/>
            <ac:cxnSpMk id="19" creationId="{11A2FF2D-D4A8-E2A7-4DF4-77E107F99BEA}"/>
          </ac:cxnSpMkLst>
        </pc:cxnChg>
      </pc:sldChg>
      <pc:sldChg chg="addSp delSp modSp new mod setBg">
        <pc:chgData name="Janarthanan Selvaraj" userId="6602e38f-3d91-48ea-8748-de1399c0a65e" providerId="ADAL" clId="{A610E2C4-7ED4-4824-98EA-308AB29E15F9}" dt="2024-10-04T14:16:39.648" v="1187" actId="2711"/>
        <pc:sldMkLst>
          <pc:docMk/>
          <pc:sldMk cId="774378718" sldId="2147480626"/>
        </pc:sldMkLst>
        <pc:spChg chg="mod">
          <ac:chgData name="Janarthanan Selvaraj" userId="6602e38f-3d91-48ea-8748-de1399c0a65e" providerId="ADAL" clId="{A610E2C4-7ED4-4824-98EA-308AB29E15F9}" dt="2024-10-04T14:16:39.648" v="1187" actId="2711"/>
          <ac:spMkLst>
            <pc:docMk/>
            <pc:sldMk cId="774378718" sldId="2147480626"/>
            <ac:spMk id="2" creationId="{05C23A65-FA5E-4E7F-0093-465EF2BC68EC}"/>
          </ac:spMkLst>
        </pc:spChg>
        <pc:spChg chg="del mod">
          <ac:chgData name="Janarthanan Selvaraj" userId="6602e38f-3d91-48ea-8748-de1399c0a65e" providerId="ADAL" clId="{A610E2C4-7ED4-4824-98EA-308AB29E15F9}" dt="2024-10-04T14:16:29.984" v="1185" actId="26606"/>
          <ac:spMkLst>
            <pc:docMk/>
            <pc:sldMk cId="774378718" sldId="2147480626"/>
            <ac:spMk id="3" creationId="{D2297168-29BA-3D91-C4AC-0E318ADB5097}"/>
          </ac:spMkLst>
        </pc:spChg>
        <pc:spChg chg="add">
          <ac:chgData name="Janarthanan Selvaraj" userId="6602e38f-3d91-48ea-8748-de1399c0a65e" providerId="ADAL" clId="{A610E2C4-7ED4-4824-98EA-308AB29E15F9}" dt="2024-10-04T14:16:29.984" v="1185" actId="26606"/>
          <ac:spMkLst>
            <pc:docMk/>
            <pc:sldMk cId="774378718" sldId="2147480626"/>
            <ac:spMk id="9" creationId="{A1F6BF70-C7D1-4AF9-8DB4-BEEB8A9C3529}"/>
          </ac:spMkLst>
        </pc:spChg>
        <pc:spChg chg="add">
          <ac:chgData name="Janarthanan Selvaraj" userId="6602e38f-3d91-48ea-8748-de1399c0a65e" providerId="ADAL" clId="{A610E2C4-7ED4-4824-98EA-308AB29E15F9}" dt="2024-10-04T14:16:29.984" v="1185" actId="26606"/>
          <ac:spMkLst>
            <pc:docMk/>
            <pc:sldMk cId="774378718" sldId="2147480626"/>
            <ac:spMk id="15" creationId="{2C1BBA94-3F40-40AA-8BB9-E69E25E537C1}"/>
          </ac:spMkLst>
        </pc:spChg>
        <pc:grpChg chg="add">
          <ac:chgData name="Janarthanan Selvaraj" userId="6602e38f-3d91-48ea-8748-de1399c0a65e" providerId="ADAL" clId="{A610E2C4-7ED4-4824-98EA-308AB29E15F9}" dt="2024-10-04T14:16:29.984" v="1185" actId="26606"/>
          <ac:grpSpMkLst>
            <pc:docMk/>
            <pc:sldMk cId="774378718" sldId="2147480626"/>
            <ac:grpSpMk id="11" creationId="{0C66A8B6-1F6E-4FCC-93B9-B9986B6FD111}"/>
          </ac:grpSpMkLst>
        </pc:grpChg>
        <pc:graphicFrameChg chg="add">
          <ac:chgData name="Janarthanan Selvaraj" userId="6602e38f-3d91-48ea-8748-de1399c0a65e" providerId="ADAL" clId="{A610E2C4-7ED4-4824-98EA-308AB29E15F9}" dt="2024-10-04T14:16:29.984" v="1185" actId="26606"/>
          <ac:graphicFrameMkLst>
            <pc:docMk/>
            <pc:sldMk cId="774378718" sldId="2147480626"/>
            <ac:graphicFrameMk id="5" creationId="{A9CA8F12-4B08-D889-6331-D9422C37852B}"/>
          </ac:graphicFrameMkLst>
        </pc:graphicFrameChg>
      </pc:sldChg>
      <pc:sldChg chg="new del">
        <pc:chgData name="Janarthanan Selvaraj" userId="6602e38f-3d91-48ea-8748-de1399c0a65e" providerId="ADAL" clId="{A610E2C4-7ED4-4824-98EA-308AB29E15F9}" dt="2024-10-04T14:11:58.532" v="779" actId="47"/>
        <pc:sldMkLst>
          <pc:docMk/>
          <pc:sldMk cId="1598267862" sldId="2147480626"/>
        </pc:sldMkLst>
      </pc:sldChg>
      <pc:sldChg chg="addSp delSp modSp new del mod setBg">
        <pc:chgData name="Janarthanan Selvaraj" userId="6602e38f-3d91-48ea-8748-de1399c0a65e" providerId="ADAL" clId="{A610E2C4-7ED4-4824-98EA-308AB29E15F9}" dt="2024-10-04T13:54:51.254" v="140" actId="47"/>
        <pc:sldMkLst>
          <pc:docMk/>
          <pc:sldMk cId="4061811376" sldId="2147480626"/>
        </pc:sldMkLst>
        <pc:spChg chg="del">
          <ac:chgData name="Janarthanan Selvaraj" userId="6602e38f-3d91-48ea-8748-de1399c0a65e" providerId="ADAL" clId="{A610E2C4-7ED4-4824-98EA-308AB29E15F9}" dt="2024-10-04T13:45:48.659" v="1" actId="478"/>
          <ac:spMkLst>
            <pc:docMk/>
            <pc:sldMk cId="4061811376" sldId="2147480626"/>
            <ac:spMk id="2" creationId="{16E6991E-5021-698A-2BA8-4F722302A34D}"/>
          </ac:spMkLst>
        </pc:spChg>
        <pc:spChg chg="del">
          <ac:chgData name="Janarthanan Selvaraj" userId="6602e38f-3d91-48ea-8748-de1399c0a65e" providerId="ADAL" clId="{A610E2C4-7ED4-4824-98EA-308AB29E15F9}" dt="2024-10-04T13:45:49.454" v="2" actId="478"/>
          <ac:spMkLst>
            <pc:docMk/>
            <pc:sldMk cId="4061811376" sldId="2147480626"/>
            <ac:spMk id="3" creationId="{03BA2A63-6A06-2313-948E-89F958722D34}"/>
          </ac:spMkLst>
        </pc:spChg>
        <pc:spChg chg="del">
          <ac:chgData name="Janarthanan Selvaraj" userId="6602e38f-3d91-48ea-8748-de1399c0a65e" providerId="ADAL" clId="{A610E2C4-7ED4-4824-98EA-308AB29E15F9}" dt="2024-10-04T13:45:50.697" v="3" actId="478"/>
          <ac:spMkLst>
            <pc:docMk/>
            <pc:sldMk cId="4061811376" sldId="2147480626"/>
            <ac:spMk id="4" creationId="{B6656278-C17F-9662-2D7D-8BDBDD6A8D12}"/>
          </ac:spMkLst>
        </pc:spChg>
        <pc:spChg chg="add mod">
          <ac:chgData name="Janarthanan Selvaraj" userId="6602e38f-3d91-48ea-8748-de1399c0a65e" providerId="ADAL" clId="{A610E2C4-7ED4-4824-98EA-308AB29E15F9}" dt="2024-10-04T13:47:57.695" v="81" actId="1076"/>
          <ac:spMkLst>
            <pc:docMk/>
            <pc:sldMk cId="4061811376" sldId="2147480626"/>
            <ac:spMk id="6" creationId="{9CCF854B-D429-1871-7C8A-1F2AE11A9BD9}"/>
          </ac:spMkLst>
        </pc:spChg>
        <pc:spChg chg="add">
          <ac:chgData name="Janarthanan Selvaraj" userId="6602e38f-3d91-48ea-8748-de1399c0a65e" providerId="ADAL" clId="{A610E2C4-7ED4-4824-98EA-308AB29E15F9}" dt="2024-10-04T13:46:28.204" v="10" actId="26606"/>
          <ac:spMkLst>
            <pc:docMk/>
            <pc:sldMk cId="4061811376" sldId="2147480626"/>
            <ac:spMk id="10" creationId="{42A4FC2C-047E-45A5-965D-8E1E3BF09BC6}"/>
          </ac:spMkLst>
        </pc:spChg>
        <pc:picChg chg="add mod">
          <ac:chgData name="Janarthanan Selvaraj" userId="6602e38f-3d91-48ea-8748-de1399c0a65e" providerId="ADAL" clId="{A610E2C4-7ED4-4824-98EA-308AB29E15F9}" dt="2024-10-04T13:46:28.204" v="10" actId="26606"/>
          <ac:picMkLst>
            <pc:docMk/>
            <pc:sldMk cId="4061811376" sldId="2147480626"/>
            <ac:picMk id="5" creationId="{FD9CC821-2A57-6295-91C7-EBEC74AA8B2C}"/>
          </ac:picMkLst>
        </pc:picChg>
      </pc:sldChg>
      <pc:sldChg chg="addSp delSp modSp add mod ord">
        <pc:chgData name="Janarthanan Selvaraj" userId="6602e38f-3d91-48ea-8748-de1399c0a65e" providerId="ADAL" clId="{A610E2C4-7ED4-4824-98EA-308AB29E15F9}" dt="2024-10-04T14:34:12.138" v="1543"/>
        <pc:sldMkLst>
          <pc:docMk/>
          <pc:sldMk cId="649150532" sldId="2147480627"/>
        </pc:sldMkLst>
        <pc:spChg chg="mod">
          <ac:chgData name="Janarthanan Selvaraj" userId="6602e38f-3d91-48ea-8748-de1399c0a65e" providerId="ADAL" clId="{A610E2C4-7ED4-4824-98EA-308AB29E15F9}" dt="2024-10-04T14:26:30.331" v="1402" actId="20577"/>
          <ac:spMkLst>
            <pc:docMk/>
            <pc:sldMk cId="649150532" sldId="2147480627"/>
            <ac:spMk id="2" creationId="{8B394146-490F-9F0B-7E13-C67276739D37}"/>
          </ac:spMkLst>
        </pc:spChg>
        <pc:spChg chg="add del">
          <ac:chgData name="Janarthanan Selvaraj" userId="6602e38f-3d91-48ea-8748-de1399c0a65e" providerId="ADAL" clId="{A610E2C4-7ED4-4824-98EA-308AB29E15F9}" dt="2024-10-04T14:22:14.180" v="1213" actId="478"/>
          <ac:spMkLst>
            <pc:docMk/>
            <pc:sldMk cId="649150532" sldId="2147480627"/>
            <ac:spMk id="3" creationId="{2905B69B-3652-FC93-AF80-01BCC271954B}"/>
          </ac:spMkLst>
        </pc:spChg>
        <pc:spChg chg="add del mod">
          <ac:chgData name="Janarthanan Selvaraj" userId="6602e38f-3d91-48ea-8748-de1399c0a65e" providerId="ADAL" clId="{A610E2C4-7ED4-4824-98EA-308AB29E15F9}" dt="2024-10-04T14:24:55.267" v="1382" actId="26606"/>
          <ac:spMkLst>
            <pc:docMk/>
            <pc:sldMk cId="649150532" sldId="2147480627"/>
            <ac:spMk id="4" creationId="{21B48B4B-E28B-6754-E535-7BA26240AF62}"/>
          </ac:spMkLst>
        </pc:spChg>
        <pc:spChg chg="add del">
          <ac:chgData name="Janarthanan Selvaraj" userId="6602e38f-3d91-48ea-8748-de1399c0a65e" providerId="ADAL" clId="{A610E2C4-7ED4-4824-98EA-308AB29E15F9}" dt="2024-10-04T14:25:15.132" v="1383" actId="26606"/>
          <ac:spMkLst>
            <pc:docMk/>
            <pc:sldMk cId="649150532" sldId="2147480627"/>
            <ac:spMk id="1059" creationId="{AE2B703B-46F9-481A-A605-82E2A828C4FA}"/>
          </ac:spMkLst>
        </pc:spChg>
        <pc:spChg chg="add del">
          <ac:chgData name="Janarthanan Selvaraj" userId="6602e38f-3d91-48ea-8748-de1399c0a65e" providerId="ADAL" clId="{A610E2C4-7ED4-4824-98EA-308AB29E15F9}" dt="2024-10-04T14:25:15.132" v="1383" actId="26606"/>
          <ac:spMkLst>
            <pc:docMk/>
            <pc:sldMk cId="649150532" sldId="2147480627"/>
            <ac:spMk id="1061" creationId="{F13BE4D7-0C3D-4906-B230-A1C5B4665CCF}"/>
          </ac:spMkLst>
        </pc:spChg>
        <pc:spChg chg="add del">
          <ac:chgData name="Janarthanan Selvaraj" userId="6602e38f-3d91-48ea-8748-de1399c0a65e" providerId="ADAL" clId="{A610E2C4-7ED4-4824-98EA-308AB29E15F9}" dt="2024-10-04T14:26:03.642" v="1392" actId="26606"/>
          <ac:spMkLst>
            <pc:docMk/>
            <pc:sldMk cId="649150532" sldId="2147480627"/>
            <ac:spMk id="1066" creationId="{1D63C574-BFD2-41A1-A567-B0C3CC7FDD4F}"/>
          </ac:spMkLst>
        </pc:spChg>
        <pc:spChg chg="add del">
          <ac:chgData name="Janarthanan Selvaraj" userId="6602e38f-3d91-48ea-8748-de1399c0a65e" providerId="ADAL" clId="{A610E2C4-7ED4-4824-98EA-308AB29E15F9}" dt="2024-10-04T14:26:03.642" v="1392" actId="26606"/>
          <ac:spMkLst>
            <pc:docMk/>
            <pc:sldMk cId="649150532" sldId="2147480627"/>
            <ac:spMk id="1068" creationId="{E2A46BAB-8C31-42B2-90E8-B26DD3E81D37}"/>
          </ac:spMkLst>
        </pc:spChg>
        <pc:spChg chg="add">
          <ac:chgData name="Janarthanan Selvaraj" userId="6602e38f-3d91-48ea-8748-de1399c0a65e" providerId="ADAL" clId="{A610E2C4-7ED4-4824-98EA-308AB29E15F9}" dt="2024-10-04T14:26:03.642" v="1392" actId="26606"/>
          <ac:spMkLst>
            <pc:docMk/>
            <pc:sldMk cId="649150532" sldId="2147480627"/>
            <ac:spMk id="1086" creationId="{56E9B3E6-E277-4D68-BA48-9CB43FFBD6E2}"/>
          </ac:spMkLst>
        </pc:spChg>
        <pc:spChg chg="add">
          <ac:chgData name="Janarthanan Selvaraj" userId="6602e38f-3d91-48ea-8748-de1399c0a65e" providerId="ADAL" clId="{A610E2C4-7ED4-4824-98EA-308AB29E15F9}" dt="2024-10-04T14:26:03.642" v="1392" actId="26606"/>
          <ac:spMkLst>
            <pc:docMk/>
            <pc:sldMk cId="649150532" sldId="2147480627"/>
            <ac:spMk id="1093" creationId="{D5B0017B-2ECA-49AF-B397-DC140825DF8D}"/>
          </ac:spMkLst>
        </pc:spChg>
        <pc:grpChg chg="del">
          <ac:chgData name="Janarthanan Selvaraj" userId="6602e38f-3d91-48ea-8748-de1399c0a65e" providerId="ADAL" clId="{A610E2C4-7ED4-4824-98EA-308AB29E15F9}" dt="2024-10-04T14:24:55.267" v="1382" actId="26606"/>
          <ac:grpSpMkLst>
            <pc:docMk/>
            <pc:sldMk cId="649150532" sldId="2147480627"/>
            <ac:grpSpMk id="1049" creationId="{D19F7815-3AA2-7679-26F4-A63338C8BD5B}"/>
          </ac:grpSpMkLst>
        </pc:grpChg>
        <pc:grpChg chg="add del">
          <ac:chgData name="Janarthanan Selvaraj" userId="6602e38f-3d91-48ea-8748-de1399c0a65e" providerId="ADAL" clId="{A610E2C4-7ED4-4824-98EA-308AB29E15F9}" dt="2024-10-04T14:26:03.642" v="1392" actId="26606"/>
          <ac:grpSpMkLst>
            <pc:docMk/>
            <pc:sldMk cId="649150532" sldId="2147480627"/>
            <ac:grpSpMk id="1070" creationId="{B3F7A3C7-0737-4E57-B30E-8EEFE638B401}"/>
          </ac:grpSpMkLst>
        </pc:grpChg>
        <pc:grpChg chg="add del">
          <ac:chgData name="Janarthanan Selvaraj" userId="6602e38f-3d91-48ea-8748-de1399c0a65e" providerId="ADAL" clId="{A610E2C4-7ED4-4824-98EA-308AB29E15F9}" dt="2024-10-04T14:26:03.642" v="1392" actId="26606"/>
          <ac:grpSpMkLst>
            <pc:docMk/>
            <pc:sldMk cId="649150532" sldId="2147480627"/>
            <ac:grpSpMk id="1074" creationId="{43F5E015-E085-4624-B431-B42414448684}"/>
          </ac:grpSpMkLst>
        </pc:grpChg>
        <pc:grpChg chg="add">
          <ac:chgData name="Janarthanan Selvaraj" userId="6602e38f-3d91-48ea-8748-de1399c0a65e" providerId="ADAL" clId="{A610E2C4-7ED4-4824-98EA-308AB29E15F9}" dt="2024-10-04T14:26:03.642" v="1392" actId="26606"/>
          <ac:grpSpMkLst>
            <pc:docMk/>
            <pc:sldMk cId="649150532" sldId="2147480627"/>
            <ac:grpSpMk id="1088" creationId="{AE1C45F0-260A-458C-96ED-C1F6D2151219}"/>
          </ac:grpSpMkLst>
        </pc:grpChg>
        <pc:graphicFrameChg chg="add mod modGraphic">
          <ac:chgData name="Janarthanan Selvaraj" userId="6602e38f-3d91-48ea-8748-de1399c0a65e" providerId="ADAL" clId="{A610E2C4-7ED4-4824-98EA-308AB29E15F9}" dt="2024-10-04T14:26:03.642" v="1392" actId="26606"/>
          <ac:graphicFrameMkLst>
            <pc:docMk/>
            <pc:sldMk cId="649150532" sldId="2147480627"/>
            <ac:graphicFrameMk id="1055" creationId="{4D260E49-385C-0B13-47B6-2B73F25267AE}"/>
          </ac:graphicFrameMkLst>
        </pc:graphicFrameChg>
        <pc:picChg chg="del">
          <ac:chgData name="Janarthanan Selvaraj" userId="6602e38f-3d91-48ea-8748-de1399c0a65e" providerId="ADAL" clId="{A610E2C4-7ED4-4824-98EA-308AB29E15F9}" dt="2024-10-04T14:21:50.097" v="1211" actId="478"/>
          <ac:picMkLst>
            <pc:docMk/>
            <pc:sldMk cId="649150532" sldId="2147480627"/>
            <ac:picMk id="1026" creationId="{5A4B34AE-98D2-75B4-EF17-9C0D09159C4B}"/>
          </ac:picMkLst>
        </pc:picChg>
        <pc:cxnChg chg="add">
          <ac:chgData name="Janarthanan Selvaraj" userId="6602e38f-3d91-48ea-8748-de1399c0a65e" providerId="ADAL" clId="{A610E2C4-7ED4-4824-98EA-308AB29E15F9}" dt="2024-10-04T14:26:03.642" v="1392" actId="26606"/>
          <ac:cxnSpMkLst>
            <pc:docMk/>
            <pc:sldMk cId="649150532" sldId="2147480627"/>
            <ac:cxnSpMk id="1095" creationId="{6CF1BAF6-AD41-4082-B212-8A1F9A2E8779}"/>
          </ac:cxnSpMkLst>
        </pc:cxnChg>
      </pc:sldChg>
      <pc:sldChg chg="addSp delSp modSp new del mod setBg">
        <pc:chgData name="Janarthanan Selvaraj" userId="6602e38f-3d91-48ea-8748-de1399c0a65e" providerId="ADAL" clId="{A610E2C4-7ED4-4824-98EA-308AB29E15F9}" dt="2024-10-04T14:11:55.465" v="778" actId="47"/>
        <pc:sldMkLst>
          <pc:docMk/>
          <pc:sldMk cId="1516239299" sldId="2147480627"/>
        </pc:sldMkLst>
        <pc:spChg chg="del">
          <ac:chgData name="Janarthanan Selvaraj" userId="6602e38f-3d91-48ea-8748-de1399c0a65e" providerId="ADAL" clId="{A610E2C4-7ED4-4824-98EA-308AB29E15F9}" dt="2024-10-04T14:06:32.011" v="550" actId="478"/>
          <ac:spMkLst>
            <pc:docMk/>
            <pc:sldMk cId="1516239299" sldId="2147480627"/>
            <ac:spMk id="2" creationId="{4479C43A-CCB7-32D9-592D-F0C990F5C7F2}"/>
          </ac:spMkLst>
        </pc:spChg>
        <pc:spChg chg="del">
          <ac:chgData name="Janarthanan Selvaraj" userId="6602e38f-3d91-48ea-8748-de1399c0a65e" providerId="ADAL" clId="{A610E2C4-7ED4-4824-98EA-308AB29E15F9}" dt="2024-10-04T14:06:31.208" v="549" actId="478"/>
          <ac:spMkLst>
            <pc:docMk/>
            <pc:sldMk cId="1516239299" sldId="2147480627"/>
            <ac:spMk id="3" creationId="{EA04C9EE-526D-E7E7-ACCE-552EC12569F3}"/>
          </ac:spMkLst>
        </pc:spChg>
        <pc:spChg chg="del mod">
          <ac:chgData name="Janarthanan Selvaraj" userId="6602e38f-3d91-48ea-8748-de1399c0a65e" providerId="ADAL" clId="{A610E2C4-7ED4-4824-98EA-308AB29E15F9}" dt="2024-10-04T14:08:36.931" v="673" actId="478"/>
          <ac:spMkLst>
            <pc:docMk/>
            <pc:sldMk cId="1516239299" sldId="2147480627"/>
            <ac:spMk id="4" creationId="{03E73848-0BF1-CE73-9AE6-4FFE6EC85322}"/>
          </ac:spMkLst>
        </pc:spChg>
        <pc:spChg chg="add del mod">
          <ac:chgData name="Janarthanan Selvaraj" userId="6602e38f-3d91-48ea-8748-de1399c0a65e" providerId="ADAL" clId="{A610E2C4-7ED4-4824-98EA-308AB29E15F9}" dt="2024-10-04T14:08:26.955" v="671" actId="478"/>
          <ac:spMkLst>
            <pc:docMk/>
            <pc:sldMk cId="1516239299" sldId="2147480627"/>
            <ac:spMk id="6" creationId="{C21DFFE5-34F4-72FF-449A-C887F86D6283}"/>
          </ac:spMkLst>
        </pc:spChg>
        <pc:spChg chg="add del mod">
          <ac:chgData name="Janarthanan Selvaraj" userId="6602e38f-3d91-48ea-8748-de1399c0a65e" providerId="ADAL" clId="{A610E2C4-7ED4-4824-98EA-308AB29E15F9}" dt="2024-10-04T14:08:49.693" v="674" actId="478"/>
          <ac:spMkLst>
            <pc:docMk/>
            <pc:sldMk cId="1516239299" sldId="2147480627"/>
            <ac:spMk id="8" creationId="{085CDF17-2E6D-3BE3-B9D8-392E48439610}"/>
          </ac:spMkLst>
        </pc:spChg>
        <pc:spChg chg="add">
          <ac:chgData name="Janarthanan Selvaraj" userId="6602e38f-3d91-48ea-8748-de1399c0a65e" providerId="ADAL" clId="{A610E2C4-7ED4-4824-98EA-308AB29E15F9}" dt="2024-10-04T14:09:00.605" v="676" actId="26606"/>
          <ac:spMkLst>
            <pc:docMk/>
            <pc:sldMk cId="1516239299" sldId="2147480627"/>
            <ac:spMk id="10" creationId="{8DAAB828-02C8-4111-AC14-FF5ACEDDFE37}"/>
          </ac:spMkLst>
        </pc:spChg>
        <pc:grpChg chg="add">
          <ac:chgData name="Janarthanan Selvaraj" userId="6602e38f-3d91-48ea-8748-de1399c0a65e" providerId="ADAL" clId="{A610E2C4-7ED4-4824-98EA-308AB29E15F9}" dt="2024-10-04T14:09:00.605" v="676" actId="26606"/>
          <ac:grpSpMkLst>
            <pc:docMk/>
            <pc:sldMk cId="1516239299" sldId="2147480627"/>
            <ac:grpSpMk id="12" creationId="{C32D4553-E775-4F16-9A6F-FED8D166A5B7}"/>
          </ac:grpSpMkLst>
        </pc:grpChg>
        <pc:picChg chg="add mod">
          <ac:chgData name="Janarthanan Selvaraj" userId="6602e38f-3d91-48ea-8748-de1399c0a65e" providerId="ADAL" clId="{A610E2C4-7ED4-4824-98EA-308AB29E15F9}" dt="2024-10-04T14:09:12.357" v="677" actId="1076"/>
          <ac:picMkLst>
            <pc:docMk/>
            <pc:sldMk cId="1516239299" sldId="2147480627"/>
            <ac:picMk id="5" creationId="{6810FEE0-77D8-8616-FD47-66655A999A56}"/>
          </ac:picMkLst>
        </pc:picChg>
      </pc:sldChg>
      <pc:sldChg chg="addSp delSp modSp new del mod setBg setClrOvrMap">
        <pc:chgData name="Janarthanan Selvaraj" userId="6602e38f-3d91-48ea-8748-de1399c0a65e" providerId="ADAL" clId="{A610E2C4-7ED4-4824-98EA-308AB29E15F9}" dt="2024-10-04T13:54:51.707" v="141" actId="47"/>
        <pc:sldMkLst>
          <pc:docMk/>
          <pc:sldMk cId="3277048887" sldId="2147480627"/>
        </pc:sldMkLst>
        <pc:spChg chg="del">
          <ac:chgData name="Janarthanan Selvaraj" userId="6602e38f-3d91-48ea-8748-de1399c0a65e" providerId="ADAL" clId="{A610E2C4-7ED4-4824-98EA-308AB29E15F9}" dt="2024-10-04T13:48:17.055" v="83" actId="478"/>
          <ac:spMkLst>
            <pc:docMk/>
            <pc:sldMk cId="3277048887" sldId="2147480627"/>
            <ac:spMk id="2" creationId="{6C666302-BFD9-388B-4B24-4B0E1D951262}"/>
          </ac:spMkLst>
        </pc:spChg>
        <pc:spChg chg="del">
          <ac:chgData name="Janarthanan Selvaraj" userId="6602e38f-3d91-48ea-8748-de1399c0a65e" providerId="ADAL" clId="{A610E2C4-7ED4-4824-98EA-308AB29E15F9}" dt="2024-10-04T13:48:18.128" v="84" actId="478"/>
          <ac:spMkLst>
            <pc:docMk/>
            <pc:sldMk cId="3277048887" sldId="2147480627"/>
            <ac:spMk id="3" creationId="{7E3679A9-1434-786B-0BD5-4502B531E984}"/>
          </ac:spMkLst>
        </pc:spChg>
        <pc:spChg chg="del">
          <ac:chgData name="Janarthanan Selvaraj" userId="6602e38f-3d91-48ea-8748-de1399c0a65e" providerId="ADAL" clId="{A610E2C4-7ED4-4824-98EA-308AB29E15F9}" dt="2024-10-04T13:48:19.392" v="85" actId="478"/>
          <ac:spMkLst>
            <pc:docMk/>
            <pc:sldMk cId="3277048887" sldId="2147480627"/>
            <ac:spMk id="4" creationId="{E280E230-EC1F-9A37-B02E-60ED7D1C3AE7}"/>
          </ac:spMkLst>
        </pc:spChg>
        <pc:spChg chg="add mod">
          <ac:chgData name="Janarthanan Selvaraj" userId="6602e38f-3d91-48ea-8748-de1399c0a65e" providerId="ADAL" clId="{A610E2C4-7ED4-4824-98EA-308AB29E15F9}" dt="2024-10-04T13:50:29.873" v="114" actId="26606"/>
          <ac:spMkLst>
            <pc:docMk/>
            <pc:sldMk cId="3277048887" sldId="2147480627"/>
            <ac:spMk id="7" creationId="{4338600A-03CD-4774-A77C-A90F2F37553B}"/>
          </ac:spMkLst>
        </pc:spChg>
        <pc:spChg chg="add del">
          <ac:chgData name="Janarthanan Selvaraj" userId="6602e38f-3d91-48ea-8748-de1399c0a65e" providerId="ADAL" clId="{A610E2C4-7ED4-4824-98EA-308AB29E15F9}" dt="2024-10-04T13:50:29.873" v="114" actId="26606"/>
          <ac:spMkLst>
            <pc:docMk/>
            <pc:sldMk cId="3277048887" sldId="2147480627"/>
            <ac:spMk id="12" creationId="{37C89E4B-3C9F-44B9-8B86-D9E3D112D8EC}"/>
          </ac:spMkLst>
        </pc:spChg>
        <pc:spChg chg="add del">
          <ac:chgData name="Janarthanan Selvaraj" userId="6602e38f-3d91-48ea-8748-de1399c0a65e" providerId="ADAL" clId="{A610E2C4-7ED4-4824-98EA-308AB29E15F9}" dt="2024-10-04T13:50:16.501" v="109" actId="26606"/>
          <ac:spMkLst>
            <pc:docMk/>
            <pc:sldMk cId="3277048887" sldId="2147480627"/>
            <ac:spMk id="18" creationId="{ECC07320-C2CA-4E29-8481-9D9E143C7788}"/>
          </ac:spMkLst>
        </pc:spChg>
        <pc:spChg chg="add del">
          <ac:chgData name="Janarthanan Selvaraj" userId="6602e38f-3d91-48ea-8748-de1399c0a65e" providerId="ADAL" clId="{A610E2C4-7ED4-4824-98EA-308AB29E15F9}" dt="2024-10-04T13:50:16.501" v="109" actId="26606"/>
          <ac:spMkLst>
            <pc:docMk/>
            <pc:sldMk cId="3277048887" sldId="2147480627"/>
            <ac:spMk id="19" creationId="{178FB36B-5BFE-42CA-BC60-1115E0D95EEC}"/>
          </ac:spMkLst>
        </pc:spChg>
        <pc:spChg chg="add del">
          <ac:chgData name="Janarthanan Selvaraj" userId="6602e38f-3d91-48ea-8748-de1399c0a65e" providerId="ADAL" clId="{A610E2C4-7ED4-4824-98EA-308AB29E15F9}" dt="2024-10-04T13:49:55.925" v="103" actId="26606"/>
          <ac:spMkLst>
            <pc:docMk/>
            <pc:sldMk cId="3277048887" sldId="2147480627"/>
            <ac:spMk id="21" creationId="{71B2258F-86CA-4D4D-8270-BC05FCDEBFB3}"/>
          </ac:spMkLst>
        </pc:spChg>
        <pc:spChg chg="add del">
          <ac:chgData name="Janarthanan Selvaraj" userId="6602e38f-3d91-48ea-8748-de1399c0a65e" providerId="ADAL" clId="{A610E2C4-7ED4-4824-98EA-308AB29E15F9}" dt="2024-10-04T13:50:29.873" v="114" actId="26606"/>
          <ac:spMkLst>
            <pc:docMk/>
            <pc:sldMk cId="3277048887" sldId="2147480627"/>
            <ac:spMk id="22" creationId="{32E62931-8EB4-42BB-BAAB-D8757BE66D8E}"/>
          </ac:spMkLst>
        </pc:spChg>
        <pc:spChg chg="add del">
          <ac:chgData name="Janarthanan Selvaraj" userId="6602e38f-3d91-48ea-8748-de1399c0a65e" providerId="ADAL" clId="{A610E2C4-7ED4-4824-98EA-308AB29E15F9}" dt="2024-10-04T13:49:57.517" v="105" actId="26606"/>
          <ac:spMkLst>
            <pc:docMk/>
            <pc:sldMk cId="3277048887" sldId="2147480627"/>
            <ac:spMk id="23" creationId="{9F6380B4-6A1C-481E-8408-B4E6C75B9B81}"/>
          </ac:spMkLst>
        </pc:spChg>
        <pc:spChg chg="add del">
          <ac:chgData name="Janarthanan Selvaraj" userId="6602e38f-3d91-48ea-8748-de1399c0a65e" providerId="ADAL" clId="{A610E2C4-7ED4-4824-98EA-308AB29E15F9}" dt="2024-10-04T13:49:57.517" v="105" actId="26606"/>
          <ac:spMkLst>
            <pc:docMk/>
            <pc:sldMk cId="3277048887" sldId="2147480627"/>
            <ac:spMk id="24" creationId="{657F69E0-C4B0-4BEC-A689-4F8D877F05D4}"/>
          </ac:spMkLst>
        </pc:spChg>
        <pc:picChg chg="add mod ord">
          <ac:chgData name="Janarthanan Selvaraj" userId="6602e38f-3d91-48ea-8748-de1399c0a65e" providerId="ADAL" clId="{A610E2C4-7ED4-4824-98EA-308AB29E15F9}" dt="2024-10-04T13:50:29.873" v="114" actId="26606"/>
          <ac:picMkLst>
            <pc:docMk/>
            <pc:sldMk cId="3277048887" sldId="2147480627"/>
            <ac:picMk id="5" creationId="{2CA83B0C-FF20-5653-8F02-280DB37ACA59}"/>
          </ac:picMkLst>
        </pc:picChg>
        <pc:cxnChg chg="add del">
          <ac:chgData name="Janarthanan Selvaraj" userId="6602e38f-3d91-48ea-8748-de1399c0a65e" providerId="ADAL" clId="{A610E2C4-7ED4-4824-98EA-308AB29E15F9}" dt="2024-10-04T13:50:29.873" v="114" actId="26606"/>
          <ac:cxnSpMkLst>
            <pc:docMk/>
            <pc:sldMk cId="3277048887" sldId="2147480627"/>
            <ac:cxnSpMk id="14" creationId="{AA2EAA10-076F-46BD-8F0F-B9A2FB77A85C}"/>
          </ac:cxnSpMkLst>
        </pc:cxnChg>
        <pc:cxnChg chg="add del">
          <ac:chgData name="Janarthanan Selvaraj" userId="6602e38f-3d91-48ea-8748-de1399c0a65e" providerId="ADAL" clId="{A610E2C4-7ED4-4824-98EA-308AB29E15F9}" dt="2024-10-04T13:50:29.873" v="114" actId="26606"/>
          <ac:cxnSpMkLst>
            <pc:docMk/>
            <pc:sldMk cId="3277048887" sldId="2147480627"/>
            <ac:cxnSpMk id="16" creationId="{D891E407-403B-4764-86C9-33A56D3BCAA3}"/>
          </ac:cxnSpMkLst>
        </pc:cxnChg>
      </pc:sldChg>
      <pc:sldChg chg="addSp delSp modSp new del mod setBg">
        <pc:chgData name="Janarthanan Selvaraj" userId="6602e38f-3d91-48ea-8748-de1399c0a65e" providerId="ADAL" clId="{A610E2C4-7ED4-4824-98EA-308AB29E15F9}" dt="2024-10-04T13:54:52.208" v="142" actId="47"/>
        <pc:sldMkLst>
          <pc:docMk/>
          <pc:sldMk cId="638983092" sldId="2147480628"/>
        </pc:sldMkLst>
        <pc:spChg chg="del">
          <ac:chgData name="Janarthanan Selvaraj" userId="6602e38f-3d91-48ea-8748-de1399c0a65e" providerId="ADAL" clId="{A610E2C4-7ED4-4824-98EA-308AB29E15F9}" dt="2024-10-04T13:53:24.643" v="125" actId="478"/>
          <ac:spMkLst>
            <pc:docMk/>
            <pc:sldMk cId="638983092" sldId="2147480628"/>
            <ac:spMk id="2" creationId="{77B01B45-08C4-2988-B45B-DA2849DB97A7}"/>
          </ac:spMkLst>
        </pc:spChg>
        <pc:spChg chg="del">
          <ac:chgData name="Janarthanan Selvaraj" userId="6602e38f-3d91-48ea-8748-de1399c0a65e" providerId="ADAL" clId="{A610E2C4-7ED4-4824-98EA-308AB29E15F9}" dt="2024-10-04T13:53:25.375" v="126" actId="478"/>
          <ac:spMkLst>
            <pc:docMk/>
            <pc:sldMk cId="638983092" sldId="2147480628"/>
            <ac:spMk id="3" creationId="{42BC20F2-923E-7C21-6226-49242C318940}"/>
          </ac:spMkLst>
        </pc:spChg>
        <pc:spChg chg="del">
          <ac:chgData name="Janarthanan Selvaraj" userId="6602e38f-3d91-48ea-8748-de1399c0a65e" providerId="ADAL" clId="{A610E2C4-7ED4-4824-98EA-308AB29E15F9}" dt="2024-10-04T13:53:27.011" v="127" actId="478"/>
          <ac:spMkLst>
            <pc:docMk/>
            <pc:sldMk cId="638983092" sldId="2147480628"/>
            <ac:spMk id="4" creationId="{517F9868-4F30-0D04-21EA-FC117F2DB4C4}"/>
          </ac:spMkLst>
        </pc:spChg>
        <pc:spChg chg="add del mod">
          <ac:chgData name="Janarthanan Selvaraj" userId="6602e38f-3d91-48ea-8748-de1399c0a65e" providerId="ADAL" clId="{A610E2C4-7ED4-4824-98EA-308AB29E15F9}" dt="2024-10-04T13:54:19.055" v="137" actId="478"/>
          <ac:spMkLst>
            <pc:docMk/>
            <pc:sldMk cId="638983092" sldId="2147480628"/>
            <ac:spMk id="7" creationId="{2974B1C8-BF2B-DE18-EF1A-94102BAC9865}"/>
          </ac:spMkLst>
        </pc:spChg>
        <pc:spChg chg="add">
          <ac:chgData name="Janarthanan Selvaraj" userId="6602e38f-3d91-48ea-8748-de1399c0a65e" providerId="ADAL" clId="{A610E2C4-7ED4-4824-98EA-308AB29E15F9}" dt="2024-10-04T13:54:43.994" v="138" actId="26606"/>
          <ac:spMkLst>
            <pc:docMk/>
            <pc:sldMk cId="638983092" sldId="2147480628"/>
            <ac:spMk id="10" creationId="{E5093ECC-8BEB-4546-A80D-0B48876623DE}"/>
          </ac:spMkLst>
        </pc:spChg>
        <pc:picChg chg="add mod">
          <ac:chgData name="Janarthanan Selvaraj" userId="6602e38f-3d91-48ea-8748-de1399c0a65e" providerId="ADAL" clId="{A610E2C4-7ED4-4824-98EA-308AB29E15F9}" dt="2024-10-04T13:54:48.156" v="139" actId="27614"/>
          <ac:picMkLst>
            <pc:docMk/>
            <pc:sldMk cId="638983092" sldId="2147480628"/>
            <ac:picMk id="5" creationId="{5CF3E69B-2E4C-ED1D-B9C1-C324C7EFA93B}"/>
          </ac:picMkLst>
        </pc:picChg>
      </pc:sldChg>
      <pc:sldChg chg="addSp delSp modSp add mod">
        <pc:chgData name="Janarthanan Selvaraj" userId="6602e38f-3d91-48ea-8748-de1399c0a65e" providerId="ADAL" clId="{A610E2C4-7ED4-4824-98EA-308AB29E15F9}" dt="2024-10-04T14:28:55.786" v="1518" actId="26606"/>
        <pc:sldMkLst>
          <pc:docMk/>
          <pc:sldMk cId="3009170064" sldId="2147480628"/>
        </pc:sldMkLst>
        <pc:spChg chg="mod">
          <ac:chgData name="Janarthanan Selvaraj" userId="6602e38f-3d91-48ea-8748-de1399c0a65e" providerId="ADAL" clId="{A610E2C4-7ED4-4824-98EA-308AB29E15F9}" dt="2024-10-04T14:28:55.786" v="1518" actId="26606"/>
          <ac:spMkLst>
            <pc:docMk/>
            <pc:sldMk cId="3009170064" sldId="2147480628"/>
            <ac:spMk id="2" creationId="{F89696D3-3F9C-42D2-AC89-7E1229CE525D}"/>
          </ac:spMkLst>
        </pc:spChg>
        <pc:spChg chg="add del mod">
          <ac:chgData name="Janarthanan Selvaraj" userId="6602e38f-3d91-48ea-8748-de1399c0a65e" providerId="ADAL" clId="{A610E2C4-7ED4-4824-98EA-308AB29E15F9}" dt="2024-10-04T14:28:55.786" v="1518" actId="26606"/>
          <ac:spMkLst>
            <pc:docMk/>
            <pc:sldMk cId="3009170064" sldId="2147480628"/>
            <ac:spMk id="3" creationId="{D3E1A2F0-1B67-BD84-C8BB-88129D4D8BB8}"/>
          </ac:spMkLst>
        </pc:spChg>
        <pc:spChg chg="add del">
          <ac:chgData name="Janarthanan Selvaraj" userId="6602e38f-3d91-48ea-8748-de1399c0a65e" providerId="ADAL" clId="{A610E2C4-7ED4-4824-98EA-308AB29E15F9}" dt="2024-10-04T14:28:55.770" v="1517" actId="26606"/>
          <ac:spMkLst>
            <pc:docMk/>
            <pc:sldMk cId="3009170064" sldId="2147480628"/>
            <ac:spMk id="64" creationId="{04812C46-200A-4DEB-A05E-3ED6C68C2387}"/>
          </ac:spMkLst>
        </pc:spChg>
        <pc:spChg chg="add">
          <ac:chgData name="Janarthanan Selvaraj" userId="6602e38f-3d91-48ea-8748-de1399c0a65e" providerId="ADAL" clId="{A610E2C4-7ED4-4824-98EA-308AB29E15F9}" dt="2024-10-04T14:28:55.786" v="1518" actId="26606"/>
          <ac:spMkLst>
            <pc:docMk/>
            <pc:sldMk cId="3009170064" sldId="2147480628"/>
            <ac:spMk id="65" creationId="{B50AB553-2A96-4A92-96F2-93548E096954}"/>
          </ac:spMkLst>
        </pc:spChg>
        <pc:spChg chg="add del">
          <ac:chgData name="Janarthanan Selvaraj" userId="6602e38f-3d91-48ea-8748-de1399c0a65e" providerId="ADAL" clId="{A610E2C4-7ED4-4824-98EA-308AB29E15F9}" dt="2024-10-04T14:28:55.770" v="1517" actId="26606"/>
          <ac:spMkLst>
            <pc:docMk/>
            <pc:sldMk cId="3009170064" sldId="2147480628"/>
            <ac:spMk id="66" creationId="{D1EA859B-E555-4109-94F3-6700E046E008}"/>
          </ac:spMkLst>
        </pc:spChg>
        <pc:grpChg chg="add del">
          <ac:chgData name="Janarthanan Selvaraj" userId="6602e38f-3d91-48ea-8748-de1399c0a65e" providerId="ADAL" clId="{A610E2C4-7ED4-4824-98EA-308AB29E15F9}" dt="2024-10-04T14:28:55.786" v="1518" actId="26606"/>
          <ac:grpSpMkLst>
            <pc:docMk/>
            <pc:sldMk cId="3009170064" sldId="2147480628"/>
            <ac:grpSpMk id="54" creationId="{D19F7815-3AA2-7679-26F4-A63338C8BD5B}"/>
          </ac:grpSpMkLst>
        </pc:grpChg>
        <pc:graphicFrameChg chg="add">
          <ac:chgData name="Janarthanan Selvaraj" userId="6602e38f-3d91-48ea-8748-de1399c0a65e" providerId="ADAL" clId="{A610E2C4-7ED4-4824-98EA-308AB29E15F9}" dt="2024-10-04T14:28:55.786" v="1518" actId="26606"/>
          <ac:graphicFrameMkLst>
            <pc:docMk/>
            <pc:sldMk cId="3009170064" sldId="2147480628"/>
            <ac:graphicFrameMk id="68" creationId="{95E7F2A2-AA0E-E347-D7F1-9F40E0B6609D}"/>
          </ac:graphicFrameMkLst>
        </pc:graphicFrameChg>
        <pc:picChg chg="del">
          <ac:chgData name="Janarthanan Selvaraj" userId="6602e38f-3d91-48ea-8748-de1399c0a65e" providerId="ADAL" clId="{A610E2C4-7ED4-4824-98EA-308AB29E15F9}" dt="2024-10-04T14:27:51.059" v="1408" actId="478"/>
          <ac:picMkLst>
            <pc:docMk/>
            <pc:sldMk cId="3009170064" sldId="2147480628"/>
            <ac:picMk id="4" creationId="{B5B670F5-2A59-CC40-E287-4666687C7DAE}"/>
          </ac:picMkLst>
        </pc:picChg>
        <pc:picChg chg="add del">
          <ac:chgData name="Janarthanan Selvaraj" userId="6602e38f-3d91-48ea-8748-de1399c0a65e" providerId="ADAL" clId="{A610E2C4-7ED4-4824-98EA-308AB29E15F9}" dt="2024-10-04T14:28:55.770" v="1517" actId="26606"/>
          <ac:picMkLst>
            <pc:docMk/>
            <pc:sldMk cId="3009170064" sldId="2147480628"/>
            <ac:picMk id="60" creationId="{4DC4917A-7D73-DFA9-0FD0-E1A6313DC8CB}"/>
          </ac:picMkLst>
        </pc:picChg>
        <pc:picChg chg="add">
          <ac:chgData name="Janarthanan Selvaraj" userId="6602e38f-3d91-48ea-8748-de1399c0a65e" providerId="ADAL" clId="{A610E2C4-7ED4-4824-98EA-308AB29E15F9}" dt="2024-10-04T14:28:55.786" v="1518" actId="26606"/>
          <ac:picMkLst>
            <pc:docMk/>
            <pc:sldMk cId="3009170064" sldId="2147480628"/>
            <ac:picMk id="61" creationId="{0F043886-A64B-51BD-B216-52BBA121EE3E}"/>
          </ac:picMkLst>
        </pc:picChg>
      </pc:sldChg>
      <pc:sldChg chg="addSp delSp modSp add del mod">
        <pc:chgData name="Janarthanan Selvaraj" userId="6602e38f-3d91-48ea-8748-de1399c0a65e" providerId="ADAL" clId="{A610E2C4-7ED4-4824-98EA-308AB29E15F9}" dt="2024-10-04T14:26:24.009" v="1393" actId="47"/>
        <pc:sldMkLst>
          <pc:docMk/>
          <pc:sldMk cId="3455110340" sldId="2147480628"/>
        </pc:sldMkLst>
        <pc:spChg chg="add mod">
          <ac:chgData name="Janarthanan Selvaraj" userId="6602e38f-3d91-48ea-8748-de1399c0a65e" providerId="ADAL" clId="{A610E2C4-7ED4-4824-98EA-308AB29E15F9}" dt="2024-10-04T14:25:53.743" v="1391"/>
          <ac:spMkLst>
            <pc:docMk/>
            <pc:sldMk cId="3455110340" sldId="2147480628"/>
            <ac:spMk id="9" creationId="{F3B44C45-994D-1B18-9EC8-CAB2A1CA469E}"/>
          </ac:spMkLst>
        </pc:spChg>
        <pc:spChg chg="add mod">
          <ac:chgData name="Janarthanan Selvaraj" userId="6602e38f-3d91-48ea-8748-de1399c0a65e" providerId="ADAL" clId="{A610E2C4-7ED4-4824-98EA-308AB29E15F9}" dt="2024-10-04T14:25:53.743" v="1391"/>
          <ac:spMkLst>
            <pc:docMk/>
            <pc:sldMk cId="3455110340" sldId="2147480628"/>
            <ac:spMk id="10" creationId="{7D0EF696-7D7A-76A5-37E2-ACB21AA5DE62}"/>
          </ac:spMkLst>
        </pc:spChg>
        <pc:spChg chg="add mod">
          <ac:chgData name="Janarthanan Selvaraj" userId="6602e38f-3d91-48ea-8748-de1399c0a65e" providerId="ADAL" clId="{A610E2C4-7ED4-4824-98EA-308AB29E15F9}" dt="2024-10-04T14:25:53.743" v="1391"/>
          <ac:spMkLst>
            <pc:docMk/>
            <pc:sldMk cId="3455110340" sldId="2147480628"/>
            <ac:spMk id="11" creationId="{5244C6F5-CC60-977E-5C54-AFB230277430}"/>
          </ac:spMkLst>
        </pc:spChg>
        <pc:spChg chg="add mod">
          <ac:chgData name="Janarthanan Selvaraj" userId="6602e38f-3d91-48ea-8748-de1399c0a65e" providerId="ADAL" clId="{A610E2C4-7ED4-4824-98EA-308AB29E15F9}" dt="2024-10-04T14:25:53.743" v="1391"/>
          <ac:spMkLst>
            <pc:docMk/>
            <pc:sldMk cId="3455110340" sldId="2147480628"/>
            <ac:spMk id="12" creationId="{211F33AD-79CA-BEEB-83C5-154955F6833A}"/>
          </ac:spMkLst>
        </pc:spChg>
        <pc:spChg chg="add mod">
          <ac:chgData name="Janarthanan Selvaraj" userId="6602e38f-3d91-48ea-8748-de1399c0a65e" providerId="ADAL" clId="{A610E2C4-7ED4-4824-98EA-308AB29E15F9}" dt="2024-10-04T14:25:53.743" v="1391"/>
          <ac:spMkLst>
            <pc:docMk/>
            <pc:sldMk cId="3455110340" sldId="2147480628"/>
            <ac:spMk id="13" creationId="{F05EB58D-0FDC-3ABF-8E10-7093FC60634E}"/>
          </ac:spMkLst>
        </pc:spChg>
        <pc:spChg chg="add mod">
          <ac:chgData name="Janarthanan Selvaraj" userId="6602e38f-3d91-48ea-8748-de1399c0a65e" providerId="ADAL" clId="{A610E2C4-7ED4-4824-98EA-308AB29E15F9}" dt="2024-10-04T14:25:53.743" v="1391"/>
          <ac:spMkLst>
            <pc:docMk/>
            <pc:sldMk cId="3455110340" sldId="2147480628"/>
            <ac:spMk id="14" creationId="{7B23CA07-91E8-9CCF-290E-F23D1A50283F}"/>
          </ac:spMkLst>
        </pc:spChg>
        <pc:spChg chg="add mod">
          <ac:chgData name="Janarthanan Selvaraj" userId="6602e38f-3d91-48ea-8748-de1399c0a65e" providerId="ADAL" clId="{A610E2C4-7ED4-4824-98EA-308AB29E15F9}" dt="2024-10-04T14:25:53.743" v="1391"/>
          <ac:spMkLst>
            <pc:docMk/>
            <pc:sldMk cId="3455110340" sldId="2147480628"/>
            <ac:spMk id="15" creationId="{4415E3CD-727D-2A28-E83D-0C728863D2DD}"/>
          </ac:spMkLst>
        </pc:spChg>
        <pc:spChg chg="add mod">
          <ac:chgData name="Janarthanan Selvaraj" userId="6602e38f-3d91-48ea-8748-de1399c0a65e" providerId="ADAL" clId="{A610E2C4-7ED4-4824-98EA-308AB29E15F9}" dt="2024-10-04T14:25:53.743" v="1391"/>
          <ac:spMkLst>
            <pc:docMk/>
            <pc:sldMk cId="3455110340" sldId="2147480628"/>
            <ac:spMk id="16" creationId="{BBD82E2B-E3AF-A3E5-0FB2-05D1AB18313A}"/>
          </ac:spMkLst>
        </pc:spChg>
        <pc:spChg chg="add mod">
          <ac:chgData name="Janarthanan Selvaraj" userId="6602e38f-3d91-48ea-8748-de1399c0a65e" providerId="ADAL" clId="{A610E2C4-7ED4-4824-98EA-308AB29E15F9}" dt="2024-10-04T14:25:53.743" v="1391"/>
          <ac:spMkLst>
            <pc:docMk/>
            <pc:sldMk cId="3455110340" sldId="2147480628"/>
            <ac:spMk id="17" creationId="{0E4FA2A7-9F06-8D27-FE37-7AE226D02997}"/>
          </ac:spMkLst>
        </pc:spChg>
        <pc:spChg chg="add mod">
          <ac:chgData name="Janarthanan Selvaraj" userId="6602e38f-3d91-48ea-8748-de1399c0a65e" providerId="ADAL" clId="{A610E2C4-7ED4-4824-98EA-308AB29E15F9}" dt="2024-10-04T14:25:53.743" v="1391"/>
          <ac:spMkLst>
            <pc:docMk/>
            <pc:sldMk cId="3455110340" sldId="2147480628"/>
            <ac:spMk id="18" creationId="{1641FC6D-BB1A-C68A-8572-FB48E8B2387F}"/>
          </ac:spMkLst>
        </pc:spChg>
        <pc:spChg chg="add mod">
          <ac:chgData name="Janarthanan Selvaraj" userId="6602e38f-3d91-48ea-8748-de1399c0a65e" providerId="ADAL" clId="{A610E2C4-7ED4-4824-98EA-308AB29E15F9}" dt="2024-10-04T14:25:53.743" v="1391"/>
          <ac:spMkLst>
            <pc:docMk/>
            <pc:sldMk cId="3455110340" sldId="2147480628"/>
            <ac:spMk id="19" creationId="{96B7D0A2-3EAB-CC08-90AE-D7046DE92900}"/>
          </ac:spMkLst>
        </pc:spChg>
        <pc:spChg chg="add mod">
          <ac:chgData name="Janarthanan Selvaraj" userId="6602e38f-3d91-48ea-8748-de1399c0a65e" providerId="ADAL" clId="{A610E2C4-7ED4-4824-98EA-308AB29E15F9}" dt="2024-10-04T14:25:53.743" v="1391"/>
          <ac:spMkLst>
            <pc:docMk/>
            <pc:sldMk cId="3455110340" sldId="2147480628"/>
            <ac:spMk id="20" creationId="{65C9EE35-398B-26FA-3DD9-C3EE17F187B3}"/>
          </ac:spMkLst>
        </pc:spChg>
        <pc:grpChg chg="add mod">
          <ac:chgData name="Janarthanan Selvaraj" userId="6602e38f-3d91-48ea-8748-de1399c0a65e" providerId="ADAL" clId="{A610E2C4-7ED4-4824-98EA-308AB29E15F9}" dt="2024-10-04T14:25:53.743" v="1391"/>
          <ac:grpSpMkLst>
            <pc:docMk/>
            <pc:sldMk cId="3455110340" sldId="2147480628"/>
            <ac:grpSpMk id="3" creationId="{9D791723-1761-2AFB-64E3-E7D8A2FA55F5}"/>
          </ac:grpSpMkLst>
        </pc:grpChg>
        <pc:grpChg chg="add mod">
          <ac:chgData name="Janarthanan Selvaraj" userId="6602e38f-3d91-48ea-8748-de1399c0a65e" providerId="ADAL" clId="{A610E2C4-7ED4-4824-98EA-308AB29E15F9}" dt="2024-10-04T14:25:53.743" v="1391"/>
          <ac:grpSpMkLst>
            <pc:docMk/>
            <pc:sldMk cId="3455110340" sldId="2147480628"/>
            <ac:grpSpMk id="4" creationId="{EA6DD42C-30FC-3BA5-8D94-9A764BAC4311}"/>
          </ac:grpSpMkLst>
        </pc:grpChg>
        <pc:grpChg chg="add mod">
          <ac:chgData name="Janarthanan Selvaraj" userId="6602e38f-3d91-48ea-8748-de1399c0a65e" providerId="ADAL" clId="{A610E2C4-7ED4-4824-98EA-308AB29E15F9}" dt="2024-10-04T14:25:53.743" v="1391"/>
          <ac:grpSpMkLst>
            <pc:docMk/>
            <pc:sldMk cId="3455110340" sldId="2147480628"/>
            <ac:grpSpMk id="5" creationId="{41C8FC5E-66E4-62BE-543D-7EC71BF84656}"/>
          </ac:grpSpMkLst>
        </pc:grpChg>
        <pc:grpChg chg="add mod">
          <ac:chgData name="Janarthanan Selvaraj" userId="6602e38f-3d91-48ea-8748-de1399c0a65e" providerId="ADAL" clId="{A610E2C4-7ED4-4824-98EA-308AB29E15F9}" dt="2024-10-04T14:25:53.743" v="1391"/>
          <ac:grpSpMkLst>
            <pc:docMk/>
            <pc:sldMk cId="3455110340" sldId="2147480628"/>
            <ac:grpSpMk id="6" creationId="{94646DDB-5020-702C-9B1E-26A0CFC13FF9}"/>
          </ac:grpSpMkLst>
        </pc:grpChg>
        <pc:grpChg chg="add mod">
          <ac:chgData name="Janarthanan Selvaraj" userId="6602e38f-3d91-48ea-8748-de1399c0a65e" providerId="ADAL" clId="{A610E2C4-7ED4-4824-98EA-308AB29E15F9}" dt="2024-10-04T14:25:53.743" v="1391"/>
          <ac:grpSpMkLst>
            <pc:docMk/>
            <pc:sldMk cId="3455110340" sldId="2147480628"/>
            <ac:grpSpMk id="7" creationId="{C984FE15-AB6D-2D38-3D03-3098A9299B08}"/>
          </ac:grpSpMkLst>
        </pc:grpChg>
        <pc:grpChg chg="add mod">
          <ac:chgData name="Janarthanan Selvaraj" userId="6602e38f-3d91-48ea-8748-de1399c0a65e" providerId="ADAL" clId="{A610E2C4-7ED4-4824-98EA-308AB29E15F9}" dt="2024-10-04T14:25:53.743" v="1391"/>
          <ac:grpSpMkLst>
            <pc:docMk/>
            <pc:sldMk cId="3455110340" sldId="2147480628"/>
            <ac:grpSpMk id="8" creationId="{349D8E4F-8FDA-238D-91E9-CAA50A11DA4E}"/>
          </ac:grpSpMkLst>
        </pc:grpChg>
        <pc:picChg chg="del">
          <ac:chgData name="Janarthanan Selvaraj" userId="6602e38f-3d91-48ea-8748-de1399c0a65e" providerId="ADAL" clId="{A610E2C4-7ED4-4824-98EA-308AB29E15F9}" dt="2024-10-04T14:25:33.112" v="1385" actId="478"/>
          <ac:picMkLst>
            <pc:docMk/>
            <pc:sldMk cId="3455110340" sldId="2147480628"/>
            <ac:picMk id="1026" creationId="{5A4B34AE-98D2-75B4-EF17-9C0D09159C4B}"/>
          </ac:picMkLst>
        </pc:picChg>
      </pc:sldChg>
      <pc:sldChg chg="new del">
        <pc:chgData name="Janarthanan Selvaraj" userId="6602e38f-3d91-48ea-8748-de1399c0a65e" providerId="ADAL" clId="{A610E2C4-7ED4-4824-98EA-308AB29E15F9}" dt="2024-10-04T14:33:37.719" v="1523" actId="47"/>
        <pc:sldMkLst>
          <pc:docMk/>
          <pc:sldMk cId="349623049" sldId="2147480629"/>
        </pc:sldMkLst>
      </pc:sldChg>
    </pc:docChg>
  </pc:docChgLst>
  <pc:docChgLst>
    <pc:chgData name="Janarthanan Selvaraj" userId="8e8f83d9-d737-4123-a55b-43ffd2f0350b" providerId="ADAL" clId="{7EE6FB8A-78BF-4D7F-859D-AC281A8E729C}"/>
    <pc:docChg chg="undo custSel addSld delSld modSld sldOrd">
      <pc:chgData name="Janarthanan Selvaraj" userId="8e8f83d9-d737-4123-a55b-43ffd2f0350b" providerId="ADAL" clId="{7EE6FB8A-78BF-4D7F-859D-AC281A8E729C}" dt="2023-08-16T16:07:54.158" v="853" actId="1076"/>
      <pc:docMkLst>
        <pc:docMk/>
      </pc:docMkLst>
      <pc:sldChg chg="addSp delSp modSp add del mod setBg modClrScheme setClrOvrMap chgLayout">
        <pc:chgData name="Janarthanan Selvaraj" userId="8e8f83d9-d737-4123-a55b-43ffd2f0350b" providerId="ADAL" clId="{7EE6FB8A-78BF-4D7F-859D-AC281A8E729C}" dt="2023-08-11T14:24:09.020" v="153" actId="47"/>
        <pc:sldMkLst>
          <pc:docMk/>
          <pc:sldMk cId="2705789098" sldId="256"/>
        </pc:sldMkLst>
        <pc:spChg chg="add del mod ord">
          <ac:chgData name="Janarthanan Selvaraj" userId="8e8f83d9-d737-4123-a55b-43ffd2f0350b" providerId="ADAL" clId="{7EE6FB8A-78BF-4D7F-859D-AC281A8E729C}" dt="2023-08-11T14:22:36.878" v="112" actId="700"/>
          <ac:spMkLst>
            <pc:docMk/>
            <pc:sldMk cId="2705789098" sldId="256"/>
            <ac:spMk id="2" creationId="{4778140B-3AFA-CA13-8F7A-A33FA7D17D84}"/>
          </ac:spMkLst>
        </pc:spChg>
        <pc:spChg chg="add del mod ord">
          <ac:chgData name="Janarthanan Selvaraj" userId="8e8f83d9-d737-4123-a55b-43ffd2f0350b" providerId="ADAL" clId="{7EE6FB8A-78BF-4D7F-859D-AC281A8E729C}" dt="2023-08-11T14:22:36.878" v="112" actId="700"/>
          <ac:spMkLst>
            <pc:docMk/>
            <pc:sldMk cId="2705789098" sldId="256"/>
            <ac:spMk id="3" creationId="{86AD0468-7CF2-5167-1035-880430372F27}"/>
          </ac:spMkLst>
        </pc:spChg>
        <pc:spChg chg="del">
          <ac:chgData name="Janarthanan Selvaraj" userId="8e8f83d9-d737-4123-a55b-43ffd2f0350b" providerId="ADAL" clId="{7EE6FB8A-78BF-4D7F-859D-AC281A8E729C}" dt="2023-08-11T14:22:30.438" v="111"/>
          <ac:spMkLst>
            <pc:docMk/>
            <pc:sldMk cId="2705789098" sldId="256"/>
            <ac:spMk id="4" creationId="{56666567-56A2-D0A7-F1DA-2923B2EA348E}"/>
          </ac:spMkLst>
        </pc:spChg>
        <pc:spChg chg="del">
          <ac:chgData name="Janarthanan Selvaraj" userId="8e8f83d9-d737-4123-a55b-43ffd2f0350b" providerId="ADAL" clId="{7EE6FB8A-78BF-4D7F-859D-AC281A8E729C}" dt="2023-08-11T14:22:30.438" v="111"/>
          <ac:spMkLst>
            <pc:docMk/>
            <pc:sldMk cId="2705789098" sldId="256"/>
            <ac:spMk id="5" creationId="{4B5DE4CF-B273-6420-1B02-A536672DFB76}"/>
          </ac:spMkLst>
        </pc:spChg>
        <pc:spChg chg="add mod ord">
          <ac:chgData name="Janarthanan Selvaraj" userId="8e8f83d9-d737-4123-a55b-43ffd2f0350b" providerId="ADAL" clId="{7EE6FB8A-78BF-4D7F-859D-AC281A8E729C}" dt="2023-08-11T14:23:30.704" v="148" actId="2711"/>
          <ac:spMkLst>
            <pc:docMk/>
            <pc:sldMk cId="2705789098" sldId="256"/>
            <ac:spMk id="6" creationId="{3585A1E4-B0E9-ACFE-A26B-DAF663DE9D62}"/>
          </ac:spMkLst>
        </pc:spChg>
        <pc:spChg chg="add del mod ord">
          <ac:chgData name="Janarthanan Selvaraj" userId="8e8f83d9-d737-4123-a55b-43ffd2f0350b" providerId="ADAL" clId="{7EE6FB8A-78BF-4D7F-859D-AC281A8E729C}" dt="2023-08-11T14:22:51.173" v="115"/>
          <ac:spMkLst>
            <pc:docMk/>
            <pc:sldMk cId="2705789098" sldId="256"/>
            <ac:spMk id="7" creationId="{89DA346A-3FD0-2293-34FF-D0AE87FE4558}"/>
          </ac:spMkLst>
        </pc:spChg>
        <pc:picChg chg="add del mod">
          <ac:chgData name="Janarthanan Selvaraj" userId="8e8f83d9-d737-4123-a55b-43ffd2f0350b" providerId="ADAL" clId="{7EE6FB8A-78BF-4D7F-859D-AC281A8E729C}" dt="2023-08-11T14:22:42.398" v="114"/>
          <ac:picMkLst>
            <pc:docMk/>
            <pc:sldMk cId="2705789098" sldId="256"/>
            <ac:picMk id="8" creationId="{0FFF6B8E-5DF8-A497-1F0D-B07BBB3B0DDC}"/>
          </ac:picMkLst>
        </pc:picChg>
        <pc:picChg chg="add mod">
          <ac:chgData name="Janarthanan Selvaraj" userId="8e8f83d9-d737-4123-a55b-43ffd2f0350b" providerId="ADAL" clId="{7EE6FB8A-78BF-4D7F-859D-AC281A8E729C}" dt="2023-08-11T14:23:33.574" v="149" actId="1076"/>
          <ac:picMkLst>
            <pc:docMk/>
            <pc:sldMk cId="2705789098" sldId="256"/>
            <ac:picMk id="9" creationId="{6463D9FB-41CD-6F7C-3184-E6E1DDE3DDF2}"/>
          </ac:picMkLst>
        </pc:picChg>
      </pc:sldChg>
      <pc:sldChg chg="add del">
        <pc:chgData name="Janarthanan Selvaraj" userId="8e8f83d9-d737-4123-a55b-43ffd2f0350b" providerId="ADAL" clId="{7EE6FB8A-78BF-4D7F-859D-AC281A8E729C}" dt="2023-08-11T14:25:00.319" v="156" actId="47"/>
        <pc:sldMkLst>
          <pc:docMk/>
          <pc:sldMk cId="0" sldId="258"/>
        </pc:sldMkLst>
      </pc:sldChg>
      <pc:sldChg chg="addSp delSp modSp">
        <pc:chgData name="Janarthanan Selvaraj" userId="8e8f83d9-d737-4123-a55b-43ffd2f0350b" providerId="ADAL" clId="{7EE6FB8A-78BF-4D7F-859D-AC281A8E729C}" dt="2023-08-11T14:20:28.305" v="94"/>
        <pc:sldMkLst>
          <pc:docMk/>
          <pc:sldMk cId="0" sldId="264"/>
        </pc:sldMkLst>
        <pc:picChg chg="add del mod">
          <ac:chgData name="Janarthanan Selvaraj" userId="8e8f83d9-d737-4123-a55b-43ffd2f0350b" providerId="ADAL" clId="{7EE6FB8A-78BF-4D7F-859D-AC281A8E729C}" dt="2023-08-11T14:20:28.305" v="94"/>
          <ac:picMkLst>
            <pc:docMk/>
            <pc:sldMk cId="0" sldId="264"/>
            <ac:picMk id="76" creationId="{498FCFDF-CAF2-5FDE-825D-B1152EC690A9}"/>
          </ac:picMkLst>
        </pc:picChg>
      </pc:sldChg>
      <pc:sldChg chg="add setBg">
        <pc:chgData name="Janarthanan Selvaraj" userId="8e8f83d9-d737-4123-a55b-43ffd2f0350b" providerId="ADAL" clId="{7EE6FB8A-78BF-4D7F-859D-AC281A8E729C}" dt="2023-08-11T14:24:07.149" v="152"/>
        <pc:sldMkLst>
          <pc:docMk/>
          <pc:sldMk cId="1975785391" sldId="283"/>
        </pc:sldMkLst>
      </pc:sldChg>
      <pc:sldChg chg="modSp add mod setBg">
        <pc:chgData name="Janarthanan Selvaraj" userId="8e8f83d9-d737-4123-a55b-43ffd2f0350b" providerId="ADAL" clId="{7EE6FB8A-78BF-4D7F-859D-AC281A8E729C}" dt="2023-08-11T14:25:30.458" v="168" actId="20577"/>
        <pc:sldMkLst>
          <pc:docMk/>
          <pc:sldMk cId="2306342227" sldId="286"/>
        </pc:sldMkLst>
        <pc:spChg chg="mod">
          <ac:chgData name="Janarthanan Selvaraj" userId="8e8f83d9-d737-4123-a55b-43ffd2f0350b" providerId="ADAL" clId="{7EE6FB8A-78BF-4D7F-859D-AC281A8E729C}" dt="2023-08-11T14:25:30.458" v="168" actId="20577"/>
          <ac:spMkLst>
            <pc:docMk/>
            <pc:sldMk cId="2306342227" sldId="286"/>
            <ac:spMk id="4" creationId="{00000000-0000-0000-0000-000000000000}"/>
          </ac:spMkLst>
        </pc:spChg>
      </pc:sldChg>
      <pc:sldChg chg="del">
        <pc:chgData name="Janarthanan Selvaraj" userId="8e8f83d9-d737-4123-a55b-43ffd2f0350b" providerId="ADAL" clId="{7EE6FB8A-78BF-4D7F-859D-AC281A8E729C}" dt="2023-08-11T14:34:20.665" v="317" actId="47"/>
        <pc:sldMkLst>
          <pc:docMk/>
          <pc:sldMk cId="129231786" sldId="323"/>
        </pc:sldMkLst>
      </pc:sldChg>
      <pc:sldChg chg="addSp delSp modSp del mod">
        <pc:chgData name="Janarthanan Selvaraj" userId="8e8f83d9-d737-4123-a55b-43ffd2f0350b" providerId="ADAL" clId="{7EE6FB8A-78BF-4D7F-859D-AC281A8E729C}" dt="2023-08-11T14:31:28.821" v="242" actId="47"/>
        <pc:sldMkLst>
          <pc:docMk/>
          <pc:sldMk cId="773265370" sldId="325"/>
        </pc:sldMkLst>
        <pc:spChg chg="del">
          <ac:chgData name="Janarthanan Selvaraj" userId="8e8f83d9-d737-4123-a55b-43ffd2f0350b" providerId="ADAL" clId="{7EE6FB8A-78BF-4D7F-859D-AC281A8E729C}" dt="2023-08-11T14:30:20.383" v="230" actId="478"/>
          <ac:spMkLst>
            <pc:docMk/>
            <pc:sldMk cId="773265370" sldId="325"/>
            <ac:spMk id="2" creationId="{2DD82893-8BA8-8E89-5572-D4A5B31699D2}"/>
          </ac:spMkLst>
        </pc:spChg>
        <pc:spChg chg="add del mod">
          <ac:chgData name="Janarthanan Selvaraj" userId="8e8f83d9-d737-4123-a55b-43ffd2f0350b" providerId="ADAL" clId="{7EE6FB8A-78BF-4D7F-859D-AC281A8E729C}" dt="2023-08-11T14:30:22.190" v="231" actId="478"/>
          <ac:spMkLst>
            <pc:docMk/>
            <pc:sldMk cId="773265370" sldId="325"/>
            <ac:spMk id="6" creationId="{D7A8FC82-7000-4CE6-74CB-9D07ACF9EAFA}"/>
          </ac:spMkLst>
        </pc:spChg>
        <pc:spChg chg="add del">
          <ac:chgData name="Janarthanan Selvaraj" userId="8e8f83d9-d737-4123-a55b-43ffd2f0350b" providerId="ADAL" clId="{7EE6FB8A-78BF-4D7F-859D-AC281A8E729C}" dt="2023-08-11T14:30:36.803" v="236" actId="26606"/>
          <ac:spMkLst>
            <pc:docMk/>
            <pc:sldMk cId="773265370" sldId="325"/>
            <ac:spMk id="22" creationId="{1CD81A2A-6ED4-4EF4-A14C-912D31E14800}"/>
          </ac:spMkLst>
        </pc:spChg>
        <pc:spChg chg="add del">
          <ac:chgData name="Janarthanan Selvaraj" userId="8e8f83d9-d737-4123-a55b-43ffd2f0350b" providerId="ADAL" clId="{7EE6FB8A-78BF-4D7F-859D-AC281A8E729C}" dt="2023-08-11T14:30:36.803" v="236" actId="26606"/>
          <ac:spMkLst>
            <pc:docMk/>
            <pc:sldMk cId="773265370" sldId="325"/>
            <ac:spMk id="24" creationId="{1661932C-CA15-4E17-B115-FAE7CBEE4789}"/>
          </ac:spMkLst>
        </pc:spChg>
        <pc:spChg chg="add del">
          <ac:chgData name="Janarthanan Selvaraj" userId="8e8f83d9-d737-4123-a55b-43ffd2f0350b" providerId="ADAL" clId="{7EE6FB8A-78BF-4D7F-859D-AC281A8E729C}" dt="2023-08-11T14:30:36.803" v="236" actId="26606"/>
          <ac:spMkLst>
            <pc:docMk/>
            <pc:sldMk cId="773265370" sldId="325"/>
            <ac:spMk id="26" creationId="{8590ADD5-9383-4D3D-9047-3DA2593CCB5D}"/>
          </ac:spMkLst>
        </pc:spChg>
        <pc:spChg chg="add del">
          <ac:chgData name="Janarthanan Selvaraj" userId="8e8f83d9-d737-4123-a55b-43ffd2f0350b" providerId="ADAL" clId="{7EE6FB8A-78BF-4D7F-859D-AC281A8E729C}" dt="2023-08-11T14:30:36.803" v="236" actId="26606"/>
          <ac:spMkLst>
            <pc:docMk/>
            <pc:sldMk cId="773265370" sldId="325"/>
            <ac:spMk id="28" creationId="{DABE3E45-88CF-45D8-8D40-C773324D93F6}"/>
          </ac:spMkLst>
        </pc:spChg>
        <pc:spChg chg="add del">
          <ac:chgData name="Janarthanan Selvaraj" userId="8e8f83d9-d737-4123-a55b-43ffd2f0350b" providerId="ADAL" clId="{7EE6FB8A-78BF-4D7F-859D-AC281A8E729C}" dt="2023-08-11T14:30:36.803" v="236" actId="26606"/>
          <ac:spMkLst>
            <pc:docMk/>
            <pc:sldMk cId="773265370" sldId="325"/>
            <ac:spMk id="32" creationId="{B91ECDA9-56DC-4270-8F33-01C5637B8CEB}"/>
          </ac:spMkLst>
        </pc:spChg>
        <pc:spChg chg="add del">
          <ac:chgData name="Janarthanan Selvaraj" userId="8e8f83d9-d737-4123-a55b-43ffd2f0350b" providerId="ADAL" clId="{7EE6FB8A-78BF-4D7F-859D-AC281A8E729C}" dt="2023-08-11T14:30:36.803" v="236" actId="26606"/>
          <ac:spMkLst>
            <pc:docMk/>
            <pc:sldMk cId="773265370" sldId="325"/>
            <ac:spMk id="34" creationId="{75F47824-961D-465D-84F9-EAE11BC6173B}"/>
          </ac:spMkLst>
        </pc:spChg>
        <pc:spChg chg="add del">
          <ac:chgData name="Janarthanan Selvaraj" userId="8e8f83d9-d737-4123-a55b-43ffd2f0350b" providerId="ADAL" clId="{7EE6FB8A-78BF-4D7F-859D-AC281A8E729C}" dt="2023-08-11T14:30:36.803" v="236" actId="26606"/>
          <ac:spMkLst>
            <pc:docMk/>
            <pc:sldMk cId="773265370" sldId="325"/>
            <ac:spMk id="36" creationId="{FEC9DA3E-C1D7-472D-B7C0-F71AE41FBA23}"/>
          </ac:spMkLst>
        </pc:spChg>
        <pc:spChg chg="add del">
          <ac:chgData name="Janarthanan Selvaraj" userId="8e8f83d9-d737-4123-a55b-43ffd2f0350b" providerId="ADAL" clId="{7EE6FB8A-78BF-4D7F-859D-AC281A8E729C}" dt="2023-08-11T14:30:34.935" v="234" actId="26606"/>
          <ac:spMkLst>
            <pc:docMk/>
            <pc:sldMk cId="773265370" sldId="325"/>
            <ac:spMk id="41" creationId="{E2BA2BD9-7B54-4190-8F06-3EF3658A0020}"/>
          </ac:spMkLst>
        </pc:spChg>
        <pc:spChg chg="add del">
          <ac:chgData name="Janarthanan Selvaraj" userId="8e8f83d9-d737-4123-a55b-43ffd2f0350b" providerId="ADAL" clId="{7EE6FB8A-78BF-4D7F-859D-AC281A8E729C}" dt="2023-08-11T14:30:36.803" v="236" actId="26606"/>
          <ac:spMkLst>
            <pc:docMk/>
            <pc:sldMk cId="773265370" sldId="325"/>
            <ac:spMk id="43" creationId="{42A4FC2C-047E-45A5-965D-8E1E3BF09BC6}"/>
          </ac:spMkLst>
        </pc:spChg>
        <pc:picChg chg="add del mod">
          <ac:chgData name="Janarthanan Selvaraj" userId="8e8f83d9-d737-4123-a55b-43ffd2f0350b" providerId="ADAL" clId="{7EE6FB8A-78BF-4D7F-859D-AC281A8E729C}" dt="2023-08-11T14:30:15.458" v="228"/>
          <ac:picMkLst>
            <pc:docMk/>
            <pc:sldMk cId="773265370" sldId="325"/>
            <ac:picMk id="3" creationId="{10BF45A4-4B5F-130E-CE7A-27AD95F2CC52}"/>
          </ac:picMkLst>
        </pc:picChg>
        <pc:picChg chg="del">
          <ac:chgData name="Janarthanan Selvaraj" userId="8e8f83d9-d737-4123-a55b-43ffd2f0350b" providerId="ADAL" clId="{7EE6FB8A-78BF-4D7F-859D-AC281A8E729C}" dt="2023-08-11T14:30:18.416" v="229" actId="478"/>
          <ac:picMkLst>
            <pc:docMk/>
            <pc:sldMk cId="773265370" sldId="325"/>
            <ac:picMk id="4" creationId="{D1BA29DA-EF20-C672-DFD9-ECB2C214C60C}"/>
          </ac:picMkLst>
        </pc:picChg>
        <pc:picChg chg="add del mod">
          <ac:chgData name="Janarthanan Selvaraj" userId="8e8f83d9-d737-4123-a55b-43ffd2f0350b" providerId="ADAL" clId="{7EE6FB8A-78BF-4D7F-859D-AC281A8E729C}" dt="2023-08-11T14:30:50.134" v="237" actId="478"/>
          <ac:picMkLst>
            <pc:docMk/>
            <pc:sldMk cId="773265370" sldId="325"/>
            <ac:picMk id="7" creationId="{7A929418-F411-A159-2204-F08465B53E25}"/>
          </ac:picMkLst>
        </pc:picChg>
        <pc:picChg chg="add del">
          <ac:chgData name="Janarthanan Selvaraj" userId="8e8f83d9-d737-4123-a55b-43ffd2f0350b" providerId="ADAL" clId="{7EE6FB8A-78BF-4D7F-859D-AC281A8E729C}" dt="2023-08-11T14:31:08.785" v="239" actId="478"/>
          <ac:picMkLst>
            <pc:docMk/>
            <pc:sldMk cId="773265370" sldId="325"/>
            <ac:picMk id="8" creationId="{FED73C01-628B-EEDA-98DC-C98F50124EA8}"/>
          </ac:picMkLst>
        </pc:picChg>
        <pc:cxnChg chg="add del">
          <ac:chgData name="Janarthanan Selvaraj" userId="8e8f83d9-d737-4123-a55b-43ffd2f0350b" providerId="ADAL" clId="{7EE6FB8A-78BF-4D7F-859D-AC281A8E729C}" dt="2023-08-11T14:30:36.803" v="236" actId="26606"/>
          <ac:cxnSpMkLst>
            <pc:docMk/>
            <pc:sldMk cId="773265370" sldId="325"/>
            <ac:cxnSpMk id="30" creationId="{49CD1692-827B-4C8D-B4A1-134FD04CF45C}"/>
          </ac:cxnSpMkLst>
        </pc:cxnChg>
      </pc:sldChg>
      <pc:sldChg chg="addSp delSp modSp mod ord">
        <pc:chgData name="Janarthanan Selvaraj" userId="8e8f83d9-d737-4123-a55b-43ffd2f0350b" providerId="ADAL" clId="{7EE6FB8A-78BF-4D7F-859D-AC281A8E729C}" dt="2023-08-11T14:45:46.423" v="520" actId="1076"/>
        <pc:sldMkLst>
          <pc:docMk/>
          <pc:sldMk cId="4092907218" sldId="326"/>
        </pc:sldMkLst>
        <pc:spChg chg="mod">
          <ac:chgData name="Janarthanan Selvaraj" userId="8e8f83d9-d737-4123-a55b-43ffd2f0350b" providerId="ADAL" clId="{7EE6FB8A-78BF-4D7F-859D-AC281A8E729C}" dt="2023-08-11T14:45:38.417" v="517" actId="6549"/>
          <ac:spMkLst>
            <pc:docMk/>
            <pc:sldMk cId="4092907218" sldId="326"/>
            <ac:spMk id="2" creationId="{F85C5033-D265-1B46-D3C0-B1720AEE003F}"/>
          </ac:spMkLst>
        </pc:spChg>
        <pc:spChg chg="add del mod">
          <ac:chgData name="Janarthanan Selvaraj" userId="8e8f83d9-d737-4123-a55b-43ffd2f0350b" providerId="ADAL" clId="{7EE6FB8A-78BF-4D7F-859D-AC281A8E729C}" dt="2023-08-11T14:33:36.200" v="289"/>
          <ac:spMkLst>
            <pc:docMk/>
            <pc:sldMk cId="4092907218" sldId="326"/>
            <ac:spMk id="4" creationId="{9435F7AA-6A8A-5F00-ED36-2CBD82F962A5}"/>
          </ac:spMkLst>
        </pc:spChg>
        <pc:spChg chg="add del mod">
          <ac:chgData name="Janarthanan Selvaraj" userId="8e8f83d9-d737-4123-a55b-43ffd2f0350b" providerId="ADAL" clId="{7EE6FB8A-78BF-4D7F-859D-AC281A8E729C}" dt="2023-08-11T14:45:45.112" v="519"/>
          <ac:spMkLst>
            <pc:docMk/>
            <pc:sldMk cId="4092907218" sldId="326"/>
            <ac:spMk id="4" creationId="{D3662050-C607-040F-9000-3B00E0AECC3A}"/>
          </ac:spMkLst>
        </pc:spChg>
        <pc:graphicFrameChg chg="del">
          <ac:chgData name="Janarthanan Selvaraj" userId="8e8f83d9-d737-4123-a55b-43ffd2f0350b" providerId="ADAL" clId="{7EE6FB8A-78BF-4D7F-859D-AC281A8E729C}" dt="2023-08-11T14:33:34.077" v="288" actId="478"/>
          <ac:graphicFrameMkLst>
            <pc:docMk/>
            <pc:sldMk cId="4092907218" sldId="326"/>
            <ac:graphicFrameMk id="5" creationId="{7C9F51C9-8808-0680-39A5-AE2BA5650235}"/>
          </ac:graphicFrameMkLst>
        </pc:graphicFrameChg>
        <pc:picChg chg="add mod">
          <ac:chgData name="Janarthanan Selvaraj" userId="8e8f83d9-d737-4123-a55b-43ffd2f0350b" providerId="ADAL" clId="{7EE6FB8A-78BF-4D7F-859D-AC281A8E729C}" dt="2023-08-11T14:45:46.423" v="520" actId="1076"/>
          <ac:picMkLst>
            <pc:docMk/>
            <pc:sldMk cId="4092907218" sldId="326"/>
            <ac:picMk id="5" creationId="{FE4750E0-3878-F7FC-FFA5-FCC810895E14}"/>
          </ac:picMkLst>
        </pc:picChg>
        <pc:picChg chg="add del mod">
          <ac:chgData name="Janarthanan Selvaraj" userId="8e8f83d9-d737-4123-a55b-43ffd2f0350b" providerId="ADAL" clId="{7EE6FB8A-78BF-4D7F-859D-AC281A8E729C}" dt="2023-08-11T14:45:41.845" v="518" actId="478"/>
          <ac:picMkLst>
            <pc:docMk/>
            <pc:sldMk cId="4092907218" sldId="326"/>
            <ac:picMk id="6" creationId="{080F951C-56DC-2A13-9495-FD03D08DAFFF}"/>
          </ac:picMkLst>
        </pc:picChg>
      </pc:sldChg>
      <pc:sldChg chg="del">
        <pc:chgData name="Janarthanan Selvaraj" userId="8e8f83d9-d737-4123-a55b-43ffd2f0350b" providerId="ADAL" clId="{7EE6FB8A-78BF-4D7F-859D-AC281A8E729C}" dt="2023-08-11T14:34:26.823" v="321" actId="47"/>
        <pc:sldMkLst>
          <pc:docMk/>
          <pc:sldMk cId="4004455632" sldId="327"/>
        </pc:sldMkLst>
      </pc:sldChg>
      <pc:sldChg chg="del">
        <pc:chgData name="Janarthanan Selvaraj" userId="8e8f83d9-d737-4123-a55b-43ffd2f0350b" providerId="ADAL" clId="{7EE6FB8A-78BF-4D7F-859D-AC281A8E729C}" dt="2023-08-11T14:34:25.548" v="320" actId="47"/>
        <pc:sldMkLst>
          <pc:docMk/>
          <pc:sldMk cId="1172950853" sldId="328"/>
        </pc:sldMkLst>
      </pc:sldChg>
      <pc:sldChg chg="del">
        <pc:chgData name="Janarthanan Selvaraj" userId="8e8f83d9-d737-4123-a55b-43ffd2f0350b" providerId="ADAL" clId="{7EE6FB8A-78BF-4D7F-859D-AC281A8E729C}" dt="2023-08-11T14:12:40.939" v="0" actId="47"/>
        <pc:sldMkLst>
          <pc:docMk/>
          <pc:sldMk cId="2494411290" sldId="329"/>
        </pc:sldMkLst>
      </pc:sldChg>
      <pc:sldChg chg="del">
        <pc:chgData name="Janarthanan Selvaraj" userId="8e8f83d9-d737-4123-a55b-43ffd2f0350b" providerId="ADAL" clId="{7EE6FB8A-78BF-4D7F-859D-AC281A8E729C}" dt="2023-08-11T14:34:23.390" v="318" actId="47"/>
        <pc:sldMkLst>
          <pc:docMk/>
          <pc:sldMk cId="3053949720" sldId="330"/>
        </pc:sldMkLst>
      </pc:sldChg>
      <pc:sldChg chg="addSp delSp modSp mod">
        <pc:chgData name="Janarthanan Selvaraj" userId="8e8f83d9-d737-4123-a55b-43ffd2f0350b" providerId="ADAL" clId="{7EE6FB8A-78BF-4D7F-859D-AC281A8E729C}" dt="2023-08-11T14:32:10.479" v="258" actId="2711"/>
        <pc:sldMkLst>
          <pc:docMk/>
          <pc:sldMk cId="402488840" sldId="331"/>
        </pc:sldMkLst>
        <pc:spChg chg="del">
          <ac:chgData name="Janarthanan Selvaraj" userId="8e8f83d9-d737-4123-a55b-43ffd2f0350b" providerId="ADAL" clId="{7EE6FB8A-78BF-4D7F-859D-AC281A8E729C}" dt="2023-08-11T14:31:48.772" v="245" actId="478"/>
          <ac:spMkLst>
            <pc:docMk/>
            <pc:sldMk cId="402488840" sldId="331"/>
            <ac:spMk id="2" creationId="{A45B4593-E362-4069-6972-D3879A9DE5C4}"/>
          </ac:spMkLst>
        </pc:spChg>
        <pc:spChg chg="add mod">
          <ac:chgData name="Janarthanan Selvaraj" userId="8e8f83d9-d737-4123-a55b-43ffd2f0350b" providerId="ADAL" clId="{7EE6FB8A-78BF-4D7F-859D-AC281A8E729C}" dt="2023-08-11T14:32:10.479" v="258" actId="2711"/>
          <ac:spMkLst>
            <pc:docMk/>
            <pc:sldMk cId="402488840" sldId="331"/>
            <ac:spMk id="5" creationId="{1A2DE51A-2A43-6EBC-0DE4-61B7061B9A16}"/>
          </ac:spMkLst>
        </pc:spChg>
        <pc:spChg chg="del">
          <ac:chgData name="Janarthanan Selvaraj" userId="8e8f83d9-d737-4123-a55b-43ffd2f0350b" providerId="ADAL" clId="{7EE6FB8A-78BF-4D7F-859D-AC281A8E729C}" dt="2023-08-11T14:31:59.246" v="247" actId="26606"/>
          <ac:spMkLst>
            <pc:docMk/>
            <pc:sldMk cId="402488840" sldId="331"/>
            <ac:spMk id="11" creationId="{489B7BFD-8F45-4093-AD9C-91B15B0503D9}"/>
          </ac:spMkLst>
        </pc:spChg>
        <pc:spChg chg="del">
          <ac:chgData name="Janarthanan Selvaraj" userId="8e8f83d9-d737-4123-a55b-43ffd2f0350b" providerId="ADAL" clId="{7EE6FB8A-78BF-4D7F-859D-AC281A8E729C}" dt="2023-08-11T14:31:59.246" v="247" actId="26606"/>
          <ac:spMkLst>
            <pc:docMk/>
            <pc:sldMk cId="402488840" sldId="331"/>
            <ac:spMk id="13" creationId="{7FC918AD-C067-46DF-8F98-83352CB94660}"/>
          </ac:spMkLst>
        </pc:spChg>
        <pc:spChg chg="del">
          <ac:chgData name="Janarthanan Selvaraj" userId="8e8f83d9-d737-4123-a55b-43ffd2f0350b" providerId="ADAL" clId="{7EE6FB8A-78BF-4D7F-859D-AC281A8E729C}" dt="2023-08-11T14:31:59.246" v="247" actId="26606"/>
          <ac:spMkLst>
            <pc:docMk/>
            <pc:sldMk cId="402488840" sldId="331"/>
            <ac:spMk id="15" creationId="{3C1473DD-4042-44F9-A962-71F52BAE3232}"/>
          </ac:spMkLst>
        </pc:spChg>
        <pc:spChg chg="add">
          <ac:chgData name="Janarthanan Selvaraj" userId="8e8f83d9-d737-4123-a55b-43ffd2f0350b" providerId="ADAL" clId="{7EE6FB8A-78BF-4D7F-859D-AC281A8E729C}" dt="2023-08-11T14:31:59.246" v="247" actId="26606"/>
          <ac:spMkLst>
            <pc:docMk/>
            <pc:sldMk cId="402488840" sldId="331"/>
            <ac:spMk id="370" creationId="{489B7BFD-8F45-4093-AD9C-91B15B0503D9}"/>
          </ac:spMkLst>
        </pc:spChg>
        <pc:spChg chg="add">
          <ac:chgData name="Janarthanan Selvaraj" userId="8e8f83d9-d737-4123-a55b-43ffd2f0350b" providerId="ADAL" clId="{7EE6FB8A-78BF-4D7F-859D-AC281A8E729C}" dt="2023-08-11T14:31:59.246" v="247" actId="26606"/>
          <ac:spMkLst>
            <pc:docMk/>
            <pc:sldMk cId="402488840" sldId="331"/>
            <ac:spMk id="372" creationId="{7FC918AD-C067-46DF-8F98-83352CB94660}"/>
          </ac:spMkLst>
        </pc:spChg>
        <pc:spChg chg="add">
          <ac:chgData name="Janarthanan Selvaraj" userId="8e8f83d9-d737-4123-a55b-43ffd2f0350b" providerId="ADAL" clId="{7EE6FB8A-78BF-4D7F-859D-AC281A8E729C}" dt="2023-08-11T14:31:59.246" v="247" actId="26606"/>
          <ac:spMkLst>
            <pc:docMk/>
            <pc:sldMk cId="402488840" sldId="331"/>
            <ac:spMk id="374" creationId="{3C1473DD-4042-44F9-A962-71F52BAE3232}"/>
          </ac:spMkLst>
        </pc:spChg>
        <pc:grpChg chg="del">
          <ac:chgData name="Janarthanan Selvaraj" userId="8e8f83d9-d737-4123-a55b-43ffd2f0350b" providerId="ADAL" clId="{7EE6FB8A-78BF-4D7F-859D-AC281A8E729C}" dt="2023-08-11T14:31:59.246" v="247" actId="26606"/>
          <ac:grpSpMkLst>
            <pc:docMk/>
            <pc:sldMk cId="402488840" sldId="331"/>
            <ac:grpSpMk id="17" creationId="{EC86BE98-673F-469D-B15E-8B6305CE3A58}"/>
          </ac:grpSpMkLst>
        </pc:grpChg>
        <pc:grpChg chg="del">
          <ac:chgData name="Janarthanan Selvaraj" userId="8e8f83d9-d737-4123-a55b-43ffd2f0350b" providerId="ADAL" clId="{7EE6FB8A-78BF-4D7F-859D-AC281A8E729C}" dt="2023-08-11T14:31:59.246" v="247" actId="26606"/>
          <ac:grpSpMkLst>
            <pc:docMk/>
            <pc:sldMk cId="402488840" sldId="331"/>
            <ac:grpSpMk id="25" creationId="{F70AAE9F-D40D-4A06-A542-AB26D8AB98F2}"/>
          </ac:grpSpMkLst>
        </pc:grpChg>
        <pc:grpChg chg="add">
          <ac:chgData name="Janarthanan Selvaraj" userId="8e8f83d9-d737-4123-a55b-43ffd2f0350b" providerId="ADAL" clId="{7EE6FB8A-78BF-4D7F-859D-AC281A8E729C}" dt="2023-08-11T14:31:59.246" v="247" actId="26606"/>
          <ac:grpSpMkLst>
            <pc:docMk/>
            <pc:sldMk cId="402488840" sldId="331"/>
            <ac:grpSpMk id="376" creationId="{EC86BE98-673F-469D-B15E-8B6305CE3A58}"/>
          </ac:grpSpMkLst>
        </pc:grpChg>
        <pc:grpChg chg="add">
          <ac:chgData name="Janarthanan Selvaraj" userId="8e8f83d9-d737-4123-a55b-43ffd2f0350b" providerId="ADAL" clId="{7EE6FB8A-78BF-4D7F-859D-AC281A8E729C}" dt="2023-08-11T14:31:59.246" v="247" actId="26606"/>
          <ac:grpSpMkLst>
            <pc:docMk/>
            <pc:sldMk cId="402488840" sldId="331"/>
            <ac:grpSpMk id="384" creationId="{F70AAE9F-D40D-4A06-A542-AB26D8AB98F2}"/>
          </ac:grpSpMkLst>
        </pc:grpChg>
        <pc:picChg chg="del">
          <ac:chgData name="Janarthanan Selvaraj" userId="8e8f83d9-d737-4123-a55b-43ffd2f0350b" providerId="ADAL" clId="{7EE6FB8A-78BF-4D7F-859D-AC281A8E729C}" dt="2023-08-11T14:31:46.285" v="244" actId="478"/>
          <ac:picMkLst>
            <pc:docMk/>
            <pc:sldMk cId="402488840" sldId="331"/>
            <ac:picMk id="3" creationId="{1F2531ED-125A-10E8-8894-03EBA74A127A}"/>
          </ac:picMkLst>
        </pc:picChg>
        <pc:picChg chg="add mod">
          <ac:chgData name="Janarthanan Selvaraj" userId="8e8f83d9-d737-4123-a55b-43ffd2f0350b" providerId="ADAL" clId="{7EE6FB8A-78BF-4D7F-859D-AC281A8E729C}" dt="2023-08-11T14:31:59.246" v="247" actId="26606"/>
          <ac:picMkLst>
            <pc:docMk/>
            <pc:sldMk cId="402488840" sldId="331"/>
            <ac:picMk id="6" creationId="{53109365-C0A0-A9DA-BF01-B5EC445B7D79}"/>
          </ac:picMkLst>
        </pc:picChg>
      </pc:sldChg>
      <pc:sldChg chg="del">
        <pc:chgData name="Janarthanan Selvaraj" userId="8e8f83d9-d737-4123-a55b-43ffd2f0350b" providerId="ADAL" clId="{7EE6FB8A-78BF-4D7F-859D-AC281A8E729C}" dt="2023-08-11T14:34:19.885" v="316" actId="47"/>
        <pc:sldMkLst>
          <pc:docMk/>
          <pc:sldMk cId="2854916831" sldId="335"/>
        </pc:sldMkLst>
      </pc:sldChg>
      <pc:sldChg chg="modSp del ord">
        <pc:chgData name="Janarthanan Selvaraj" userId="8e8f83d9-d737-4123-a55b-43ffd2f0350b" providerId="ADAL" clId="{7EE6FB8A-78BF-4D7F-859D-AC281A8E729C}" dt="2023-08-11T14:34:18.999" v="315" actId="47"/>
        <pc:sldMkLst>
          <pc:docMk/>
          <pc:sldMk cId="3193717080" sldId="336"/>
        </pc:sldMkLst>
        <pc:graphicFrameChg chg="mod">
          <ac:chgData name="Janarthanan Selvaraj" userId="8e8f83d9-d737-4123-a55b-43ffd2f0350b" providerId="ADAL" clId="{7EE6FB8A-78BF-4D7F-859D-AC281A8E729C}" dt="2023-08-11T14:31:40.425" v="243" actId="478"/>
          <ac:graphicFrameMkLst>
            <pc:docMk/>
            <pc:sldMk cId="3193717080" sldId="336"/>
            <ac:graphicFrameMk id="36" creationId="{1037D9CB-8228-2D91-B420-96E28AFFC559}"/>
          </ac:graphicFrameMkLst>
        </pc:graphicFrameChg>
      </pc:sldChg>
      <pc:sldChg chg="del">
        <pc:chgData name="Janarthanan Selvaraj" userId="8e8f83d9-d737-4123-a55b-43ffd2f0350b" providerId="ADAL" clId="{7EE6FB8A-78BF-4D7F-859D-AC281A8E729C}" dt="2023-08-11T14:34:24.519" v="319" actId="47"/>
        <pc:sldMkLst>
          <pc:docMk/>
          <pc:sldMk cId="3777325680" sldId="337"/>
        </pc:sldMkLst>
      </pc:sldChg>
      <pc:sldChg chg="modSp mod">
        <pc:chgData name="Janarthanan Selvaraj" userId="8e8f83d9-d737-4123-a55b-43ffd2f0350b" providerId="ADAL" clId="{7EE6FB8A-78BF-4D7F-859D-AC281A8E729C}" dt="2023-08-11T14:50:20.114" v="754" actId="5793"/>
        <pc:sldMkLst>
          <pc:docMk/>
          <pc:sldMk cId="29895936" sldId="338"/>
        </pc:sldMkLst>
        <pc:spChg chg="mod">
          <ac:chgData name="Janarthanan Selvaraj" userId="8e8f83d9-d737-4123-a55b-43ffd2f0350b" providerId="ADAL" clId="{7EE6FB8A-78BF-4D7F-859D-AC281A8E729C}" dt="2023-08-11T14:50:20.114" v="754" actId="5793"/>
          <ac:spMkLst>
            <pc:docMk/>
            <pc:sldMk cId="29895936" sldId="338"/>
            <ac:spMk id="3" creationId="{AA045448-D9CA-9507-61A0-04F174EDF59C}"/>
          </ac:spMkLst>
        </pc:spChg>
      </pc:sldChg>
      <pc:sldChg chg="del">
        <pc:chgData name="Janarthanan Selvaraj" userId="8e8f83d9-d737-4123-a55b-43ffd2f0350b" providerId="ADAL" clId="{7EE6FB8A-78BF-4D7F-859D-AC281A8E729C}" dt="2023-08-11T14:34:28.503" v="322" actId="47"/>
        <pc:sldMkLst>
          <pc:docMk/>
          <pc:sldMk cId="1529923838" sldId="342"/>
        </pc:sldMkLst>
      </pc:sldChg>
      <pc:sldChg chg="delSp add del setBg delDesignElem">
        <pc:chgData name="Janarthanan Selvaraj" userId="8e8f83d9-d737-4123-a55b-43ffd2f0350b" providerId="ADAL" clId="{7EE6FB8A-78BF-4D7F-859D-AC281A8E729C}" dt="2023-08-11T14:41:21.587" v="467" actId="47"/>
        <pc:sldMkLst>
          <pc:docMk/>
          <pc:sldMk cId="207142442" sldId="2076136343"/>
        </pc:sldMkLst>
        <pc:spChg chg="del">
          <ac:chgData name="Janarthanan Selvaraj" userId="8e8f83d9-d737-4123-a55b-43ffd2f0350b" providerId="ADAL" clId="{7EE6FB8A-78BF-4D7F-859D-AC281A8E729C}" dt="2023-08-11T14:40:50.366" v="465"/>
          <ac:spMkLst>
            <pc:docMk/>
            <pc:sldMk cId="207142442" sldId="2076136343"/>
            <ac:spMk id="129" creationId="{6A84B152-3496-4C52-AF08-97AFFC09DD2C}"/>
          </ac:spMkLst>
        </pc:spChg>
        <pc:spChg chg="del">
          <ac:chgData name="Janarthanan Selvaraj" userId="8e8f83d9-d737-4123-a55b-43ffd2f0350b" providerId="ADAL" clId="{7EE6FB8A-78BF-4D7F-859D-AC281A8E729C}" dt="2023-08-11T14:40:50.366" v="465"/>
          <ac:spMkLst>
            <pc:docMk/>
            <pc:sldMk cId="207142442" sldId="2076136343"/>
            <ac:spMk id="131" creationId="{6B2ADB95-0FA3-4BD7-A8AC-89D014A83E5B}"/>
          </ac:spMkLst>
        </pc:spChg>
        <pc:spChg chg="del">
          <ac:chgData name="Janarthanan Selvaraj" userId="8e8f83d9-d737-4123-a55b-43ffd2f0350b" providerId="ADAL" clId="{7EE6FB8A-78BF-4D7F-859D-AC281A8E729C}" dt="2023-08-11T14:40:50.366" v="465"/>
          <ac:spMkLst>
            <pc:docMk/>
            <pc:sldMk cId="207142442" sldId="2076136343"/>
            <ac:spMk id="133" creationId="{C924DBCE-E731-4B22-8181-A39C1D86276C}"/>
          </ac:spMkLst>
        </pc:spChg>
        <pc:spChg chg="del">
          <ac:chgData name="Janarthanan Selvaraj" userId="8e8f83d9-d737-4123-a55b-43ffd2f0350b" providerId="ADAL" clId="{7EE6FB8A-78BF-4D7F-859D-AC281A8E729C}" dt="2023-08-11T14:40:50.366" v="465"/>
          <ac:spMkLst>
            <pc:docMk/>
            <pc:sldMk cId="207142442" sldId="2076136343"/>
            <ac:spMk id="135" creationId="{4CBF9756-6AC8-4C65-84DF-56FBFFA1D873}"/>
          </ac:spMkLst>
        </pc:spChg>
        <pc:spChg chg="del">
          <ac:chgData name="Janarthanan Selvaraj" userId="8e8f83d9-d737-4123-a55b-43ffd2f0350b" providerId="ADAL" clId="{7EE6FB8A-78BF-4D7F-859D-AC281A8E729C}" dt="2023-08-11T14:40:50.366" v="465"/>
          <ac:spMkLst>
            <pc:docMk/>
            <pc:sldMk cId="207142442" sldId="2076136343"/>
            <ac:spMk id="137" creationId="{2D385988-EAAF-4C27-AF8A-2BFBECAF3D4F}"/>
          </ac:spMkLst>
        </pc:spChg>
        <pc:spChg chg="del">
          <ac:chgData name="Janarthanan Selvaraj" userId="8e8f83d9-d737-4123-a55b-43ffd2f0350b" providerId="ADAL" clId="{7EE6FB8A-78BF-4D7F-859D-AC281A8E729C}" dt="2023-08-11T14:40:50.366" v="465"/>
          <ac:spMkLst>
            <pc:docMk/>
            <pc:sldMk cId="207142442" sldId="2076136343"/>
            <ac:spMk id="141" creationId="{B621D332-7329-4994-8836-C429A51B7549}"/>
          </ac:spMkLst>
        </pc:spChg>
        <pc:spChg chg="del">
          <ac:chgData name="Janarthanan Selvaraj" userId="8e8f83d9-d737-4123-a55b-43ffd2f0350b" providerId="ADAL" clId="{7EE6FB8A-78BF-4D7F-859D-AC281A8E729C}" dt="2023-08-11T14:40:50.366" v="465"/>
          <ac:spMkLst>
            <pc:docMk/>
            <pc:sldMk cId="207142442" sldId="2076136343"/>
            <ac:spMk id="143" creationId="{2D20F754-35A9-4508-BE3C-C59996D1437B}"/>
          </ac:spMkLst>
        </pc:spChg>
        <pc:cxnChg chg="del">
          <ac:chgData name="Janarthanan Selvaraj" userId="8e8f83d9-d737-4123-a55b-43ffd2f0350b" providerId="ADAL" clId="{7EE6FB8A-78BF-4D7F-859D-AC281A8E729C}" dt="2023-08-11T14:40:50.366" v="465"/>
          <ac:cxnSpMkLst>
            <pc:docMk/>
            <pc:sldMk cId="207142442" sldId="2076136343"/>
            <ac:cxnSpMk id="139" creationId="{43621FD4-D14D-45D5-9A57-9A2DE5EA59C0}"/>
          </ac:cxnSpMkLst>
        </pc:cxnChg>
      </pc:sldChg>
      <pc:sldChg chg="delSp add mod">
        <pc:chgData name="Janarthanan Selvaraj" userId="8e8f83d9-d737-4123-a55b-43ffd2f0350b" providerId="ADAL" clId="{7EE6FB8A-78BF-4D7F-859D-AC281A8E729C}" dt="2023-08-11T14:31:18.653" v="241" actId="478"/>
        <pc:sldMkLst>
          <pc:docMk/>
          <pc:sldMk cId="1024853107" sldId="2076136344"/>
        </pc:sldMkLst>
        <pc:spChg chg="del">
          <ac:chgData name="Janarthanan Selvaraj" userId="8e8f83d9-d737-4123-a55b-43ffd2f0350b" providerId="ADAL" clId="{7EE6FB8A-78BF-4D7F-859D-AC281A8E729C}" dt="2023-08-11T14:31:18.653" v="241" actId="478"/>
          <ac:spMkLst>
            <pc:docMk/>
            <pc:sldMk cId="1024853107" sldId="2076136344"/>
            <ac:spMk id="6" creationId="{121AE499-E8E5-9678-8C25-E760AA700B5B}"/>
          </ac:spMkLst>
        </pc:spChg>
      </pc:sldChg>
      <pc:sldChg chg="modSp mod">
        <pc:chgData name="Janarthanan Selvaraj" userId="8e8f83d9-d737-4123-a55b-43ffd2f0350b" providerId="ADAL" clId="{7EE6FB8A-78BF-4D7F-859D-AC281A8E729C}" dt="2023-08-11T14:20:03.446" v="92" actId="20577"/>
        <pc:sldMkLst>
          <pc:docMk/>
          <pc:sldMk cId="0" sldId="2147480492"/>
        </pc:sldMkLst>
        <pc:spChg chg="mod">
          <ac:chgData name="Janarthanan Selvaraj" userId="8e8f83d9-d737-4123-a55b-43ffd2f0350b" providerId="ADAL" clId="{7EE6FB8A-78BF-4D7F-859D-AC281A8E729C}" dt="2023-08-11T14:20:03.446" v="92" actId="20577"/>
          <ac:spMkLst>
            <pc:docMk/>
            <pc:sldMk cId="0" sldId="2147480492"/>
            <ac:spMk id="35" creationId="{D7D0D07F-8DC8-17A3-6964-4E9DC2A74F82}"/>
          </ac:spMkLst>
        </pc:spChg>
      </pc:sldChg>
      <pc:sldChg chg="del">
        <pc:chgData name="Janarthanan Selvaraj" userId="8e8f83d9-d737-4123-a55b-43ffd2f0350b" providerId="ADAL" clId="{7EE6FB8A-78BF-4D7F-859D-AC281A8E729C}" dt="2023-08-11T14:21:47.682" v="105" actId="47"/>
        <pc:sldMkLst>
          <pc:docMk/>
          <pc:sldMk cId="2493177534" sldId="2147480493"/>
        </pc:sldMkLst>
      </pc:sldChg>
      <pc:sldChg chg="addSp delSp modSp new mod setBg">
        <pc:chgData name="Janarthanan Selvaraj" userId="8e8f83d9-d737-4123-a55b-43ffd2f0350b" providerId="ADAL" clId="{7EE6FB8A-78BF-4D7F-859D-AC281A8E729C}" dt="2023-08-11T14:19:34.771" v="77" actId="255"/>
        <pc:sldMkLst>
          <pc:docMk/>
          <pc:sldMk cId="1548600514" sldId="2147480494"/>
        </pc:sldMkLst>
        <pc:spChg chg="mod">
          <ac:chgData name="Janarthanan Selvaraj" userId="8e8f83d9-d737-4123-a55b-43ffd2f0350b" providerId="ADAL" clId="{7EE6FB8A-78BF-4D7F-859D-AC281A8E729C}" dt="2023-08-11T14:19:34.771" v="77" actId="255"/>
          <ac:spMkLst>
            <pc:docMk/>
            <pc:sldMk cId="1548600514" sldId="2147480494"/>
            <ac:spMk id="2" creationId="{E1A3C3E3-06E7-1B46-0005-28C0BDF13D84}"/>
          </ac:spMkLst>
        </pc:spChg>
        <pc:spChg chg="del mod">
          <ac:chgData name="Janarthanan Selvaraj" userId="8e8f83d9-d737-4123-a55b-43ffd2f0350b" providerId="ADAL" clId="{7EE6FB8A-78BF-4D7F-859D-AC281A8E729C}" dt="2023-08-11T14:13:52.582" v="35" actId="478"/>
          <ac:spMkLst>
            <pc:docMk/>
            <pc:sldMk cId="1548600514" sldId="2147480494"/>
            <ac:spMk id="3" creationId="{EC97C646-545C-4E0D-0601-975A5895B8BF}"/>
          </ac:spMkLst>
        </pc:spChg>
        <pc:spChg chg="mod">
          <ac:chgData name="Janarthanan Selvaraj" userId="8e8f83d9-d737-4123-a55b-43ffd2f0350b" providerId="ADAL" clId="{7EE6FB8A-78BF-4D7F-859D-AC281A8E729C}" dt="2023-08-11T14:13:15.014" v="2"/>
          <ac:spMkLst>
            <pc:docMk/>
            <pc:sldMk cId="1548600514" sldId="2147480494"/>
            <ac:spMk id="6" creationId="{5A244590-48A5-2A8C-4372-75509EC08547}"/>
          </ac:spMkLst>
        </pc:spChg>
        <pc:spChg chg="mod">
          <ac:chgData name="Janarthanan Selvaraj" userId="8e8f83d9-d737-4123-a55b-43ffd2f0350b" providerId="ADAL" clId="{7EE6FB8A-78BF-4D7F-859D-AC281A8E729C}" dt="2023-08-11T14:13:15.014" v="2"/>
          <ac:spMkLst>
            <pc:docMk/>
            <pc:sldMk cId="1548600514" sldId="2147480494"/>
            <ac:spMk id="10" creationId="{198170A2-6565-9122-1C3C-4523498CA1DA}"/>
          </ac:spMkLst>
        </pc:spChg>
        <pc:spChg chg="mod">
          <ac:chgData name="Janarthanan Selvaraj" userId="8e8f83d9-d737-4123-a55b-43ffd2f0350b" providerId="ADAL" clId="{7EE6FB8A-78BF-4D7F-859D-AC281A8E729C}" dt="2023-08-11T14:13:15.014" v="2"/>
          <ac:spMkLst>
            <pc:docMk/>
            <pc:sldMk cId="1548600514" sldId="2147480494"/>
            <ac:spMk id="11" creationId="{61763833-B24D-2D10-E807-52A4ED55BA88}"/>
          </ac:spMkLst>
        </pc:spChg>
        <pc:spChg chg="mod">
          <ac:chgData name="Janarthanan Selvaraj" userId="8e8f83d9-d737-4123-a55b-43ffd2f0350b" providerId="ADAL" clId="{7EE6FB8A-78BF-4D7F-859D-AC281A8E729C}" dt="2023-08-11T14:13:15.014" v="2"/>
          <ac:spMkLst>
            <pc:docMk/>
            <pc:sldMk cId="1548600514" sldId="2147480494"/>
            <ac:spMk id="12" creationId="{2CD6CAA9-F84C-5A4E-D4ED-828D12553522}"/>
          </ac:spMkLst>
        </pc:spChg>
        <pc:spChg chg="mod">
          <ac:chgData name="Janarthanan Selvaraj" userId="8e8f83d9-d737-4123-a55b-43ffd2f0350b" providerId="ADAL" clId="{7EE6FB8A-78BF-4D7F-859D-AC281A8E729C}" dt="2023-08-11T14:13:15.014" v="2"/>
          <ac:spMkLst>
            <pc:docMk/>
            <pc:sldMk cId="1548600514" sldId="2147480494"/>
            <ac:spMk id="13" creationId="{3210B8A3-5994-D0E5-0709-50C76CC00340}"/>
          </ac:spMkLst>
        </pc:spChg>
        <pc:spChg chg="mod">
          <ac:chgData name="Janarthanan Selvaraj" userId="8e8f83d9-d737-4123-a55b-43ffd2f0350b" providerId="ADAL" clId="{7EE6FB8A-78BF-4D7F-859D-AC281A8E729C}" dt="2023-08-11T14:13:15.014" v="2"/>
          <ac:spMkLst>
            <pc:docMk/>
            <pc:sldMk cId="1548600514" sldId="2147480494"/>
            <ac:spMk id="14" creationId="{D597C204-0A31-1D45-290E-C537E2F11648}"/>
          </ac:spMkLst>
        </pc:spChg>
        <pc:spChg chg="mod">
          <ac:chgData name="Janarthanan Selvaraj" userId="8e8f83d9-d737-4123-a55b-43ffd2f0350b" providerId="ADAL" clId="{7EE6FB8A-78BF-4D7F-859D-AC281A8E729C}" dt="2023-08-11T14:13:15.014" v="2"/>
          <ac:spMkLst>
            <pc:docMk/>
            <pc:sldMk cId="1548600514" sldId="2147480494"/>
            <ac:spMk id="15" creationId="{519C8AB0-7750-4677-E53B-14D0ED56A1DB}"/>
          </ac:spMkLst>
        </pc:spChg>
        <pc:spChg chg="mod">
          <ac:chgData name="Janarthanan Selvaraj" userId="8e8f83d9-d737-4123-a55b-43ffd2f0350b" providerId="ADAL" clId="{7EE6FB8A-78BF-4D7F-859D-AC281A8E729C}" dt="2023-08-11T14:13:15.014" v="2"/>
          <ac:spMkLst>
            <pc:docMk/>
            <pc:sldMk cId="1548600514" sldId="2147480494"/>
            <ac:spMk id="16" creationId="{EF8F68A4-2176-8ED5-7588-4ECCB7623E17}"/>
          </ac:spMkLst>
        </pc:spChg>
        <pc:spChg chg="mod">
          <ac:chgData name="Janarthanan Selvaraj" userId="8e8f83d9-d737-4123-a55b-43ffd2f0350b" providerId="ADAL" clId="{7EE6FB8A-78BF-4D7F-859D-AC281A8E729C}" dt="2023-08-11T14:13:15.014" v="2"/>
          <ac:spMkLst>
            <pc:docMk/>
            <pc:sldMk cId="1548600514" sldId="2147480494"/>
            <ac:spMk id="18" creationId="{6C8A1888-F7B0-D669-B6C6-805A0A391EF6}"/>
          </ac:spMkLst>
        </pc:spChg>
        <pc:spChg chg="mod">
          <ac:chgData name="Janarthanan Selvaraj" userId="8e8f83d9-d737-4123-a55b-43ffd2f0350b" providerId="ADAL" clId="{7EE6FB8A-78BF-4D7F-859D-AC281A8E729C}" dt="2023-08-11T14:13:15.014" v="2"/>
          <ac:spMkLst>
            <pc:docMk/>
            <pc:sldMk cId="1548600514" sldId="2147480494"/>
            <ac:spMk id="19" creationId="{DE592EED-E65D-035A-B625-31551B612B6C}"/>
          </ac:spMkLst>
        </pc:spChg>
        <pc:spChg chg="mod">
          <ac:chgData name="Janarthanan Selvaraj" userId="8e8f83d9-d737-4123-a55b-43ffd2f0350b" providerId="ADAL" clId="{7EE6FB8A-78BF-4D7F-859D-AC281A8E729C}" dt="2023-08-11T14:13:15.014" v="2"/>
          <ac:spMkLst>
            <pc:docMk/>
            <pc:sldMk cId="1548600514" sldId="2147480494"/>
            <ac:spMk id="20" creationId="{5B1323E9-CA84-68E9-F6C9-2CD95CF91006}"/>
          </ac:spMkLst>
        </pc:spChg>
        <pc:spChg chg="mod">
          <ac:chgData name="Janarthanan Selvaraj" userId="8e8f83d9-d737-4123-a55b-43ffd2f0350b" providerId="ADAL" clId="{7EE6FB8A-78BF-4D7F-859D-AC281A8E729C}" dt="2023-08-11T14:13:15.014" v="2"/>
          <ac:spMkLst>
            <pc:docMk/>
            <pc:sldMk cId="1548600514" sldId="2147480494"/>
            <ac:spMk id="21" creationId="{C00E1198-3922-9CFE-1FF5-C76033B7443F}"/>
          </ac:spMkLst>
        </pc:spChg>
        <pc:spChg chg="mod">
          <ac:chgData name="Janarthanan Selvaraj" userId="8e8f83d9-d737-4123-a55b-43ffd2f0350b" providerId="ADAL" clId="{7EE6FB8A-78BF-4D7F-859D-AC281A8E729C}" dt="2023-08-11T14:13:15.014" v="2"/>
          <ac:spMkLst>
            <pc:docMk/>
            <pc:sldMk cId="1548600514" sldId="2147480494"/>
            <ac:spMk id="22" creationId="{F3567958-5711-90AB-190D-1A3DECD23063}"/>
          </ac:spMkLst>
        </pc:spChg>
        <pc:spChg chg="mod">
          <ac:chgData name="Janarthanan Selvaraj" userId="8e8f83d9-d737-4123-a55b-43ffd2f0350b" providerId="ADAL" clId="{7EE6FB8A-78BF-4D7F-859D-AC281A8E729C}" dt="2023-08-11T14:13:15.014" v="2"/>
          <ac:spMkLst>
            <pc:docMk/>
            <pc:sldMk cId="1548600514" sldId="2147480494"/>
            <ac:spMk id="23" creationId="{DC159D0B-82B4-CF47-F20D-FBA4A56F17A8}"/>
          </ac:spMkLst>
        </pc:spChg>
        <pc:spChg chg="add del mod">
          <ac:chgData name="Janarthanan Selvaraj" userId="8e8f83d9-d737-4123-a55b-43ffd2f0350b" providerId="ADAL" clId="{7EE6FB8A-78BF-4D7F-859D-AC281A8E729C}" dt="2023-08-11T14:15:11.195" v="47" actId="478"/>
          <ac:spMkLst>
            <pc:docMk/>
            <pc:sldMk cId="1548600514" sldId="2147480494"/>
            <ac:spMk id="24" creationId="{5A1938FE-1534-14FD-FAB6-C5EA2D5EAAB5}"/>
          </ac:spMkLst>
        </pc:spChg>
        <pc:spChg chg="add del">
          <ac:chgData name="Janarthanan Selvaraj" userId="8e8f83d9-d737-4123-a55b-43ffd2f0350b" providerId="ADAL" clId="{7EE6FB8A-78BF-4D7F-859D-AC281A8E729C}" dt="2023-08-11T14:15:07.177" v="45" actId="26606"/>
          <ac:spMkLst>
            <pc:docMk/>
            <pc:sldMk cId="1548600514" sldId="2147480494"/>
            <ac:spMk id="29" creationId="{E5F17139-31EE-46AC-B04F-DBBD852DD6CB}"/>
          </ac:spMkLst>
        </pc:spChg>
        <pc:spChg chg="add del">
          <ac:chgData name="Janarthanan Selvaraj" userId="8e8f83d9-d737-4123-a55b-43ffd2f0350b" providerId="ADAL" clId="{7EE6FB8A-78BF-4D7F-859D-AC281A8E729C}" dt="2023-08-11T14:15:07.177" v="45" actId="26606"/>
          <ac:spMkLst>
            <pc:docMk/>
            <pc:sldMk cId="1548600514" sldId="2147480494"/>
            <ac:spMk id="31" creationId="{AAD42DD4-86F6-4FD2-869F-32D35E310CF6}"/>
          </ac:spMkLst>
        </pc:spChg>
        <pc:spChg chg="mod">
          <ac:chgData name="Janarthanan Selvaraj" userId="8e8f83d9-d737-4123-a55b-43ffd2f0350b" providerId="ADAL" clId="{7EE6FB8A-78BF-4D7F-859D-AC281A8E729C}" dt="2023-08-11T14:15:41.546" v="55"/>
          <ac:spMkLst>
            <pc:docMk/>
            <pc:sldMk cId="1548600514" sldId="2147480494"/>
            <ac:spMk id="32" creationId="{9A5F3719-E2B5-25DE-F717-36128A336427}"/>
          </ac:spMkLst>
        </pc:spChg>
        <pc:spChg chg="add del">
          <ac:chgData name="Janarthanan Selvaraj" userId="8e8f83d9-d737-4123-a55b-43ffd2f0350b" providerId="ADAL" clId="{7EE6FB8A-78BF-4D7F-859D-AC281A8E729C}" dt="2023-08-11T14:15:07.177" v="45" actId="26606"/>
          <ac:spMkLst>
            <pc:docMk/>
            <pc:sldMk cId="1548600514" sldId="2147480494"/>
            <ac:spMk id="33" creationId="{4C36B8C5-0DEB-41B5-911D-572E2E835E3C}"/>
          </ac:spMkLst>
        </pc:spChg>
        <pc:spChg chg="add del">
          <ac:chgData name="Janarthanan Selvaraj" userId="8e8f83d9-d737-4123-a55b-43ffd2f0350b" providerId="ADAL" clId="{7EE6FB8A-78BF-4D7F-859D-AC281A8E729C}" dt="2023-08-11T14:15:07.177" v="45" actId="26606"/>
          <ac:spMkLst>
            <pc:docMk/>
            <pc:sldMk cId="1548600514" sldId="2147480494"/>
            <ac:spMk id="35" creationId="{B5DC987A-A8C7-4C23-9BF5-33E9F6F21DCB}"/>
          </ac:spMkLst>
        </pc:spChg>
        <pc:spChg chg="add del">
          <ac:chgData name="Janarthanan Selvaraj" userId="8e8f83d9-d737-4123-a55b-43ffd2f0350b" providerId="ADAL" clId="{7EE6FB8A-78BF-4D7F-859D-AC281A8E729C}" dt="2023-08-11T14:15:07.177" v="45" actId="26606"/>
          <ac:spMkLst>
            <pc:docMk/>
            <pc:sldMk cId="1548600514" sldId="2147480494"/>
            <ac:spMk id="37" creationId="{F213F2CF-C6DF-4CE1-A6F0-E3B1BFBB0B23}"/>
          </ac:spMkLst>
        </pc:spChg>
        <pc:spChg chg="add del">
          <ac:chgData name="Janarthanan Selvaraj" userId="8e8f83d9-d737-4123-a55b-43ffd2f0350b" providerId="ADAL" clId="{7EE6FB8A-78BF-4D7F-859D-AC281A8E729C}" dt="2023-08-11T14:15:07.177" v="45" actId="26606"/>
          <ac:spMkLst>
            <pc:docMk/>
            <pc:sldMk cId="1548600514" sldId="2147480494"/>
            <ac:spMk id="39" creationId="{84325C15-4820-4911-B66E-A5F917CFAE58}"/>
          </ac:spMkLst>
        </pc:spChg>
        <pc:spChg chg="mod">
          <ac:chgData name="Janarthanan Selvaraj" userId="8e8f83d9-d737-4123-a55b-43ffd2f0350b" providerId="ADAL" clId="{7EE6FB8A-78BF-4D7F-859D-AC281A8E729C}" dt="2023-08-11T14:15:41.546" v="55"/>
          <ac:spMkLst>
            <pc:docMk/>
            <pc:sldMk cId="1548600514" sldId="2147480494"/>
            <ac:spMk id="40" creationId="{8430D9B6-9A5D-85F2-B4E0-F567E2A8733E}"/>
          </ac:spMkLst>
        </pc:spChg>
        <pc:spChg chg="mod">
          <ac:chgData name="Janarthanan Selvaraj" userId="8e8f83d9-d737-4123-a55b-43ffd2f0350b" providerId="ADAL" clId="{7EE6FB8A-78BF-4D7F-859D-AC281A8E729C}" dt="2023-08-11T14:15:41.546" v="55"/>
          <ac:spMkLst>
            <pc:docMk/>
            <pc:sldMk cId="1548600514" sldId="2147480494"/>
            <ac:spMk id="41" creationId="{D0CC23D7-0AF7-2DB7-CBF0-407E1C6BC65E}"/>
          </ac:spMkLst>
        </pc:spChg>
        <pc:spChg chg="mod">
          <ac:chgData name="Janarthanan Selvaraj" userId="8e8f83d9-d737-4123-a55b-43ffd2f0350b" providerId="ADAL" clId="{7EE6FB8A-78BF-4D7F-859D-AC281A8E729C}" dt="2023-08-11T14:15:41.546" v="55"/>
          <ac:spMkLst>
            <pc:docMk/>
            <pc:sldMk cId="1548600514" sldId="2147480494"/>
            <ac:spMk id="42" creationId="{E17BCB12-00D4-0E21-750B-6F43CE707C19}"/>
          </ac:spMkLst>
        </pc:spChg>
        <pc:spChg chg="mod">
          <ac:chgData name="Janarthanan Selvaraj" userId="8e8f83d9-d737-4123-a55b-43ffd2f0350b" providerId="ADAL" clId="{7EE6FB8A-78BF-4D7F-859D-AC281A8E729C}" dt="2023-08-11T14:15:41.546" v="55"/>
          <ac:spMkLst>
            <pc:docMk/>
            <pc:sldMk cId="1548600514" sldId="2147480494"/>
            <ac:spMk id="43" creationId="{8635987C-9448-81F3-511A-DB745B004385}"/>
          </ac:spMkLst>
        </pc:spChg>
        <pc:spChg chg="mod">
          <ac:chgData name="Janarthanan Selvaraj" userId="8e8f83d9-d737-4123-a55b-43ffd2f0350b" providerId="ADAL" clId="{7EE6FB8A-78BF-4D7F-859D-AC281A8E729C}" dt="2023-08-11T14:15:41.546" v="55"/>
          <ac:spMkLst>
            <pc:docMk/>
            <pc:sldMk cId="1548600514" sldId="2147480494"/>
            <ac:spMk id="44" creationId="{690A2734-F8C6-E70D-40EA-93C452EED768}"/>
          </ac:spMkLst>
        </pc:spChg>
        <pc:spChg chg="mod">
          <ac:chgData name="Janarthanan Selvaraj" userId="8e8f83d9-d737-4123-a55b-43ffd2f0350b" providerId="ADAL" clId="{7EE6FB8A-78BF-4D7F-859D-AC281A8E729C}" dt="2023-08-11T14:15:41.546" v="55"/>
          <ac:spMkLst>
            <pc:docMk/>
            <pc:sldMk cId="1548600514" sldId="2147480494"/>
            <ac:spMk id="45" creationId="{66BC87D1-0F39-EBAB-8850-4C8AAE9E497F}"/>
          </ac:spMkLst>
        </pc:spChg>
        <pc:spChg chg="mod">
          <ac:chgData name="Janarthanan Selvaraj" userId="8e8f83d9-d737-4123-a55b-43ffd2f0350b" providerId="ADAL" clId="{7EE6FB8A-78BF-4D7F-859D-AC281A8E729C}" dt="2023-08-11T14:15:41.546" v="55"/>
          <ac:spMkLst>
            <pc:docMk/>
            <pc:sldMk cId="1548600514" sldId="2147480494"/>
            <ac:spMk id="46" creationId="{81FCD6E8-8FF5-64E1-78D8-7B1520814F7D}"/>
          </ac:spMkLst>
        </pc:spChg>
        <pc:spChg chg="mod">
          <ac:chgData name="Janarthanan Selvaraj" userId="8e8f83d9-d737-4123-a55b-43ffd2f0350b" providerId="ADAL" clId="{7EE6FB8A-78BF-4D7F-859D-AC281A8E729C}" dt="2023-08-11T14:15:41.546" v="55"/>
          <ac:spMkLst>
            <pc:docMk/>
            <pc:sldMk cId="1548600514" sldId="2147480494"/>
            <ac:spMk id="48" creationId="{F2A3F86D-CE97-E196-1026-87C7AD4DB239}"/>
          </ac:spMkLst>
        </pc:spChg>
        <pc:spChg chg="mod">
          <ac:chgData name="Janarthanan Selvaraj" userId="8e8f83d9-d737-4123-a55b-43ffd2f0350b" providerId="ADAL" clId="{7EE6FB8A-78BF-4D7F-859D-AC281A8E729C}" dt="2023-08-11T14:15:41.546" v="55"/>
          <ac:spMkLst>
            <pc:docMk/>
            <pc:sldMk cId="1548600514" sldId="2147480494"/>
            <ac:spMk id="49" creationId="{49BC50C4-D9AE-E52F-1891-947A53122622}"/>
          </ac:spMkLst>
        </pc:spChg>
        <pc:spChg chg="mod">
          <ac:chgData name="Janarthanan Selvaraj" userId="8e8f83d9-d737-4123-a55b-43ffd2f0350b" providerId="ADAL" clId="{7EE6FB8A-78BF-4D7F-859D-AC281A8E729C}" dt="2023-08-11T14:15:41.546" v="55"/>
          <ac:spMkLst>
            <pc:docMk/>
            <pc:sldMk cId="1548600514" sldId="2147480494"/>
            <ac:spMk id="50" creationId="{AA161F5A-29F9-C326-884F-4E9E86E11035}"/>
          </ac:spMkLst>
        </pc:spChg>
        <pc:spChg chg="mod">
          <ac:chgData name="Janarthanan Selvaraj" userId="8e8f83d9-d737-4123-a55b-43ffd2f0350b" providerId="ADAL" clId="{7EE6FB8A-78BF-4D7F-859D-AC281A8E729C}" dt="2023-08-11T14:15:41.546" v="55"/>
          <ac:spMkLst>
            <pc:docMk/>
            <pc:sldMk cId="1548600514" sldId="2147480494"/>
            <ac:spMk id="51" creationId="{EB3C8721-A0CE-1297-95D3-2CAC79E15657}"/>
          </ac:spMkLst>
        </pc:spChg>
        <pc:spChg chg="mod">
          <ac:chgData name="Janarthanan Selvaraj" userId="8e8f83d9-d737-4123-a55b-43ffd2f0350b" providerId="ADAL" clId="{7EE6FB8A-78BF-4D7F-859D-AC281A8E729C}" dt="2023-08-11T14:15:41.546" v="55"/>
          <ac:spMkLst>
            <pc:docMk/>
            <pc:sldMk cId="1548600514" sldId="2147480494"/>
            <ac:spMk id="52" creationId="{BDA335B3-0D02-9E31-8521-5106DA9DF637}"/>
          </ac:spMkLst>
        </pc:spChg>
        <pc:spChg chg="mod">
          <ac:chgData name="Janarthanan Selvaraj" userId="8e8f83d9-d737-4123-a55b-43ffd2f0350b" providerId="ADAL" clId="{7EE6FB8A-78BF-4D7F-859D-AC281A8E729C}" dt="2023-08-11T14:15:41.546" v="55"/>
          <ac:spMkLst>
            <pc:docMk/>
            <pc:sldMk cId="1548600514" sldId="2147480494"/>
            <ac:spMk id="53" creationId="{8B50D2B5-8ABE-274D-72F7-B008F7485429}"/>
          </ac:spMkLst>
        </pc:spChg>
        <pc:spChg chg="mod">
          <ac:chgData name="Janarthanan Selvaraj" userId="8e8f83d9-d737-4123-a55b-43ffd2f0350b" providerId="ADAL" clId="{7EE6FB8A-78BF-4D7F-859D-AC281A8E729C}" dt="2023-08-11T14:16:57.341" v="60"/>
          <ac:spMkLst>
            <pc:docMk/>
            <pc:sldMk cId="1548600514" sldId="2147480494"/>
            <ac:spMk id="60" creationId="{6FA17B8E-14FC-46C0-134F-B3280AC9A8BC}"/>
          </ac:spMkLst>
        </pc:spChg>
        <pc:spChg chg="mod">
          <ac:chgData name="Janarthanan Selvaraj" userId="8e8f83d9-d737-4123-a55b-43ffd2f0350b" providerId="ADAL" clId="{7EE6FB8A-78BF-4D7F-859D-AC281A8E729C}" dt="2023-08-11T14:16:57.341" v="60"/>
          <ac:spMkLst>
            <pc:docMk/>
            <pc:sldMk cId="1548600514" sldId="2147480494"/>
            <ac:spMk id="61" creationId="{0ED1296B-8DBD-DDA3-A63E-617F3CDED84A}"/>
          </ac:spMkLst>
        </pc:spChg>
        <pc:spChg chg="mod">
          <ac:chgData name="Janarthanan Selvaraj" userId="8e8f83d9-d737-4123-a55b-43ffd2f0350b" providerId="ADAL" clId="{7EE6FB8A-78BF-4D7F-859D-AC281A8E729C}" dt="2023-08-11T14:16:57.341" v="60"/>
          <ac:spMkLst>
            <pc:docMk/>
            <pc:sldMk cId="1548600514" sldId="2147480494"/>
            <ac:spMk id="62" creationId="{B2B5E764-D2D2-B7B9-5FBE-A940044E6A7E}"/>
          </ac:spMkLst>
        </pc:spChg>
        <pc:spChg chg="mod">
          <ac:chgData name="Janarthanan Selvaraj" userId="8e8f83d9-d737-4123-a55b-43ffd2f0350b" providerId="ADAL" clId="{7EE6FB8A-78BF-4D7F-859D-AC281A8E729C}" dt="2023-08-11T14:16:57.341" v="60"/>
          <ac:spMkLst>
            <pc:docMk/>
            <pc:sldMk cId="1548600514" sldId="2147480494"/>
            <ac:spMk id="63" creationId="{FB866476-7878-6CC7-E771-64E7C9D6041F}"/>
          </ac:spMkLst>
        </pc:spChg>
        <pc:spChg chg="mod">
          <ac:chgData name="Janarthanan Selvaraj" userId="8e8f83d9-d737-4123-a55b-43ffd2f0350b" providerId="ADAL" clId="{7EE6FB8A-78BF-4D7F-859D-AC281A8E729C}" dt="2023-08-11T14:16:57.341" v="60"/>
          <ac:spMkLst>
            <pc:docMk/>
            <pc:sldMk cId="1548600514" sldId="2147480494"/>
            <ac:spMk id="64" creationId="{49F0D166-C571-1E32-FA00-8AE5FC53A919}"/>
          </ac:spMkLst>
        </pc:spChg>
        <pc:spChg chg="mod">
          <ac:chgData name="Janarthanan Selvaraj" userId="8e8f83d9-d737-4123-a55b-43ffd2f0350b" providerId="ADAL" clId="{7EE6FB8A-78BF-4D7F-859D-AC281A8E729C}" dt="2023-08-11T14:16:57.341" v="60"/>
          <ac:spMkLst>
            <pc:docMk/>
            <pc:sldMk cId="1548600514" sldId="2147480494"/>
            <ac:spMk id="65" creationId="{34F73DF8-B06D-B6FB-7D68-0F565CEFDC50}"/>
          </ac:spMkLst>
        </pc:spChg>
        <pc:spChg chg="mod">
          <ac:chgData name="Janarthanan Selvaraj" userId="8e8f83d9-d737-4123-a55b-43ffd2f0350b" providerId="ADAL" clId="{7EE6FB8A-78BF-4D7F-859D-AC281A8E729C}" dt="2023-08-11T14:16:57.341" v="60"/>
          <ac:spMkLst>
            <pc:docMk/>
            <pc:sldMk cId="1548600514" sldId="2147480494"/>
            <ac:spMk id="66" creationId="{21C81AB9-3730-D2FB-F315-9F833519CBC4}"/>
          </ac:spMkLst>
        </pc:spChg>
        <pc:spChg chg="mod">
          <ac:chgData name="Janarthanan Selvaraj" userId="8e8f83d9-d737-4123-a55b-43ffd2f0350b" providerId="ADAL" clId="{7EE6FB8A-78BF-4D7F-859D-AC281A8E729C}" dt="2023-08-11T14:16:57.341" v="60"/>
          <ac:spMkLst>
            <pc:docMk/>
            <pc:sldMk cId="1548600514" sldId="2147480494"/>
            <ac:spMk id="68" creationId="{8C228C87-BED2-0590-93E5-52C9055A5E3B}"/>
          </ac:spMkLst>
        </pc:spChg>
        <pc:spChg chg="mod">
          <ac:chgData name="Janarthanan Selvaraj" userId="8e8f83d9-d737-4123-a55b-43ffd2f0350b" providerId="ADAL" clId="{7EE6FB8A-78BF-4D7F-859D-AC281A8E729C}" dt="2023-08-11T14:16:57.341" v="60"/>
          <ac:spMkLst>
            <pc:docMk/>
            <pc:sldMk cId="1548600514" sldId="2147480494"/>
            <ac:spMk id="69" creationId="{ECE0F67E-C6DD-E2DF-EE1F-2A8B84007935}"/>
          </ac:spMkLst>
        </pc:spChg>
        <pc:spChg chg="mod">
          <ac:chgData name="Janarthanan Selvaraj" userId="8e8f83d9-d737-4123-a55b-43ffd2f0350b" providerId="ADAL" clId="{7EE6FB8A-78BF-4D7F-859D-AC281A8E729C}" dt="2023-08-11T14:16:57.341" v="60"/>
          <ac:spMkLst>
            <pc:docMk/>
            <pc:sldMk cId="1548600514" sldId="2147480494"/>
            <ac:spMk id="70" creationId="{AAC3DBE4-F40E-CB52-9BCD-795734CD4019}"/>
          </ac:spMkLst>
        </pc:spChg>
        <pc:spChg chg="mod">
          <ac:chgData name="Janarthanan Selvaraj" userId="8e8f83d9-d737-4123-a55b-43ffd2f0350b" providerId="ADAL" clId="{7EE6FB8A-78BF-4D7F-859D-AC281A8E729C}" dt="2023-08-11T14:16:57.341" v="60"/>
          <ac:spMkLst>
            <pc:docMk/>
            <pc:sldMk cId="1548600514" sldId="2147480494"/>
            <ac:spMk id="71" creationId="{863E986F-0A76-7537-AB33-14E7104FC37C}"/>
          </ac:spMkLst>
        </pc:spChg>
        <pc:spChg chg="mod">
          <ac:chgData name="Janarthanan Selvaraj" userId="8e8f83d9-d737-4123-a55b-43ffd2f0350b" providerId="ADAL" clId="{7EE6FB8A-78BF-4D7F-859D-AC281A8E729C}" dt="2023-08-11T14:16:57.341" v="60"/>
          <ac:spMkLst>
            <pc:docMk/>
            <pc:sldMk cId="1548600514" sldId="2147480494"/>
            <ac:spMk id="72" creationId="{89C1EFE3-F6A8-B43E-DE88-ECDD4B3BC5F5}"/>
          </ac:spMkLst>
        </pc:spChg>
        <pc:spChg chg="mod">
          <ac:chgData name="Janarthanan Selvaraj" userId="8e8f83d9-d737-4123-a55b-43ffd2f0350b" providerId="ADAL" clId="{7EE6FB8A-78BF-4D7F-859D-AC281A8E729C}" dt="2023-08-11T14:18:43.132" v="66"/>
          <ac:spMkLst>
            <pc:docMk/>
            <pc:sldMk cId="1548600514" sldId="2147480494"/>
            <ac:spMk id="77" creationId="{852721D2-ACC9-160B-01BF-47DF3D726967}"/>
          </ac:spMkLst>
        </pc:spChg>
        <pc:spChg chg="mod">
          <ac:chgData name="Janarthanan Selvaraj" userId="8e8f83d9-d737-4123-a55b-43ffd2f0350b" providerId="ADAL" clId="{7EE6FB8A-78BF-4D7F-859D-AC281A8E729C}" dt="2023-08-11T14:18:43.132" v="66"/>
          <ac:spMkLst>
            <pc:docMk/>
            <pc:sldMk cId="1548600514" sldId="2147480494"/>
            <ac:spMk id="78" creationId="{7DFD8260-5A43-282A-2979-F8EC5F802ADC}"/>
          </ac:spMkLst>
        </pc:spChg>
        <pc:spChg chg="mod">
          <ac:chgData name="Janarthanan Selvaraj" userId="8e8f83d9-d737-4123-a55b-43ffd2f0350b" providerId="ADAL" clId="{7EE6FB8A-78BF-4D7F-859D-AC281A8E729C}" dt="2023-08-11T14:18:43.132" v="66"/>
          <ac:spMkLst>
            <pc:docMk/>
            <pc:sldMk cId="1548600514" sldId="2147480494"/>
            <ac:spMk id="79" creationId="{6D70F70E-117B-DEAC-66CE-BE50E6F3D536}"/>
          </ac:spMkLst>
        </pc:spChg>
        <pc:spChg chg="mod">
          <ac:chgData name="Janarthanan Selvaraj" userId="8e8f83d9-d737-4123-a55b-43ffd2f0350b" providerId="ADAL" clId="{7EE6FB8A-78BF-4D7F-859D-AC281A8E729C}" dt="2023-08-11T14:18:43.132" v="66"/>
          <ac:spMkLst>
            <pc:docMk/>
            <pc:sldMk cId="1548600514" sldId="2147480494"/>
            <ac:spMk id="80" creationId="{A565755A-8D40-2AF0-77BE-22A009DCC93C}"/>
          </ac:spMkLst>
        </pc:spChg>
        <pc:spChg chg="mod">
          <ac:chgData name="Janarthanan Selvaraj" userId="8e8f83d9-d737-4123-a55b-43ffd2f0350b" providerId="ADAL" clId="{7EE6FB8A-78BF-4D7F-859D-AC281A8E729C}" dt="2023-08-11T14:18:43.132" v="66"/>
          <ac:spMkLst>
            <pc:docMk/>
            <pc:sldMk cId="1548600514" sldId="2147480494"/>
            <ac:spMk id="82" creationId="{B01307F1-982E-430A-B162-AF792DD763D7}"/>
          </ac:spMkLst>
        </pc:spChg>
        <pc:spChg chg="mod">
          <ac:chgData name="Janarthanan Selvaraj" userId="8e8f83d9-d737-4123-a55b-43ffd2f0350b" providerId="ADAL" clId="{7EE6FB8A-78BF-4D7F-859D-AC281A8E729C}" dt="2023-08-11T14:18:43.132" v="66"/>
          <ac:spMkLst>
            <pc:docMk/>
            <pc:sldMk cId="1548600514" sldId="2147480494"/>
            <ac:spMk id="83" creationId="{3157C2E3-2BCA-8CC2-8FF6-33216F03BAEB}"/>
          </ac:spMkLst>
        </pc:spChg>
        <pc:spChg chg="mod">
          <ac:chgData name="Janarthanan Selvaraj" userId="8e8f83d9-d737-4123-a55b-43ffd2f0350b" providerId="ADAL" clId="{7EE6FB8A-78BF-4D7F-859D-AC281A8E729C}" dt="2023-08-11T14:18:43.132" v="66"/>
          <ac:spMkLst>
            <pc:docMk/>
            <pc:sldMk cId="1548600514" sldId="2147480494"/>
            <ac:spMk id="84" creationId="{ADEF0940-D3F2-15FE-4507-C199CA5F6B6E}"/>
          </ac:spMkLst>
        </pc:spChg>
        <pc:spChg chg="mod">
          <ac:chgData name="Janarthanan Selvaraj" userId="8e8f83d9-d737-4123-a55b-43ffd2f0350b" providerId="ADAL" clId="{7EE6FB8A-78BF-4D7F-859D-AC281A8E729C}" dt="2023-08-11T14:18:43.132" v="66"/>
          <ac:spMkLst>
            <pc:docMk/>
            <pc:sldMk cId="1548600514" sldId="2147480494"/>
            <ac:spMk id="86" creationId="{EE046E93-AF1B-DAEC-2A86-A21C37A1DCB9}"/>
          </ac:spMkLst>
        </pc:spChg>
        <pc:spChg chg="mod">
          <ac:chgData name="Janarthanan Selvaraj" userId="8e8f83d9-d737-4123-a55b-43ffd2f0350b" providerId="ADAL" clId="{7EE6FB8A-78BF-4D7F-859D-AC281A8E729C}" dt="2023-08-11T14:18:43.132" v="66"/>
          <ac:spMkLst>
            <pc:docMk/>
            <pc:sldMk cId="1548600514" sldId="2147480494"/>
            <ac:spMk id="87" creationId="{4028D17D-8F29-FA00-F694-444B824F0B04}"/>
          </ac:spMkLst>
        </pc:spChg>
        <pc:spChg chg="mod">
          <ac:chgData name="Janarthanan Selvaraj" userId="8e8f83d9-d737-4123-a55b-43ffd2f0350b" providerId="ADAL" clId="{7EE6FB8A-78BF-4D7F-859D-AC281A8E729C}" dt="2023-08-11T14:18:43.132" v="66"/>
          <ac:spMkLst>
            <pc:docMk/>
            <pc:sldMk cId="1548600514" sldId="2147480494"/>
            <ac:spMk id="88" creationId="{4CD902FD-FF52-54A6-8A1A-C7C0707011E7}"/>
          </ac:spMkLst>
        </pc:spChg>
        <pc:spChg chg="mod">
          <ac:chgData name="Janarthanan Selvaraj" userId="8e8f83d9-d737-4123-a55b-43ffd2f0350b" providerId="ADAL" clId="{7EE6FB8A-78BF-4D7F-859D-AC281A8E729C}" dt="2023-08-11T14:18:43.132" v="66"/>
          <ac:spMkLst>
            <pc:docMk/>
            <pc:sldMk cId="1548600514" sldId="2147480494"/>
            <ac:spMk id="89" creationId="{82AC7600-0BBC-4A2D-5D20-5596C434F222}"/>
          </ac:spMkLst>
        </pc:spChg>
        <pc:spChg chg="mod">
          <ac:chgData name="Janarthanan Selvaraj" userId="8e8f83d9-d737-4123-a55b-43ffd2f0350b" providerId="ADAL" clId="{7EE6FB8A-78BF-4D7F-859D-AC281A8E729C}" dt="2023-08-11T14:18:43.132" v="66"/>
          <ac:spMkLst>
            <pc:docMk/>
            <pc:sldMk cId="1548600514" sldId="2147480494"/>
            <ac:spMk id="90" creationId="{489BF3FC-0674-66DC-4F0F-3AFFE158B568}"/>
          </ac:spMkLst>
        </pc:spChg>
        <pc:spChg chg="mod">
          <ac:chgData name="Janarthanan Selvaraj" userId="8e8f83d9-d737-4123-a55b-43ffd2f0350b" providerId="ADAL" clId="{7EE6FB8A-78BF-4D7F-859D-AC281A8E729C}" dt="2023-08-11T14:18:43.132" v="66"/>
          <ac:spMkLst>
            <pc:docMk/>
            <pc:sldMk cId="1548600514" sldId="2147480494"/>
            <ac:spMk id="92" creationId="{AF8B899D-86B5-142B-F17A-4F198192EC97}"/>
          </ac:spMkLst>
        </pc:spChg>
        <pc:spChg chg="mod">
          <ac:chgData name="Janarthanan Selvaraj" userId="8e8f83d9-d737-4123-a55b-43ffd2f0350b" providerId="ADAL" clId="{7EE6FB8A-78BF-4D7F-859D-AC281A8E729C}" dt="2023-08-11T14:18:43.132" v="66"/>
          <ac:spMkLst>
            <pc:docMk/>
            <pc:sldMk cId="1548600514" sldId="2147480494"/>
            <ac:spMk id="93" creationId="{5D51615B-1FB8-6284-8F43-09353FDCB402}"/>
          </ac:spMkLst>
        </pc:spChg>
        <pc:spChg chg="mod">
          <ac:chgData name="Janarthanan Selvaraj" userId="8e8f83d9-d737-4123-a55b-43ffd2f0350b" providerId="ADAL" clId="{7EE6FB8A-78BF-4D7F-859D-AC281A8E729C}" dt="2023-08-11T14:18:43.132" v="66"/>
          <ac:spMkLst>
            <pc:docMk/>
            <pc:sldMk cId="1548600514" sldId="2147480494"/>
            <ac:spMk id="94" creationId="{5E0457A4-32E0-8587-2877-6ABBD577E439}"/>
          </ac:spMkLst>
        </pc:spChg>
        <pc:spChg chg="add">
          <ac:chgData name="Janarthanan Selvaraj" userId="8e8f83d9-d737-4123-a55b-43ffd2f0350b" providerId="ADAL" clId="{7EE6FB8A-78BF-4D7F-859D-AC281A8E729C}" dt="2023-08-11T14:19:19.580" v="75" actId="26606"/>
          <ac:spMkLst>
            <pc:docMk/>
            <pc:sldMk cId="1548600514" sldId="2147480494"/>
            <ac:spMk id="99" creationId="{E5F17139-31EE-46AC-B04F-DBBD852DD6CB}"/>
          </ac:spMkLst>
        </pc:spChg>
        <pc:spChg chg="add">
          <ac:chgData name="Janarthanan Selvaraj" userId="8e8f83d9-d737-4123-a55b-43ffd2f0350b" providerId="ADAL" clId="{7EE6FB8A-78BF-4D7F-859D-AC281A8E729C}" dt="2023-08-11T14:19:19.580" v="75" actId="26606"/>
          <ac:spMkLst>
            <pc:docMk/>
            <pc:sldMk cId="1548600514" sldId="2147480494"/>
            <ac:spMk id="101" creationId="{AAD42DD4-86F6-4FD2-869F-32D35E310CF6}"/>
          </ac:spMkLst>
        </pc:spChg>
        <pc:spChg chg="add">
          <ac:chgData name="Janarthanan Selvaraj" userId="8e8f83d9-d737-4123-a55b-43ffd2f0350b" providerId="ADAL" clId="{7EE6FB8A-78BF-4D7F-859D-AC281A8E729C}" dt="2023-08-11T14:19:19.580" v="75" actId="26606"/>
          <ac:spMkLst>
            <pc:docMk/>
            <pc:sldMk cId="1548600514" sldId="2147480494"/>
            <ac:spMk id="103" creationId="{4C36B8C5-0DEB-41B5-911D-572E2E835E3C}"/>
          </ac:spMkLst>
        </pc:spChg>
        <pc:spChg chg="add">
          <ac:chgData name="Janarthanan Selvaraj" userId="8e8f83d9-d737-4123-a55b-43ffd2f0350b" providerId="ADAL" clId="{7EE6FB8A-78BF-4D7F-859D-AC281A8E729C}" dt="2023-08-11T14:19:19.580" v="75" actId="26606"/>
          <ac:spMkLst>
            <pc:docMk/>
            <pc:sldMk cId="1548600514" sldId="2147480494"/>
            <ac:spMk id="105" creationId="{B5DC987A-A8C7-4C23-9BF5-33E9F6F21DCB}"/>
          </ac:spMkLst>
        </pc:spChg>
        <pc:spChg chg="add">
          <ac:chgData name="Janarthanan Selvaraj" userId="8e8f83d9-d737-4123-a55b-43ffd2f0350b" providerId="ADAL" clId="{7EE6FB8A-78BF-4D7F-859D-AC281A8E729C}" dt="2023-08-11T14:19:19.580" v="75" actId="26606"/>
          <ac:spMkLst>
            <pc:docMk/>
            <pc:sldMk cId="1548600514" sldId="2147480494"/>
            <ac:spMk id="107" creationId="{F213F2CF-C6DF-4CE1-A6F0-E3B1BFBB0B23}"/>
          </ac:spMkLst>
        </pc:spChg>
        <pc:spChg chg="add">
          <ac:chgData name="Janarthanan Selvaraj" userId="8e8f83d9-d737-4123-a55b-43ffd2f0350b" providerId="ADAL" clId="{7EE6FB8A-78BF-4D7F-859D-AC281A8E729C}" dt="2023-08-11T14:19:19.580" v="75" actId="26606"/>
          <ac:spMkLst>
            <pc:docMk/>
            <pc:sldMk cId="1548600514" sldId="2147480494"/>
            <ac:spMk id="109" creationId="{84325C15-4820-4911-B66E-A5F917CFAE58}"/>
          </ac:spMkLst>
        </pc:spChg>
        <pc:grpChg chg="add del mod ord">
          <ac:chgData name="Janarthanan Selvaraj" userId="8e8f83d9-d737-4123-a55b-43ffd2f0350b" providerId="ADAL" clId="{7EE6FB8A-78BF-4D7F-859D-AC281A8E729C}" dt="2023-08-11T14:15:09.389" v="46" actId="478"/>
          <ac:grpSpMkLst>
            <pc:docMk/>
            <pc:sldMk cId="1548600514" sldId="2147480494"/>
            <ac:grpSpMk id="4" creationId="{ACD477B0-C753-E70A-7902-65A8AFAA2767}"/>
          </ac:grpSpMkLst>
        </pc:grpChg>
        <pc:grpChg chg="add del mod">
          <ac:chgData name="Janarthanan Selvaraj" userId="8e8f83d9-d737-4123-a55b-43ffd2f0350b" providerId="ADAL" clId="{7EE6FB8A-78BF-4D7F-859D-AC281A8E729C}" dt="2023-08-11T14:15:48.255" v="56"/>
          <ac:grpSpMkLst>
            <pc:docMk/>
            <pc:sldMk cId="1548600514" sldId="2147480494"/>
            <ac:grpSpMk id="28" creationId="{8FC174D2-B360-2EAE-102A-4756EFDBE79E}"/>
          </ac:grpSpMkLst>
        </pc:grpChg>
        <pc:grpChg chg="add del mod">
          <ac:chgData name="Janarthanan Selvaraj" userId="8e8f83d9-d737-4123-a55b-43ffd2f0350b" providerId="ADAL" clId="{7EE6FB8A-78BF-4D7F-859D-AC281A8E729C}" dt="2023-08-11T14:17:05.862" v="61" actId="478"/>
          <ac:grpSpMkLst>
            <pc:docMk/>
            <pc:sldMk cId="1548600514" sldId="2147480494"/>
            <ac:grpSpMk id="55" creationId="{3E96C7B6-F998-9A97-9A56-02ED86612028}"/>
          </ac:grpSpMkLst>
        </pc:grpChg>
        <pc:grpChg chg="add mod">
          <ac:chgData name="Janarthanan Selvaraj" userId="8e8f83d9-d737-4123-a55b-43ffd2f0350b" providerId="ADAL" clId="{7EE6FB8A-78BF-4D7F-859D-AC281A8E729C}" dt="2023-08-11T14:19:19.580" v="75" actId="26606"/>
          <ac:grpSpMkLst>
            <pc:docMk/>
            <pc:sldMk cId="1548600514" sldId="2147480494"/>
            <ac:grpSpMk id="74" creationId="{1935C7CA-25CB-0A6C-2626-17CC6F80E9C0}"/>
          </ac:grpSpMkLst>
        </pc:grpChg>
        <pc:picChg chg="mod">
          <ac:chgData name="Janarthanan Selvaraj" userId="8e8f83d9-d737-4123-a55b-43ffd2f0350b" providerId="ADAL" clId="{7EE6FB8A-78BF-4D7F-859D-AC281A8E729C}" dt="2023-08-11T14:13:15.014" v="2"/>
          <ac:picMkLst>
            <pc:docMk/>
            <pc:sldMk cId="1548600514" sldId="2147480494"/>
            <ac:picMk id="5" creationId="{41882DAC-2AEC-3EA9-66BC-6C3ACB2E250A}"/>
          </ac:picMkLst>
        </pc:picChg>
        <pc:picChg chg="mod">
          <ac:chgData name="Janarthanan Selvaraj" userId="8e8f83d9-d737-4123-a55b-43ffd2f0350b" providerId="ADAL" clId="{7EE6FB8A-78BF-4D7F-859D-AC281A8E729C}" dt="2023-08-11T14:13:15.014" v="2"/>
          <ac:picMkLst>
            <pc:docMk/>
            <pc:sldMk cId="1548600514" sldId="2147480494"/>
            <ac:picMk id="7" creationId="{61283D3A-B2FC-EEA9-5F6C-9CC7715FDAEC}"/>
          </ac:picMkLst>
        </pc:picChg>
        <pc:picChg chg="mod">
          <ac:chgData name="Janarthanan Selvaraj" userId="8e8f83d9-d737-4123-a55b-43ffd2f0350b" providerId="ADAL" clId="{7EE6FB8A-78BF-4D7F-859D-AC281A8E729C}" dt="2023-08-11T14:13:15.014" v="2"/>
          <ac:picMkLst>
            <pc:docMk/>
            <pc:sldMk cId="1548600514" sldId="2147480494"/>
            <ac:picMk id="8" creationId="{91F64DBD-BB75-EB5D-4844-6B4DC0ACD360}"/>
          </ac:picMkLst>
        </pc:picChg>
        <pc:picChg chg="mod">
          <ac:chgData name="Janarthanan Selvaraj" userId="8e8f83d9-d737-4123-a55b-43ffd2f0350b" providerId="ADAL" clId="{7EE6FB8A-78BF-4D7F-859D-AC281A8E729C}" dt="2023-08-11T14:13:15.014" v="2"/>
          <ac:picMkLst>
            <pc:docMk/>
            <pc:sldMk cId="1548600514" sldId="2147480494"/>
            <ac:picMk id="9" creationId="{BBBBE979-0FE8-6F14-5A4A-2EEF04B06C17}"/>
          </ac:picMkLst>
        </pc:picChg>
        <pc:picChg chg="mod">
          <ac:chgData name="Janarthanan Selvaraj" userId="8e8f83d9-d737-4123-a55b-43ffd2f0350b" providerId="ADAL" clId="{7EE6FB8A-78BF-4D7F-859D-AC281A8E729C}" dt="2023-08-11T14:13:15.014" v="2"/>
          <ac:picMkLst>
            <pc:docMk/>
            <pc:sldMk cId="1548600514" sldId="2147480494"/>
            <ac:picMk id="17" creationId="{AAA82274-0222-89B9-1A2E-AAA2D34C7D4C}"/>
          </ac:picMkLst>
        </pc:picChg>
        <pc:picChg chg="add del mod">
          <ac:chgData name="Janarthanan Selvaraj" userId="8e8f83d9-d737-4123-a55b-43ffd2f0350b" providerId="ADAL" clId="{7EE6FB8A-78BF-4D7F-859D-AC281A8E729C}" dt="2023-08-11T14:15:41.047" v="54" actId="478"/>
          <ac:picMkLst>
            <pc:docMk/>
            <pc:sldMk cId="1548600514" sldId="2147480494"/>
            <ac:picMk id="25" creationId="{B4D53184-536C-63A0-0D40-B4C734E4C0C2}"/>
          </ac:picMkLst>
        </pc:picChg>
        <pc:picChg chg="add del mod">
          <ac:chgData name="Janarthanan Selvaraj" userId="8e8f83d9-d737-4123-a55b-43ffd2f0350b" providerId="ADAL" clId="{7EE6FB8A-78BF-4D7F-859D-AC281A8E729C}" dt="2023-08-11T14:15:23.360" v="51"/>
          <ac:picMkLst>
            <pc:docMk/>
            <pc:sldMk cId="1548600514" sldId="2147480494"/>
            <ac:picMk id="26" creationId="{D1F3DF78-7AF3-B5F7-9DF8-A9E9AD4B6785}"/>
          </ac:picMkLst>
        </pc:picChg>
        <pc:picChg chg="add del mod">
          <ac:chgData name="Janarthanan Selvaraj" userId="8e8f83d9-d737-4123-a55b-43ffd2f0350b" providerId="ADAL" clId="{7EE6FB8A-78BF-4D7F-859D-AC281A8E729C}" dt="2023-08-11T14:15:28.728" v="53"/>
          <ac:picMkLst>
            <pc:docMk/>
            <pc:sldMk cId="1548600514" sldId="2147480494"/>
            <ac:picMk id="27" creationId="{A489CB22-F5E9-DB77-27CA-C11F24B7D115}"/>
          </ac:picMkLst>
        </pc:picChg>
        <pc:picChg chg="mod">
          <ac:chgData name="Janarthanan Selvaraj" userId="8e8f83d9-d737-4123-a55b-43ffd2f0350b" providerId="ADAL" clId="{7EE6FB8A-78BF-4D7F-859D-AC281A8E729C}" dt="2023-08-11T14:15:41.546" v="55"/>
          <ac:picMkLst>
            <pc:docMk/>
            <pc:sldMk cId="1548600514" sldId="2147480494"/>
            <ac:picMk id="30" creationId="{13FF418A-BC5B-9E10-D80D-FBFB09C5BFB4}"/>
          </ac:picMkLst>
        </pc:picChg>
        <pc:picChg chg="mod">
          <ac:chgData name="Janarthanan Selvaraj" userId="8e8f83d9-d737-4123-a55b-43ffd2f0350b" providerId="ADAL" clId="{7EE6FB8A-78BF-4D7F-859D-AC281A8E729C}" dt="2023-08-11T14:15:41.546" v="55"/>
          <ac:picMkLst>
            <pc:docMk/>
            <pc:sldMk cId="1548600514" sldId="2147480494"/>
            <ac:picMk id="34" creationId="{5FB10C5B-D7FF-E875-5D94-57C7EFCAAB1F}"/>
          </ac:picMkLst>
        </pc:picChg>
        <pc:picChg chg="mod">
          <ac:chgData name="Janarthanan Selvaraj" userId="8e8f83d9-d737-4123-a55b-43ffd2f0350b" providerId="ADAL" clId="{7EE6FB8A-78BF-4D7F-859D-AC281A8E729C}" dt="2023-08-11T14:15:41.546" v="55"/>
          <ac:picMkLst>
            <pc:docMk/>
            <pc:sldMk cId="1548600514" sldId="2147480494"/>
            <ac:picMk id="36" creationId="{AD228B36-9D74-BBD2-FA5D-8FAB87195966}"/>
          </ac:picMkLst>
        </pc:picChg>
        <pc:picChg chg="mod">
          <ac:chgData name="Janarthanan Selvaraj" userId="8e8f83d9-d737-4123-a55b-43ffd2f0350b" providerId="ADAL" clId="{7EE6FB8A-78BF-4D7F-859D-AC281A8E729C}" dt="2023-08-11T14:15:41.546" v="55"/>
          <ac:picMkLst>
            <pc:docMk/>
            <pc:sldMk cId="1548600514" sldId="2147480494"/>
            <ac:picMk id="38" creationId="{84BB354C-CD7D-94E8-7C1A-3AA9405A4157}"/>
          </ac:picMkLst>
        </pc:picChg>
        <pc:picChg chg="mod">
          <ac:chgData name="Janarthanan Selvaraj" userId="8e8f83d9-d737-4123-a55b-43ffd2f0350b" providerId="ADAL" clId="{7EE6FB8A-78BF-4D7F-859D-AC281A8E729C}" dt="2023-08-11T14:15:41.546" v="55"/>
          <ac:picMkLst>
            <pc:docMk/>
            <pc:sldMk cId="1548600514" sldId="2147480494"/>
            <ac:picMk id="47" creationId="{0796C9B9-2DBA-C5EF-739F-0FE69421D003}"/>
          </ac:picMkLst>
        </pc:picChg>
        <pc:picChg chg="add del mod">
          <ac:chgData name="Janarthanan Selvaraj" userId="8e8f83d9-d737-4123-a55b-43ffd2f0350b" providerId="ADAL" clId="{7EE6FB8A-78BF-4D7F-859D-AC281A8E729C}" dt="2023-08-11T14:16:56.265" v="59" actId="478"/>
          <ac:picMkLst>
            <pc:docMk/>
            <pc:sldMk cId="1548600514" sldId="2147480494"/>
            <ac:picMk id="54" creationId="{C3D02345-C2EB-21CA-9F0D-B9E30B953DC9}"/>
          </ac:picMkLst>
        </pc:picChg>
        <pc:picChg chg="mod">
          <ac:chgData name="Janarthanan Selvaraj" userId="8e8f83d9-d737-4123-a55b-43ffd2f0350b" providerId="ADAL" clId="{7EE6FB8A-78BF-4D7F-859D-AC281A8E729C}" dt="2023-08-11T14:16:57.341" v="60"/>
          <ac:picMkLst>
            <pc:docMk/>
            <pc:sldMk cId="1548600514" sldId="2147480494"/>
            <ac:picMk id="56" creationId="{05488156-9DFA-E947-69C9-364D4073975D}"/>
          </ac:picMkLst>
        </pc:picChg>
        <pc:picChg chg="mod">
          <ac:chgData name="Janarthanan Selvaraj" userId="8e8f83d9-d737-4123-a55b-43ffd2f0350b" providerId="ADAL" clId="{7EE6FB8A-78BF-4D7F-859D-AC281A8E729C}" dt="2023-08-11T14:16:57.341" v="60"/>
          <ac:picMkLst>
            <pc:docMk/>
            <pc:sldMk cId="1548600514" sldId="2147480494"/>
            <ac:picMk id="57" creationId="{91175DD8-8F52-24A0-293B-7CB6934EE8B2}"/>
          </ac:picMkLst>
        </pc:picChg>
        <pc:picChg chg="mod">
          <ac:chgData name="Janarthanan Selvaraj" userId="8e8f83d9-d737-4123-a55b-43ffd2f0350b" providerId="ADAL" clId="{7EE6FB8A-78BF-4D7F-859D-AC281A8E729C}" dt="2023-08-11T14:16:57.341" v="60"/>
          <ac:picMkLst>
            <pc:docMk/>
            <pc:sldMk cId="1548600514" sldId="2147480494"/>
            <ac:picMk id="58" creationId="{9CC1654A-C621-5C00-0330-645919C0DE65}"/>
          </ac:picMkLst>
        </pc:picChg>
        <pc:picChg chg="mod">
          <ac:chgData name="Janarthanan Selvaraj" userId="8e8f83d9-d737-4123-a55b-43ffd2f0350b" providerId="ADAL" clId="{7EE6FB8A-78BF-4D7F-859D-AC281A8E729C}" dt="2023-08-11T14:16:57.341" v="60"/>
          <ac:picMkLst>
            <pc:docMk/>
            <pc:sldMk cId="1548600514" sldId="2147480494"/>
            <ac:picMk id="59" creationId="{EA6C02EF-EE82-DF63-95BB-0BEAE198E7B9}"/>
          </ac:picMkLst>
        </pc:picChg>
        <pc:picChg chg="mod">
          <ac:chgData name="Janarthanan Selvaraj" userId="8e8f83d9-d737-4123-a55b-43ffd2f0350b" providerId="ADAL" clId="{7EE6FB8A-78BF-4D7F-859D-AC281A8E729C}" dt="2023-08-11T14:16:57.341" v="60"/>
          <ac:picMkLst>
            <pc:docMk/>
            <pc:sldMk cId="1548600514" sldId="2147480494"/>
            <ac:picMk id="67" creationId="{C6BF37EA-484C-A976-70FB-D2BC3FA75DC0}"/>
          </ac:picMkLst>
        </pc:picChg>
        <pc:picChg chg="add del mod">
          <ac:chgData name="Janarthanan Selvaraj" userId="8e8f83d9-d737-4123-a55b-43ffd2f0350b" providerId="ADAL" clId="{7EE6FB8A-78BF-4D7F-859D-AC281A8E729C}" dt="2023-08-11T14:18:42.420" v="65" actId="478"/>
          <ac:picMkLst>
            <pc:docMk/>
            <pc:sldMk cId="1548600514" sldId="2147480494"/>
            <ac:picMk id="73" creationId="{CAF511C3-DAE6-8D2B-5071-60DAF1C6FDEC}"/>
          </ac:picMkLst>
        </pc:picChg>
        <pc:picChg chg="mod">
          <ac:chgData name="Janarthanan Selvaraj" userId="8e8f83d9-d737-4123-a55b-43ffd2f0350b" providerId="ADAL" clId="{7EE6FB8A-78BF-4D7F-859D-AC281A8E729C}" dt="2023-08-11T14:18:43.132" v="66"/>
          <ac:picMkLst>
            <pc:docMk/>
            <pc:sldMk cId="1548600514" sldId="2147480494"/>
            <ac:picMk id="75" creationId="{AB22FE42-4AC6-5B45-3EB9-585B6A89F0E6}"/>
          </ac:picMkLst>
        </pc:picChg>
        <pc:picChg chg="mod">
          <ac:chgData name="Janarthanan Selvaraj" userId="8e8f83d9-d737-4123-a55b-43ffd2f0350b" providerId="ADAL" clId="{7EE6FB8A-78BF-4D7F-859D-AC281A8E729C}" dt="2023-08-11T14:18:43.132" v="66"/>
          <ac:picMkLst>
            <pc:docMk/>
            <pc:sldMk cId="1548600514" sldId="2147480494"/>
            <ac:picMk id="76" creationId="{D7D65072-54EC-4EE4-221B-372E004F614D}"/>
          </ac:picMkLst>
        </pc:picChg>
        <pc:picChg chg="mod">
          <ac:chgData name="Janarthanan Selvaraj" userId="8e8f83d9-d737-4123-a55b-43ffd2f0350b" providerId="ADAL" clId="{7EE6FB8A-78BF-4D7F-859D-AC281A8E729C}" dt="2023-08-11T14:18:43.132" v="66"/>
          <ac:picMkLst>
            <pc:docMk/>
            <pc:sldMk cId="1548600514" sldId="2147480494"/>
            <ac:picMk id="81" creationId="{F2B27E3E-897F-9092-17FB-0AC24A0C71FD}"/>
          </ac:picMkLst>
        </pc:picChg>
        <pc:picChg chg="mod">
          <ac:chgData name="Janarthanan Selvaraj" userId="8e8f83d9-d737-4123-a55b-43ffd2f0350b" providerId="ADAL" clId="{7EE6FB8A-78BF-4D7F-859D-AC281A8E729C}" dt="2023-08-11T14:18:43.132" v="66"/>
          <ac:picMkLst>
            <pc:docMk/>
            <pc:sldMk cId="1548600514" sldId="2147480494"/>
            <ac:picMk id="85" creationId="{38533DCE-5101-B9C0-852A-F68D7716196E}"/>
          </ac:picMkLst>
        </pc:picChg>
        <pc:picChg chg="mod">
          <ac:chgData name="Janarthanan Selvaraj" userId="8e8f83d9-d737-4123-a55b-43ffd2f0350b" providerId="ADAL" clId="{7EE6FB8A-78BF-4D7F-859D-AC281A8E729C}" dt="2023-08-11T14:18:43.132" v="66"/>
          <ac:picMkLst>
            <pc:docMk/>
            <pc:sldMk cId="1548600514" sldId="2147480494"/>
            <ac:picMk id="91" creationId="{7BF27B14-DC09-960F-9D22-30F58A8EDF83}"/>
          </ac:picMkLst>
        </pc:picChg>
      </pc:sldChg>
      <pc:sldChg chg="add">
        <pc:chgData name="Janarthanan Selvaraj" userId="8e8f83d9-d737-4123-a55b-43ffd2f0350b" providerId="ADAL" clId="{7EE6FB8A-78BF-4D7F-859D-AC281A8E729C}" dt="2023-08-11T14:24:58.378" v="155"/>
        <pc:sldMkLst>
          <pc:docMk/>
          <pc:sldMk cId="0" sldId="2147480495"/>
        </pc:sldMkLst>
      </pc:sldChg>
      <pc:sldChg chg="add del">
        <pc:chgData name="Janarthanan Selvaraj" userId="8e8f83d9-d737-4123-a55b-43ffd2f0350b" providerId="ADAL" clId="{7EE6FB8A-78BF-4D7F-859D-AC281A8E729C}" dt="2023-08-11T14:20:57.909" v="102" actId="2890"/>
        <pc:sldMkLst>
          <pc:docMk/>
          <pc:sldMk cId="274377488" sldId="2147480495"/>
        </pc:sldMkLst>
      </pc:sldChg>
      <pc:sldChg chg="addSp delSp modSp new del mod modClrScheme chgLayout">
        <pc:chgData name="Janarthanan Selvaraj" userId="8e8f83d9-d737-4123-a55b-43ffd2f0350b" providerId="ADAL" clId="{7EE6FB8A-78BF-4D7F-859D-AC281A8E729C}" dt="2023-08-11T14:23:53.532" v="151" actId="47"/>
        <pc:sldMkLst>
          <pc:docMk/>
          <pc:sldMk cId="1892264697" sldId="2147480495"/>
        </pc:sldMkLst>
        <pc:spChg chg="del mod ord">
          <ac:chgData name="Janarthanan Selvaraj" userId="8e8f83d9-d737-4123-a55b-43ffd2f0350b" providerId="ADAL" clId="{7EE6FB8A-78BF-4D7F-859D-AC281A8E729C}" dt="2023-08-11T14:21:21.077" v="104" actId="700"/>
          <ac:spMkLst>
            <pc:docMk/>
            <pc:sldMk cId="1892264697" sldId="2147480495"/>
            <ac:spMk id="2" creationId="{A453485C-6A40-C3DA-B47D-0489767F52E6}"/>
          </ac:spMkLst>
        </pc:spChg>
        <pc:spChg chg="del mod ord">
          <ac:chgData name="Janarthanan Selvaraj" userId="8e8f83d9-d737-4123-a55b-43ffd2f0350b" providerId="ADAL" clId="{7EE6FB8A-78BF-4D7F-859D-AC281A8E729C}" dt="2023-08-11T14:21:21.077" v="104" actId="700"/>
          <ac:spMkLst>
            <pc:docMk/>
            <pc:sldMk cId="1892264697" sldId="2147480495"/>
            <ac:spMk id="3" creationId="{71F554A0-9475-49CD-72F1-DD13EC6A9A42}"/>
          </ac:spMkLst>
        </pc:spChg>
        <pc:spChg chg="add mod ord">
          <ac:chgData name="Janarthanan Selvaraj" userId="8e8f83d9-d737-4123-a55b-43ffd2f0350b" providerId="ADAL" clId="{7EE6FB8A-78BF-4D7F-859D-AC281A8E729C}" dt="2023-08-11T14:21:21.077" v="104" actId="700"/>
          <ac:spMkLst>
            <pc:docMk/>
            <pc:sldMk cId="1892264697" sldId="2147480495"/>
            <ac:spMk id="4" creationId="{29D3216E-CB0F-1ECB-3C08-717447BE67B2}"/>
          </ac:spMkLst>
        </pc:spChg>
        <pc:spChg chg="add mod ord">
          <ac:chgData name="Janarthanan Selvaraj" userId="8e8f83d9-d737-4123-a55b-43ffd2f0350b" providerId="ADAL" clId="{7EE6FB8A-78BF-4D7F-859D-AC281A8E729C}" dt="2023-08-11T14:21:21.077" v="104" actId="700"/>
          <ac:spMkLst>
            <pc:docMk/>
            <pc:sldMk cId="1892264697" sldId="2147480495"/>
            <ac:spMk id="5" creationId="{77C8C08B-B699-FCDE-5988-7C045624ED66}"/>
          </ac:spMkLst>
        </pc:spChg>
      </pc:sldChg>
      <pc:sldChg chg="new del">
        <pc:chgData name="Janarthanan Selvaraj" userId="8e8f83d9-d737-4123-a55b-43ffd2f0350b" providerId="ADAL" clId="{7EE6FB8A-78BF-4D7F-859D-AC281A8E729C}" dt="2023-08-11T14:20:46.015" v="100" actId="680"/>
        <pc:sldMkLst>
          <pc:docMk/>
          <pc:sldMk cId="2166707656" sldId="2147480495"/>
        </pc:sldMkLst>
      </pc:sldChg>
      <pc:sldChg chg="addSp delSp modSp new del">
        <pc:chgData name="Janarthanan Selvaraj" userId="8e8f83d9-d737-4123-a55b-43ffd2f0350b" providerId="ADAL" clId="{7EE6FB8A-78BF-4D7F-859D-AC281A8E729C}" dt="2023-08-11T14:20:41.710" v="98" actId="680"/>
        <pc:sldMkLst>
          <pc:docMk/>
          <pc:sldMk cId="4184458544" sldId="2147480495"/>
        </pc:sldMkLst>
        <pc:picChg chg="add del mod">
          <ac:chgData name="Janarthanan Selvaraj" userId="8e8f83d9-d737-4123-a55b-43ffd2f0350b" providerId="ADAL" clId="{7EE6FB8A-78BF-4D7F-859D-AC281A8E729C}" dt="2023-08-11T14:20:40.715" v="97"/>
          <ac:picMkLst>
            <pc:docMk/>
            <pc:sldMk cId="4184458544" sldId="2147480495"/>
            <ac:picMk id="4" creationId="{2B043436-4EB6-DEC7-AB7A-F15F040BD90D}"/>
          </ac:picMkLst>
        </pc:picChg>
      </pc:sldChg>
      <pc:sldChg chg="modSp new del mod">
        <pc:chgData name="Janarthanan Selvaraj" userId="8e8f83d9-d737-4123-a55b-43ffd2f0350b" providerId="ADAL" clId="{7EE6FB8A-78BF-4D7F-859D-AC281A8E729C}" dt="2023-08-11T14:23:53.013" v="150" actId="47"/>
        <pc:sldMkLst>
          <pc:docMk/>
          <pc:sldMk cId="797091321" sldId="2147480496"/>
        </pc:sldMkLst>
        <pc:spChg chg="mod">
          <ac:chgData name="Janarthanan Selvaraj" userId="8e8f83d9-d737-4123-a55b-43ffd2f0350b" providerId="ADAL" clId="{7EE6FB8A-78BF-4D7F-859D-AC281A8E729C}" dt="2023-08-11T14:22:05.367" v="109" actId="1076"/>
          <ac:spMkLst>
            <pc:docMk/>
            <pc:sldMk cId="797091321" sldId="2147480496"/>
            <ac:spMk id="2" creationId="{C7731F80-D7DA-30E9-DA54-8F385EBBC137}"/>
          </ac:spMkLst>
        </pc:spChg>
        <pc:spChg chg="mod">
          <ac:chgData name="Janarthanan Selvaraj" userId="8e8f83d9-d737-4123-a55b-43ffd2f0350b" providerId="ADAL" clId="{7EE6FB8A-78BF-4D7F-859D-AC281A8E729C}" dt="2023-08-11T14:22:02.976" v="108" actId="1076"/>
          <ac:spMkLst>
            <pc:docMk/>
            <pc:sldMk cId="797091321" sldId="2147480496"/>
            <ac:spMk id="3" creationId="{75098824-E654-639A-0685-A288FB43572A}"/>
          </ac:spMkLst>
        </pc:spChg>
      </pc:sldChg>
      <pc:sldChg chg="add del">
        <pc:chgData name="Janarthanan Selvaraj" userId="8e8f83d9-d737-4123-a55b-43ffd2f0350b" providerId="ADAL" clId="{7EE6FB8A-78BF-4D7F-859D-AC281A8E729C}" dt="2023-08-11T14:25:02.598" v="157" actId="47"/>
        <pc:sldMkLst>
          <pc:docMk/>
          <pc:sldMk cId="2603516405" sldId="2147480496"/>
        </pc:sldMkLst>
      </pc:sldChg>
      <pc:sldChg chg="addSp delSp modSp new mod setBg">
        <pc:chgData name="Janarthanan Selvaraj" userId="8e8f83d9-d737-4123-a55b-43ffd2f0350b" providerId="ADAL" clId="{7EE6FB8A-78BF-4D7F-859D-AC281A8E729C}" dt="2023-08-11T14:26:54.429" v="193" actId="2711"/>
        <pc:sldMkLst>
          <pc:docMk/>
          <pc:sldMk cId="2758874942" sldId="2147480496"/>
        </pc:sldMkLst>
        <pc:spChg chg="mod">
          <ac:chgData name="Janarthanan Selvaraj" userId="8e8f83d9-d737-4123-a55b-43ffd2f0350b" providerId="ADAL" clId="{7EE6FB8A-78BF-4D7F-859D-AC281A8E729C}" dt="2023-08-11T14:26:54.429" v="193" actId="2711"/>
          <ac:spMkLst>
            <pc:docMk/>
            <pc:sldMk cId="2758874942" sldId="2147480496"/>
            <ac:spMk id="2" creationId="{EC422B3D-F7F6-49D7-A7EB-6ABD0C6AFB1D}"/>
          </ac:spMkLst>
        </pc:spChg>
        <pc:spChg chg="del">
          <ac:chgData name="Janarthanan Selvaraj" userId="8e8f83d9-d737-4123-a55b-43ffd2f0350b" providerId="ADAL" clId="{7EE6FB8A-78BF-4D7F-859D-AC281A8E729C}" dt="2023-08-11T14:26:08.947" v="170"/>
          <ac:spMkLst>
            <pc:docMk/>
            <pc:sldMk cId="2758874942" sldId="2147480496"/>
            <ac:spMk id="3" creationId="{60246929-5B13-6CC6-DA6C-5D4F45E52C44}"/>
          </ac:spMkLst>
        </pc:spChg>
        <pc:spChg chg="add del">
          <ac:chgData name="Janarthanan Selvaraj" userId="8e8f83d9-d737-4123-a55b-43ffd2f0350b" providerId="ADAL" clId="{7EE6FB8A-78BF-4D7F-859D-AC281A8E729C}" dt="2023-08-11T14:26:45.389" v="191" actId="478"/>
          <ac:spMkLst>
            <pc:docMk/>
            <pc:sldMk cId="2758874942" sldId="2147480496"/>
            <ac:spMk id="8" creationId="{9CC28DCD-695B-1C49-D4E9-ABE992FE9419}"/>
          </ac:spMkLst>
        </pc:spChg>
        <pc:spChg chg="add del">
          <ac:chgData name="Janarthanan Selvaraj" userId="8e8f83d9-d737-4123-a55b-43ffd2f0350b" providerId="ADAL" clId="{7EE6FB8A-78BF-4D7F-859D-AC281A8E729C}" dt="2023-08-11T14:26:49.138" v="192" actId="26606"/>
          <ac:spMkLst>
            <pc:docMk/>
            <pc:sldMk cId="2758874942" sldId="2147480496"/>
            <ac:spMk id="11" creationId="{B95B9BA8-1D69-4796-85F5-B6D0BD52354B}"/>
          </ac:spMkLst>
        </pc:spChg>
        <pc:spChg chg="add">
          <ac:chgData name="Janarthanan Selvaraj" userId="8e8f83d9-d737-4123-a55b-43ffd2f0350b" providerId="ADAL" clId="{7EE6FB8A-78BF-4D7F-859D-AC281A8E729C}" dt="2023-08-11T14:26:49.138" v="192" actId="26606"/>
          <ac:spMkLst>
            <pc:docMk/>
            <pc:sldMk cId="2758874942" sldId="2147480496"/>
            <ac:spMk id="16" creationId="{489B7BFD-8F45-4093-AD9C-91B15B0503D9}"/>
          </ac:spMkLst>
        </pc:spChg>
        <pc:spChg chg="add">
          <ac:chgData name="Janarthanan Selvaraj" userId="8e8f83d9-d737-4123-a55b-43ffd2f0350b" providerId="ADAL" clId="{7EE6FB8A-78BF-4D7F-859D-AC281A8E729C}" dt="2023-08-11T14:26:49.138" v="192" actId="26606"/>
          <ac:spMkLst>
            <pc:docMk/>
            <pc:sldMk cId="2758874942" sldId="2147480496"/>
            <ac:spMk id="18" creationId="{7FC918AD-C067-46DF-8F98-83352CB94660}"/>
          </ac:spMkLst>
        </pc:spChg>
        <pc:spChg chg="add">
          <ac:chgData name="Janarthanan Selvaraj" userId="8e8f83d9-d737-4123-a55b-43ffd2f0350b" providerId="ADAL" clId="{7EE6FB8A-78BF-4D7F-859D-AC281A8E729C}" dt="2023-08-11T14:26:49.138" v="192" actId="26606"/>
          <ac:spMkLst>
            <pc:docMk/>
            <pc:sldMk cId="2758874942" sldId="2147480496"/>
            <ac:spMk id="20" creationId="{3C1473DD-4042-44F9-A962-71F52BAE3232}"/>
          </ac:spMkLst>
        </pc:spChg>
        <pc:grpChg chg="add">
          <ac:chgData name="Janarthanan Selvaraj" userId="8e8f83d9-d737-4123-a55b-43ffd2f0350b" providerId="ADAL" clId="{7EE6FB8A-78BF-4D7F-859D-AC281A8E729C}" dt="2023-08-11T14:26:49.138" v="192" actId="26606"/>
          <ac:grpSpMkLst>
            <pc:docMk/>
            <pc:sldMk cId="2758874942" sldId="2147480496"/>
            <ac:grpSpMk id="22" creationId="{EC86BE98-673F-469D-B15E-8B6305CE3A58}"/>
          </ac:grpSpMkLst>
        </pc:grpChg>
        <pc:grpChg chg="add">
          <ac:chgData name="Janarthanan Selvaraj" userId="8e8f83d9-d737-4123-a55b-43ffd2f0350b" providerId="ADAL" clId="{7EE6FB8A-78BF-4D7F-859D-AC281A8E729C}" dt="2023-08-11T14:26:49.138" v="192" actId="26606"/>
          <ac:grpSpMkLst>
            <pc:docMk/>
            <pc:sldMk cId="2758874942" sldId="2147480496"/>
            <ac:grpSpMk id="30" creationId="{F70AAE9F-D40D-4A06-A542-AB26D8AB98F2}"/>
          </ac:grpSpMkLst>
        </pc:grpChg>
        <pc:picChg chg="add mod">
          <ac:chgData name="Janarthanan Selvaraj" userId="8e8f83d9-d737-4123-a55b-43ffd2f0350b" providerId="ADAL" clId="{7EE6FB8A-78BF-4D7F-859D-AC281A8E729C}" dt="2023-08-11T14:26:49.138" v="192" actId="26606"/>
          <ac:picMkLst>
            <pc:docMk/>
            <pc:sldMk cId="2758874942" sldId="2147480496"/>
            <ac:picMk id="4" creationId="{9BC66F99-8481-544F-D3DB-09B358793996}"/>
          </ac:picMkLst>
        </pc:picChg>
      </pc:sldChg>
      <pc:sldChg chg="addSp delSp modSp add mod addAnim delAnim">
        <pc:chgData name="Janarthanan Selvaraj" userId="8e8f83d9-d737-4123-a55b-43ffd2f0350b" providerId="ADAL" clId="{7EE6FB8A-78BF-4D7F-859D-AC281A8E729C}" dt="2023-08-11T14:29:22.012" v="226" actId="2711"/>
        <pc:sldMkLst>
          <pc:docMk/>
          <pc:sldMk cId="992594233" sldId="2147480497"/>
        </pc:sldMkLst>
        <pc:spChg chg="mod">
          <ac:chgData name="Janarthanan Selvaraj" userId="8e8f83d9-d737-4123-a55b-43ffd2f0350b" providerId="ADAL" clId="{7EE6FB8A-78BF-4D7F-859D-AC281A8E729C}" dt="2023-08-11T14:29:22.012" v="226" actId="2711"/>
          <ac:spMkLst>
            <pc:docMk/>
            <pc:sldMk cId="992594233" sldId="2147480497"/>
            <ac:spMk id="2" creationId="{EC422B3D-F7F6-49D7-A7EB-6ABD0C6AFB1D}"/>
          </ac:spMkLst>
        </pc:spChg>
        <pc:spChg chg="del">
          <ac:chgData name="Janarthanan Selvaraj" userId="8e8f83d9-d737-4123-a55b-43ffd2f0350b" providerId="ADAL" clId="{7EE6FB8A-78BF-4D7F-859D-AC281A8E729C}" dt="2023-08-11T14:28:11.461" v="204" actId="26606"/>
          <ac:spMkLst>
            <pc:docMk/>
            <pc:sldMk cId="992594233" sldId="2147480497"/>
            <ac:spMk id="16" creationId="{489B7BFD-8F45-4093-AD9C-91B15B0503D9}"/>
          </ac:spMkLst>
        </pc:spChg>
        <pc:spChg chg="del">
          <ac:chgData name="Janarthanan Selvaraj" userId="8e8f83d9-d737-4123-a55b-43ffd2f0350b" providerId="ADAL" clId="{7EE6FB8A-78BF-4D7F-859D-AC281A8E729C}" dt="2023-08-11T14:28:11.461" v="204" actId="26606"/>
          <ac:spMkLst>
            <pc:docMk/>
            <pc:sldMk cId="992594233" sldId="2147480497"/>
            <ac:spMk id="18" creationId="{7FC918AD-C067-46DF-8F98-83352CB94660}"/>
          </ac:spMkLst>
        </pc:spChg>
        <pc:spChg chg="del">
          <ac:chgData name="Janarthanan Selvaraj" userId="8e8f83d9-d737-4123-a55b-43ffd2f0350b" providerId="ADAL" clId="{7EE6FB8A-78BF-4D7F-859D-AC281A8E729C}" dt="2023-08-11T14:28:11.461" v="204" actId="26606"/>
          <ac:spMkLst>
            <pc:docMk/>
            <pc:sldMk cId="992594233" sldId="2147480497"/>
            <ac:spMk id="20" creationId="{3C1473DD-4042-44F9-A962-71F52BAE3232}"/>
          </ac:spMkLst>
        </pc:spChg>
        <pc:spChg chg="add del">
          <ac:chgData name="Janarthanan Selvaraj" userId="8e8f83d9-d737-4123-a55b-43ffd2f0350b" providerId="ADAL" clId="{7EE6FB8A-78BF-4D7F-859D-AC281A8E729C}" dt="2023-08-11T14:28:49.947" v="221" actId="26606"/>
          <ac:spMkLst>
            <pc:docMk/>
            <pc:sldMk cId="992594233" sldId="2147480497"/>
            <ac:spMk id="375" creationId="{75CC5FF6-C911-4883-B5F7-F5F3E29A8BDE}"/>
          </ac:spMkLst>
        </pc:spChg>
        <pc:spChg chg="add del">
          <ac:chgData name="Janarthanan Selvaraj" userId="8e8f83d9-d737-4123-a55b-43ffd2f0350b" providerId="ADAL" clId="{7EE6FB8A-78BF-4D7F-859D-AC281A8E729C}" dt="2023-08-11T14:28:49.947" v="221" actId="26606"/>
          <ac:spMkLst>
            <pc:docMk/>
            <pc:sldMk cId="992594233" sldId="2147480497"/>
            <ac:spMk id="377" creationId="{84E2200F-ED39-40A1-A6F7-65A45ED6D752}"/>
          </ac:spMkLst>
        </pc:spChg>
        <pc:spChg chg="add del">
          <ac:chgData name="Janarthanan Selvaraj" userId="8e8f83d9-d737-4123-a55b-43ffd2f0350b" providerId="ADAL" clId="{7EE6FB8A-78BF-4D7F-859D-AC281A8E729C}" dt="2023-08-11T14:28:49.947" v="221" actId="26606"/>
          <ac:spMkLst>
            <pc:docMk/>
            <pc:sldMk cId="992594233" sldId="2147480497"/>
            <ac:spMk id="387" creationId="{A4AE5E3E-9489-4D5A-A458-72C3E481CB83}"/>
          </ac:spMkLst>
        </pc:spChg>
        <pc:spChg chg="add del">
          <ac:chgData name="Janarthanan Selvaraj" userId="8e8f83d9-d737-4123-a55b-43ffd2f0350b" providerId="ADAL" clId="{7EE6FB8A-78BF-4D7F-859D-AC281A8E729C}" dt="2023-08-11T14:28:49.947" v="221" actId="26606"/>
          <ac:spMkLst>
            <pc:docMk/>
            <pc:sldMk cId="992594233" sldId="2147480497"/>
            <ac:spMk id="389" creationId="{DE06513A-997E-439F-88F7-33C92E7454BE}"/>
          </ac:spMkLst>
        </pc:spChg>
        <pc:spChg chg="add del">
          <ac:chgData name="Janarthanan Selvaraj" userId="8e8f83d9-d737-4123-a55b-43ffd2f0350b" providerId="ADAL" clId="{7EE6FB8A-78BF-4D7F-859D-AC281A8E729C}" dt="2023-08-11T14:28:49.947" v="221" actId="26606"/>
          <ac:spMkLst>
            <pc:docMk/>
            <pc:sldMk cId="992594233" sldId="2147480497"/>
            <ac:spMk id="391" creationId="{B163B796-84D7-4069-93D0-7A496A03AA19}"/>
          </ac:spMkLst>
        </pc:spChg>
        <pc:spChg chg="add del">
          <ac:chgData name="Janarthanan Selvaraj" userId="8e8f83d9-d737-4123-a55b-43ffd2f0350b" providerId="ADAL" clId="{7EE6FB8A-78BF-4D7F-859D-AC281A8E729C}" dt="2023-08-11T14:28:49.947" v="221" actId="26606"/>
          <ac:spMkLst>
            <pc:docMk/>
            <pc:sldMk cId="992594233" sldId="2147480497"/>
            <ac:spMk id="399" creationId="{D410E918-5C84-4D9A-9CFE-CD3CCB173E70}"/>
          </ac:spMkLst>
        </pc:spChg>
        <pc:spChg chg="add del">
          <ac:chgData name="Janarthanan Selvaraj" userId="8e8f83d9-d737-4123-a55b-43ffd2f0350b" providerId="ADAL" clId="{7EE6FB8A-78BF-4D7F-859D-AC281A8E729C}" dt="2023-08-11T14:28:49.933" v="220" actId="26606"/>
          <ac:spMkLst>
            <pc:docMk/>
            <pc:sldMk cId="992594233" sldId="2147480497"/>
            <ac:spMk id="422" creationId="{489B7BFD-8F45-4093-AD9C-91B15B0503D9}"/>
          </ac:spMkLst>
        </pc:spChg>
        <pc:spChg chg="add del">
          <ac:chgData name="Janarthanan Selvaraj" userId="8e8f83d9-d737-4123-a55b-43ffd2f0350b" providerId="ADAL" clId="{7EE6FB8A-78BF-4D7F-859D-AC281A8E729C}" dt="2023-08-11T14:28:49.933" v="220" actId="26606"/>
          <ac:spMkLst>
            <pc:docMk/>
            <pc:sldMk cId="992594233" sldId="2147480497"/>
            <ac:spMk id="428" creationId="{498F8FF6-43B4-494A-AF8F-123A4983EDF7}"/>
          </ac:spMkLst>
        </pc:spChg>
        <pc:spChg chg="add del">
          <ac:chgData name="Janarthanan Selvaraj" userId="8e8f83d9-d737-4123-a55b-43ffd2f0350b" providerId="ADAL" clId="{7EE6FB8A-78BF-4D7F-859D-AC281A8E729C}" dt="2023-08-11T14:28:49.933" v="220" actId="26606"/>
          <ac:spMkLst>
            <pc:docMk/>
            <pc:sldMk cId="992594233" sldId="2147480497"/>
            <ac:spMk id="430" creationId="{CF85B11F-FA15-48B8-BF04-463A37544E09}"/>
          </ac:spMkLst>
        </pc:spChg>
        <pc:spChg chg="add del">
          <ac:chgData name="Janarthanan Selvaraj" userId="8e8f83d9-d737-4123-a55b-43ffd2f0350b" providerId="ADAL" clId="{7EE6FB8A-78BF-4D7F-859D-AC281A8E729C}" dt="2023-08-11T14:28:49.933" v="220" actId="26606"/>
          <ac:spMkLst>
            <pc:docMk/>
            <pc:sldMk cId="992594233" sldId="2147480497"/>
            <ac:spMk id="432" creationId="{5AFEC601-A132-47EE-B0C2-B38ACD9FCE6F}"/>
          </ac:spMkLst>
        </pc:spChg>
        <pc:spChg chg="add del">
          <ac:chgData name="Janarthanan Selvaraj" userId="8e8f83d9-d737-4123-a55b-43ffd2f0350b" providerId="ADAL" clId="{7EE6FB8A-78BF-4D7F-859D-AC281A8E729C}" dt="2023-08-11T14:28:49.933" v="220" actId="26606"/>
          <ac:spMkLst>
            <pc:docMk/>
            <pc:sldMk cId="992594233" sldId="2147480497"/>
            <ac:spMk id="434" creationId="{279CAF82-0ECF-42BE-8F37-F71941E5D410}"/>
          </ac:spMkLst>
        </pc:spChg>
        <pc:spChg chg="add del">
          <ac:chgData name="Janarthanan Selvaraj" userId="8e8f83d9-d737-4123-a55b-43ffd2f0350b" providerId="ADAL" clId="{7EE6FB8A-78BF-4D7F-859D-AC281A8E729C}" dt="2023-08-11T14:28:49.933" v="220" actId="26606"/>
          <ac:spMkLst>
            <pc:docMk/>
            <pc:sldMk cId="992594233" sldId="2147480497"/>
            <ac:spMk id="436" creationId="{BB90F3FC-186F-4608-93AA-7EE24F682E21}"/>
          </ac:spMkLst>
        </pc:spChg>
        <pc:spChg chg="add del">
          <ac:chgData name="Janarthanan Selvaraj" userId="8e8f83d9-d737-4123-a55b-43ffd2f0350b" providerId="ADAL" clId="{7EE6FB8A-78BF-4D7F-859D-AC281A8E729C}" dt="2023-08-11T14:28:49.933" v="220" actId="26606"/>
          <ac:spMkLst>
            <pc:docMk/>
            <pc:sldMk cId="992594233" sldId="2147480497"/>
            <ac:spMk id="445" creationId="{033BC44A-0661-43B4-9C14-FD5963C226AE}"/>
          </ac:spMkLst>
        </pc:spChg>
        <pc:spChg chg="add">
          <ac:chgData name="Janarthanan Selvaraj" userId="8e8f83d9-d737-4123-a55b-43ffd2f0350b" providerId="ADAL" clId="{7EE6FB8A-78BF-4D7F-859D-AC281A8E729C}" dt="2023-08-11T14:28:49.947" v="221" actId="26606"/>
          <ac:spMkLst>
            <pc:docMk/>
            <pc:sldMk cId="992594233" sldId="2147480497"/>
            <ac:spMk id="446" creationId="{D410E918-5C84-4D9A-9CFE-CD3CCB173E70}"/>
          </ac:spMkLst>
        </pc:spChg>
        <pc:spChg chg="add del">
          <ac:chgData name="Janarthanan Selvaraj" userId="8e8f83d9-d737-4123-a55b-43ffd2f0350b" providerId="ADAL" clId="{7EE6FB8A-78BF-4D7F-859D-AC281A8E729C}" dt="2023-08-11T14:28:49.933" v="220" actId="26606"/>
          <ac:spMkLst>
            <pc:docMk/>
            <pc:sldMk cId="992594233" sldId="2147480497"/>
            <ac:spMk id="447" creationId="{13811CB9-0334-4316-8B54-711C0F3BE693}"/>
          </ac:spMkLst>
        </pc:spChg>
        <pc:spChg chg="add">
          <ac:chgData name="Janarthanan Selvaraj" userId="8e8f83d9-d737-4123-a55b-43ffd2f0350b" providerId="ADAL" clId="{7EE6FB8A-78BF-4D7F-859D-AC281A8E729C}" dt="2023-08-11T14:28:49.947" v="221" actId="26606"/>
          <ac:spMkLst>
            <pc:docMk/>
            <pc:sldMk cId="992594233" sldId="2147480497"/>
            <ac:spMk id="453" creationId="{75CC5FF6-C911-4883-B5F7-F5F3E29A8BDE}"/>
          </ac:spMkLst>
        </pc:spChg>
        <pc:spChg chg="add">
          <ac:chgData name="Janarthanan Selvaraj" userId="8e8f83d9-d737-4123-a55b-43ffd2f0350b" providerId="ADAL" clId="{7EE6FB8A-78BF-4D7F-859D-AC281A8E729C}" dt="2023-08-11T14:28:49.947" v="221" actId="26606"/>
          <ac:spMkLst>
            <pc:docMk/>
            <pc:sldMk cId="992594233" sldId="2147480497"/>
            <ac:spMk id="459" creationId="{84E2200F-ED39-40A1-A6F7-65A45ED6D752}"/>
          </ac:spMkLst>
        </pc:spChg>
        <pc:spChg chg="add">
          <ac:chgData name="Janarthanan Selvaraj" userId="8e8f83d9-d737-4123-a55b-43ffd2f0350b" providerId="ADAL" clId="{7EE6FB8A-78BF-4D7F-859D-AC281A8E729C}" dt="2023-08-11T14:28:49.947" v="221" actId="26606"/>
          <ac:spMkLst>
            <pc:docMk/>
            <pc:sldMk cId="992594233" sldId="2147480497"/>
            <ac:spMk id="469" creationId="{A4AE5E3E-9489-4D5A-A458-72C3E481CB83}"/>
          </ac:spMkLst>
        </pc:spChg>
        <pc:spChg chg="add">
          <ac:chgData name="Janarthanan Selvaraj" userId="8e8f83d9-d737-4123-a55b-43ffd2f0350b" providerId="ADAL" clId="{7EE6FB8A-78BF-4D7F-859D-AC281A8E729C}" dt="2023-08-11T14:28:49.947" v="221" actId="26606"/>
          <ac:spMkLst>
            <pc:docMk/>
            <pc:sldMk cId="992594233" sldId="2147480497"/>
            <ac:spMk id="470" creationId="{DE06513A-997E-439F-88F7-33C92E7454BE}"/>
          </ac:spMkLst>
        </pc:spChg>
        <pc:spChg chg="add">
          <ac:chgData name="Janarthanan Selvaraj" userId="8e8f83d9-d737-4123-a55b-43ffd2f0350b" providerId="ADAL" clId="{7EE6FB8A-78BF-4D7F-859D-AC281A8E729C}" dt="2023-08-11T14:28:49.947" v="221" actId="26606"/>
          <ac:spMkLst>
            <pc:docMk/>
            <pc:sldMk cId="992594233" sldId="2147480497"/>
            <ac:spMk id="471" creationId="{B163B796-84D7-4069-93D0-7A496A03AA19}"/>
          </ac:spMkLst>
        </pc:spChg>
        <pc:grpChg chg="del">
          <ac:chgData name="Janarthanan Selvaraj" userId="8e8f83d9-d737-4123-a55b-43ffd2f0350b" providerId="ADAL" clId="{7EE6FB8A-78BF-4D7F-859D-AC281A8E729C}" dt="2023-08-11T14:28:11.461" v="204" actId="26606"/>
          <ac:grpSpMkLst>
            <pc:docMk/>
            <pc:sldMk cId="992594233" sldId="2147480497"/>
            <ac:grpSpMk id="22" creationId="{EC86BE98-673F-469D-B15E-8B6305CE3A58}"/>
          </ac:grpSpMkLst>
        </pc:grpChg>
        <pc:grpChg chg="del">
          <ac:chgData name="Janarthanan Selvaraj" userId="8e8f83d9-d737-4123-a55b-43ffd2f0350b" providerId="ADAL" clId="{7EE6FB8A-78BF-4D7F-859D-AC281A8E729C}" dt="2023-08-11T14:28:11.461" v="204" actId="26606"/>
          <ac:grpSpMkLst>
            <pc:docMk/>
            <pc:sldMk cId="992594233" sldId="2147480497"/>
            <ac:grpSpMk id="30" creationId="{F70AAE9F-D40D-4A06-A542-AB26D8AB98F2}"/>
          </ac:grpSpMkLst>
        </pc:grpChg>
        <pc:grpChg chg="add del">
          <ac:chgData name="Janarthanan Selvaraj" userId="8e8f83d9-d737-4123-a55b-43ffd2f0350b" providerId="ADAL" clId="{7EE6FB8A-78BF-4D7F-859D-AC281A8E729C}" dt="2023-08-11T14:28:49.947" v="221" actId="26606"/>
          <ac:grpSpMkLst>
            <pc:docMk/>
            <pc:sldMk cId="992594233" sldId="2147480497"/>
            <ac:grpSpMk id="379" creationId="{3726E6E6-780F-4A0A-A5F4-00A5D98CD976}"/>
          </ac:grpSpMkLst>
        </pc:grpChg>
        <pc:grpChg chg="add del">
          <ac:chgData name="Janarthanan Selvaraj" userId="8e8f83d9-d737-4123-a55b-43ffd2f0350b" providerId="ADAL" clId="{7EE6FB8A-78BF-4D7F-859D-AC281A8E729C}" dt="2023-08-11T14:28:49.947" v="221" actId="26606"/>
          <ac:grpSpMkLst>
            <pc:docMk/>
            <pc:sldMk cId="992594233" sldId="2147480497"/>
            <ac:grpSpMk id="393" creationId="{87A77F8F-E829-4314-9F44-36169F7548CE}"/>
          </ac:grpSpMkLst>
        </pc:grpChg>
        <pc:grpChg chg="add del">
          <ac:chgData name="Janarthanan Selvaraj" userId="8e8f83d9-d737-4123-a55b-43ffd2f0350b" providerId="ADAL" clId="{7EE6FB8A-78BF-4D7F-859D-AC281A8E729C}" dt="2023-08-11T14:28:49.947" v="221" actId="26606"/>
          <ac:grpSpMkLst>
            <pc:docMk/>
            <pc:sldMk cId="992594233" sldId="2147480497"/>
            <ac:grpSpMk id="401" creationId="{B138BDDD-D054-4F0A-BB1F-9D016848D623}"/>
          </ac:grpSpMkLst>
        </pc:grpChg>
        <pc:grpChg chg="add del">
          <ac:chgData name="Janarthanan Selvaraj" userId="8e8f83d9-d737-4123-a55b-43ffd2f0350b" providerId="ADAL" clId="{7EE6FB8A-78BF-4D7F-859D-AC281A8E729C}" dt="2023-08-11T14:28:49.947" v="221" actId="26606"/>
          <ac:grpSpMkLst>
            <pc:docMk/>
            <pc:sldMk cId="992594233" sldId="2147480497"/>
            <ac:grpSpMk id="407" creationId="{85AC4472-E842-4CF4-BD50-983305EDB343}"/>
          </ac:grpSpMkLst>
        </pc:grpChg>
        <pc:grpChg chg="add del">
          <ac:chgData name="Janarthanan Selvaraj" userId="8e8f83d9-d737-4123-a55b-43ffd2f0350b" providerId="ADAL" clId="{7EE6FB8A-78BF-4D7F-859D-AC281A8E729C}" dt="2023-08-11T14:28:49.947" v="221" actId="26606"/>
          <ac:grpSpMkLst>
            <pc:docMk/>
            <pc:sldMk cId="992594233" sldId="2147480497"/>
            <ac:grpSpMk id="413" creationId="{0E88FC08-D56F-45D4-AC54-B89F64697BE4}"/>
          </ac:grpSpMkLst>
        </pc:grpChg>
        <pc:grpChg chg="add del">
          <ac:chgData name="Janarthanan Selvaraj" userId="8e8f83d9-d737-4123-a55b-43ffd2f0350b" providerId="ADAL" clId="{7EE6FB8A-78BF-4D7F-859D-AC281A8E729C}" dt="2023-08-11T14:28:49.933" v="220" actId="26606"/>
          <ac:grpSpMkLst>
            <pc:docMk/>
            <pc:sldMk cId="992594233" sldId="2147480497"/>
            <ac:grpSpMk id="424" creationId="{F95919CA-4568-4F54-A2C0-2B54BD78A3B8}"/>
          </ac:grpSpMkLst>
        </pc:grpChg>
        <pc:grpChg chg="add del">
          <ac:chgData name="Janarthanan Selvaraj" userId="8e8f83d9-d737-4123-a55b-43ffd2f0350b" providerId="ADAL" clId="{7EE6FB8A-78BF-4D7F-859D-AC281A8E729C}" dt="2023-08-11T14:28:49.933" v="220" actId="26606"/>
          <ac:grpSpMkLst>
            <pc:docMk/>
            <pc:sldMk cId="992594233" sldId="2147480497"/>
            <ac:grpSpMk id="438" creationId="{FB9739EB-7F66-433D-841F-AB3CD18700B7}"/>
          </ac:grpSpMkLst>
        </pc:grpChg>
        <pc:grpChg chg="add">
          <ac:chgData name="Janarthanan Selvaraj" userId="8e8f83d9-d737-4123-a55b-43ffd2f0350b" providerId="ADAL" clId="{7EE6FB8A-78BF-4D7F-859D-AC281A8E729C}" dt="2023-08-11T14:28:49.947" v="221" actId="26606"/>
          <ac:grpSpMkLst>
            <pc:docMk/>
            <pc:sldMk cId="992594233" sldId="2147480497"/>
            <ac:grpSpMk id="448" creationId="{B138BDDD-D054-4F0A-BB1F-9D016848D623}"/>
          </ac:grpSpMkLst>
        </pc:grpChg>
        <pc:grpChg chg="add">
          <ac:chgData name="Janarthanan Selvaraj" userId="8e8f83d9-d737-4123-a55b-43ffd2f0350b" providerId="ADAL" clId="{7EE6FB8A-78BF-4D7F-859D-AC281A8E729C}" dt="2023-08-11T14:28:49.947" v="221" actId="26606"/>
          <ac:grpSpMkLst>
            <pc:docMk/>
            <pc:sldMk cId="992594233" sldId="2147480497"/>
            <ac:grpSpMk id="454" creationId="{85AC4472-E842-4CF4-BD50-983305EDB343}"/>
          </ac:grpSpMkLst>
        </pc:grpChg>
        <pc:grpChg chg="add">
          <ac:chgData name="Janarthanan Selvaraj" userId="8e8f83d9-d737-4123-a55b-43ffd2f0350b" providerId="ADAL" clId="{7EE6FB8A-78BF-4D7F-859D-AC281A8E729C}" dt="2023-08-11T14:28:49.947" v="221" actId="26606"/>
          <ac:grpSpMkLst>
            <pc:docMk/>
            <pc:sldMk cId="992594233" sldId="2147480497"/>
            <ac:grpSpMk id="460" creationId="{0E88FC08-D56F-45D4-AC54-B89F64697BE4}"/>
          </ac:grpSpMkLst>
        </pc:grpChg>
        <pc:grpChg chg="add">
          <ac:chgData name="Janarthanan Selvaraj" userId="8e8f83d9-d737-4123-a55b-43ffd2f0350b" providerId="ADAL" clId="{7EE6FB8A-78BF-4D7F-859D-AC281A8E729C}" dt="2023-08-11T14:28:49.947" v="221" actId="26606"/>
          <ac:grpSpMkLst>
            <pc:docMk/>
            <pc:sldMk cId="992594233" sldId="2147480497"/>
            <ac:grpSpMk id="465" creationId="{3726E6E6-780F-4A0A-A5F4-00A5D98CD976}"/>
          </ac:grpSpMkLst>
        </pc:grpChg>
        <pc:grpChg chg="add">
          <ac:chgData name="Janarthanan Selvaraj" userId="8e8f83d9-d737-4123-a55b-43ffd2f0350b" providerId="ADAL" clId="{7EE6FB8A-78BF-4D7F-859D-AC281A8E729C}" dt="2023-08-11T14:28:49.947" v="221" actId="26606"/>
          <ac:grpSpMkLst>
            <pc:docMk/>
            <pc:sldMk cId="992594233" sldId="2147480497"/>
            <ac:grpSpMk id="472" creationId="{87A77F8F-E829-4314-9F44-36169F7548CE}"/>
          </ac:grpSpMkLst>
        </pc:grpChg>
        <pc:picChg chg="add del">
          <ac:chgData name="Janarthanan Selvaraj" userId="8e8f83d9-d737-4123-a55b-43ffd2f0350b" providerId="ADAL" clId="{7EE6FB8A-78BF-4D7F-859D-AC281A8E729C}" dt="2023-08-11T14:27:17.898" v="197"/>
          <ac:picMkLst>
            <pc:docMk/>
            <pc:sldMk cId="992594233" sldId="2147480497"/>
            <ac:picMk id="3" creationId="{AC7C451D-07DF-268D-D3E5-3A913515D4DB}"/>
          </ac:picMkLst>
        </pc:picChg>
        <pc:picChg chg="del">
          <ac:chgData name="Janarthanan Selvaraj" userId="8e8f83d9-d737-4123-a55b-43ffd2f0350b" providerId="ADAL" clId="{7EE6FB8A-78BF-4D7F-859D-AC281A8E729C}" dt="2023-08-11T14:27:12.208" v="195" actId="478"/>
          <ac:picMkLst>
            <pc:docMk/>
            <pc:sldMk cId="992594233" sldId="2147480497"/>
            <ac:picMk id="4" creationId="{9BC66F99-8481-544F-D3DB-09B358793996}"/>
          </ac:picMkLst>
        </pc:picChg>
        <pc:picChg chg="add mod ord">
          <ac:chgData name="Janarthanan Selvaraj" userId="8e8f83d9-d737-4123-a55b-43ffd2f0350b" providerId="ADAL" clId="{7EE6FB8A-78BF-4D7F-859D-AC281A8E729C}" dt="2023-08-11T14:29:07.250" v="224" actId="1076"/>
          <ac:picMkLst>
            <pc:docMk/>
            <pc:sldMk cId="992594233" sldId="2147480497"/>
            <ac:picMk id="5" creationId="{E3977CC8-31EE-C4FF-928E-D507C931D660}"/>
          </ac:picMkLst>
        </pc:picChg>
        <pc:picChg chg="add mod ord">
          <ac:chgData name="Janarthanan Selvaraj" userId="8e8f83d9-d737-4123-a55b-43ffd2f0350b" providerId="ADAL" clId="{7EE6FB8A-78BF-4D7F-859D-AC281A8E729C}" dt="2023-08-11T14:29:07.747" v="225" actId="1076"/>
          <ac:picMkLst>
            <pc:docMk/>
            <pc:sldMk cId="992594233" sldId="2147480497"/>
            <ac:picMk id="6" creationId="{0D4C1D82-E48B-3D5E-5382-B3AEDB1FA3CF}"/>
          </ac:picMkLst>
        </pc:picChg>
      </pc:sldChg>
      <pc:sldChg chg="addSp delSp modSp new del mod">
        <pc:chgData name="Janarthanan Selvaraj" userId="8e8f83d9-d737-4123-a55b-43ffd2f0350b" providerId="ADAL" clId="{7EE6FB8A-78BF-4D7F-859D-AC281A8E729C}" dt="2023-08-11T14:34:04.813" v="312" actId="47"/>
        <pc:sldMkLst>
          <pc:docMk/>
          <pc:sldMk cId="1275166248" sldId="2147480498"/>
        </pc:sldMkLst>
        <pc:spChg chg="mod">
          <ac:chgData name="Janarthanan Selvaraj" userId="8e8f83d9-d737-4123-a55b-43ffd2f0350b" providerId="ADAL" clId="{7EE6FB8A-78BF-4D7F-859D-AC281A8E729C}" dt="2023-08-11T14:33:20.434" v="287" actId="2711"/>
          <ac:spMkLst>
            <pc:docMk/>
            <pc:sldMk cId="1275166248" sldId="2147480498"/>
            <ac:spMk id="2" creationId="{5587F382-179D-7F31-5ECA-E1663A96C609}"/>
          </ac:spMkLst>
        </pc:spChg>
        <pc:spChg chg="del">
          <ac:chgData name="Janarthanan Selvaraj" userId="8e8f83d9-d737-4123-a55b-43ffd2f0350b" providerId="ADAL" clId="{7EE6FB8A-78BF-4D7F-859D-AC281A8E729C}" dt="2023-08-11T14:33:01.682" v="260" actId="478"/>
          <ac:spMkLst>
            <pc:docMk/>
            <pc:sldMk cId="1275166248" sldId="2147480498"/>
            <ac:spMk id="3" creationId="{F512DE72-4AAD-845D-53AE-3C7EDB048497}"/>
          </ac:spMkLst>
        </pc:spChg>
        <pc:spChg chg="del">
          <ac:chgData name="Janarthanan Selvaraj" userId="8e8f83d9-d737-4123-a55b-43ffd2f0350b" providerId="ADAL" clId="{7EE6FB8A-78BF-4D7F-859D-AC281A8E729C}" dt="2023-08-11T14:33:03.881" v="261" actId="478"/>
          <ac:spMkLst>
            <pc:docMk/>
            <pc:sldMk cId="1275166248" sldId="2147480498"/>
            <ac:spMk id="4" creationId="{4FB23DFF-3CB2-1799-81C9-E94C1E2CFCB7}"/>
          </ac:spMkLst>
        </pc:spChg>
        <pc:picChg chg="add mod">
          <ac:chgData name="Janarthanan Selvaraj" userId="8e8f83d9-d737-4123-a55b-43ffd2f0350b" providerId="ADAL" clId="{7EE6FB8A-78BF-4D7F-859D-AC281A8E729C}" dt="2023-08-11T14:33:06.511" v="263" actId="1076"/>
          <ac:picMkLst>
            <pc:docMk/>
            <pc:sldMk cId="1275166248" sldId="2147480498"/>
            <ac:picMk id="5" creationId="{866F20AA-86CD-9EDC-4D09-56FC1ECF6597}"/>
          </ac:picMkLst>
        </pc:picChg>
      </pc:sldChg>
      <pc:sldChg chg="addSp delSp modSp add mod ord">
        <pc:chgData name="Janarthanan Selvaraj" userId="8e8f83d9-d737-4123-a55b-43ffd2f0350b" providerId="ADAL" clId="{7EE6FB8A-78BF-4D7F-859D-AC281A8E729C}" dt="2023-08-11T14:35:11.116" v="340" actId="20577"/>
        <pc:sldMkLst>
          <pc:docMk/>
          <pc:sldMk cId="3466244149" sldId="2147480498"/>
        </pc:sldMkLst>
        <pc:spChg chg="mod">
          <ac:chgData name="Janarthanan Selvaraj" userId="8e8f83d9-d737-4123-a55b-43ffd2f0350b" providerId="ADAL" clId="{7EE6FB8A-78BF-4D7F-859D-AC281A8E729C}" dt="2023-08-11T14:35:11.116" v="340" actId="20577"/>
          <ac:spMkLst>
            <pc:docMk/>
            <pc:sldMk cId="3466244149" sldId="2147480498"/>
            <ac:spMk id="5" creationId="{1A2DE51A-2A43-6EBC-0DE4-61B7061B9A16}"/>
          </ac:spMkLst>
        </pc:spChg>
        <pc:picChg chg="add mod">
          <ac:chgData name="Janarthanan Selvaraj" userId="8e8f83d9-d737-4123-a55b-43ffd2f0350b" providerId="ADAL" clId="{7EE6FB8A-78BF-4D7F-859D-AC281A8E729C}" dt="2023-08-11T14:35:03.294" v="328" actId="1076"/>
          <ac:picMkLst>
            <pc:docMk/>
            <pc:sldMk cId="3466244149" sldId="2147480498"/>
            <ac:picMk id="2" creationId="{1DB81ED4-CBF9-C00F-B677-250502A92B37}"/>
          </ac:picMkLst>
        </pc:picChg>
        <pc:picChg chg="del">
          <ac:chgData name="Janarthanan Selvaraj" userId="8e8f83d9-d737-4123-a55b-43ffd2f0350b" providerId="ADAL" clId="{7EE6FB8A-78BF-4D7F-859D-AC281A8E729C}" dt="2023-08-11T14:34:58.924" v="326" actId="478"/>
          <ac:picMkLst>
            <pc:docMk/>
            <pc:sldMk cId="3466244149" sldId="2147480498"/>
            <ac:picMk id="6" creationId="{53109365-C0A0-A9DA-BF01-B5EC445B7D79}"/>
          </ac:picMkLst>
        </pc:picChg>
      </pc:sldChg>
      <pc:sldChg chg="addSp delSp modSp add mod ord">
        <pc:chgData name="Janarthanan Selvaraj" userId="8e8f83d9-d737-4123-a55b-43ffd2f0350b" providerId="ADAL" clId="{7EE6FB8A-78BF-4D7F-859D-AC281A8E729C}" dt="2023-08-11T14:36:40.735" v="379" actId="1076"/>
        <pc:sldMkLst>
          <pc:docMk/>
          <pc:sldMk cId="136369149" sldId="2147480499"/>
        </pc:sldMkLst>
        <pc:spChg chg="mod">
          <ac:chgData name="Janarthanan Selvaraj" userId="8e8f83d9-d737-4123-a55b-43ffd2f0350b" providerId="ADAL" clId="{7EE6FB8A-78BF-4D7F-859D-AC281A8E729C}" dt="2023-08-11T14:35:58.645" v="368" actId="20577"/>
          <ac:spMkLst>
            <pc:docMk/>
            <pc:sldMk cId="136369149" sldId="2147480499"/>
            <ac:spMk id="2" creationId="{9F7BC2AC-FB9D-36F3-DBCD-6D776E2E9863}"/>
          </ac:spMkLst>
        </pc:spChg>
        <pc:spChg chg="mod">
          <ac:chgData name="Janarthanan Selvaraj" userId="8e8f83d9-d737-4123-a55b-43ffd2f0350b" providerId="ADAL" clId="{7EE6FB8A-78BF-4D7F-859D-AC281A8E729C}" dt="2023-08-11T14:36:23.942" v="374" actId="27636"/>
          <ac:spMkLst>
            <pc:docMk/>
            <pc:sldMk cId="136369149" sldId="2147480499"/>
            <ac:spMk id="3" creationId="{A0B1E1E8-6B7F-F732-4726-544C23F40365}"/>
          </ac:spMkLst>
        </pc:spChg>
        <pc:picChg chg="del">
          <ac:chgData name="Janarthanan Selvaraj" userId="8e8f83d9-d737-4123-a55b-43ffd2f0350b" providerId="ADAL" clId="{7EE6FB8A-78BF-4D7F-859D-AC281A8E729C}" dt="2023-08-11T14:36:33.813" v="375" actId="478"/>
          <ac:picMkLst>
            <pc:docMk/>
            <pc:sldMk cId="136369149" sldId="2147480499"/>
            <ac:picMk id="4" creationId="{C30D42BF-4198-3575-7BFF-DA52C7549EB3}"/>
          </ac:picMkLst>
        </pc:picChg>
        <pc:picChg chg="add mod">
          <ac:chgData name="Janarthanan Selvaraj" userId="8e8f83d9-d737-4123-a55b-43ffd2f0350b" providerId="ADAL" clId="{7EE6FB8A-78BF-4D7F-859D-AC281A8E729C}" dt="2023-08-11T14:36:40.735" v="379" actId="1076"/>
          <ac:picMkLst>
            <pc:docMk/>
            <pc:sldMk cId="136369149" sldId="2147480499"/>
            <ac:picMk id="5" creationId="{B4AD2D44-51BC-0497-48D3-5F37335947F6}"/>
          </ac:picMkLst>
        </pc:picChg>
      </pc:sldChg>
      <pc:sldChg chg="addSp delSp modSp add mod">
        <pc:chgData name="Janarthanan Selvaraj" userId="8e8f83d9-d737-4123-a55b-43ffd2f0350b" providerId="ADAL" clId="{7EE6FB8A-78BF-4D7F-859D-AC281A8E729C}" dt="2023-08-11T14:37:23.662" v="394" actId="14100"/>
        <pc:sldMkLst>
          <pc:docMk/>
          <pc:sldMk cId="2281331320" sldId="2147480500"/>
        </pc:sldMkLst>
        <pc:spChg chg="mod">
          <ac:chgData name="Janarthanan Selvaraj" userId="8e8f83d9-d737-4123-a55b-43ffd2f0350b" providerId="ADAL" clId="{7EE6FB8A-78BF-4D7F-859D-AC281A8E729C}" dt="2023-08-11T14:37:19.312" v="393" actId="27636"/>
          <ac:spMkLst>
            <pc:docMk/>
            <pc:sldMk cId="2281331320" sldId="2147480500"/>
            <ac:spMk id="3" creationId="{A0B1E1E8-6B7F-F732-4726-544C23F40365}"/>
          </ac:spMkLst>
        </pc:spChg>
        <pc:picChg chg="add mod">
          <ac:chgData name="Janarthanan Selvaraj" userId="8e8f83d9-d737-4123-a55b-43ffd2f0350b" providerId="ADAL" clId="{7EE6FB8A-78BF-4D7F-859D-AC281A8E729C}" dt="2023-08-11T14:37:23.662" v="394" actId="14100"/>
          <ac:picMkLst>
            <pc:docMk/>
            <pc:sldMk cId="2281331320" sldId="2147480500"/>
            <ac:picMk id="4" creationId="{B3D4A580-C6C4-01DC-7D97-55F953B4C75D}"/>
          </ac:picMkLst>
        </pc:picChg>
        <pc:picChg chg="del">
          <ac:chgData name="Janarthanan Selvaraj" userId="8e8f83d9-d737-4123-a55b-43ffd2f0350b" providerId="ADAL" clId="{7EE6FB8A-78BF-4D7F-859D-AC281A8E729C}" dt="2023-08-11T14:36:51.826" v="381" actId="478"/>
          <ac:picMkLst>
            <pc:docMk/>
            <pc:sldMk cId="2281331320" sldId="2147480500"/>
            <ac:picMk id="5" creationId="{B4AD2D44-51BC-0497-48D3-5F37335947F6}"/>
          </ac:picMkLst>
        </pc:picChg>
      </pc:sldChg>
      <pc:sldChg chg="addSp delSp modSp add mod">
        <pc:chgData name="Janarthanan Selvaraj" userId="8e8f83d9-d737-4123-a55b-43ffd2f0350b" providerId="ADAL" clId="{7EE6FB8A-78BF-4D7F-859D-AC281A8E729C}" dt="2023-08-11T14:38:05.612" v="419" actId="5793"/>
        <pc:sldMkLst>
          <pc:docMk/>
          <pc:sldMk cId="305470668" sldId="2147480501"/>
        </pc:sldMkLst>
        <pc:spChg chg="mod">
          <ac:chgData name="Janarthanan Selvaraj" userId="8e8f83d9-d737-4123-a55b-43ffd2f0350b" providerId="ADAL" clId="{7EE6FB8A-78BF-4D7F-859D-AC281A8E729C}" dt="2023-08-11T14:37:47.802" v="412" actId="20577"/>
          <ac:spMkLst>
            <pc:docMk/>
            <pc:sldMk cId="305470668" sldId="2147480501"/>
            <ac:spMk id="2" creationId="{9F7BC2AC-FB9D-36F3-DBCD-6D776E2E9863}"/>
          </ac:spMkLst>
        </pc:spChg>
        <pc:spChg chg="mod">
          <ac:chgData name="Janarthanan Selvaraj" userId="8e8f83d9-d737-4123-a55b-43ffd2f0350b" providerId="ADAL" clId="{7EE6FB8A-78BF-4D7F-859D-AC281A8E729C}" dt="2023-08-11T14:38:05.612" v="419" actId="5793"/>
          <ac:spMkLst>
            <pc:docMk/>
            <pc:sldMk cId="305470668" sldId="2147480501"/>
            <ac:spMk id="3" creationId="{A0B1E1E8-6B7F-F732-4726-544C23F40365}"/>
          </ac:spMkLst>
        </pc:spChg>
        <pc:picChg chg="del">
          <ac:chgData name="Janarthanan Selvaraj" userId="8e8f83d9-d737-4123-a55b-43ffd2f0350b" providerId="ADAL" clId="{7EE6FB8A-78BF-4D7F-859D-AC281A8E729C}" dt="2023-08-11T14:37:51.446" v="413" actId="478"/>
          <ac:picMkLst>
            <pc:docMk/>
            <pc:sldMk cId="305470668" sldId="2147480501"/>
            <ac:picMk id="4" creationId="{B3D4A580-C6C4-01DC-7D97-55F953B4C75D}"/>
          </ac:picMkLst>
        </pc:picChg>
        <pc:picChg chg="add mod">
          <ac:chgData name="Janarthanan Selvaraj" userId="8e8f83d9-d737-4123-a55b-43ffd2f0350b" providerId="ADAL" clId="{7EE6FB8A-78BF-4D7F-859D-AC281A8E729C}" dt="2023-08-11T14:37:58.229" v="416" actId="1076"/>
          <ac:picMkLst>
            <pc:docMk/>
            <pc:sldMk cId="305470668" sldId="2147480501"/>
            <ac:picMk id="5" creationId="{DB15822F-EC6E-1383-DA6E-878A46F8664D}"/>
          </ac:picMkLst>
        </pc:picChg>
      </pc:sldChg>
      <pc:sldChg chg="addSp delSp modSp add mod">
        <pc:chgData name="Janarthanan Selvaraj" userId="8e8f83d9-d737-4123-a55b-43ffd2f0350b" providerId="ADAL" clId="{7EE6FB8A-78BF-4D7F-859D-AC281A8E729C}" dt="2023-08-11T14:38:38.734" v="432" actId="2711"/>
        <pc:sldMkLst>
          <pc:docMk/>
          <pc:sldMk cId="36420473" sldId="2147480502"/>
        </pc:sldMkLst>
        <pc:spChg chg="mod">
          <ac:chgData name="Janarthanan Selvaraj" userId="8e8f83d9-d737-4123-a55b-43ffd2f0350b" providerId="ADAL" clId="{7EE6FB8A-78BF-4D7F-859D-AC281A8E729C}" dt="2023-08-11T14:38:28.090" v="429" actId="20577"/>
          <ac:spMkLst>
            <pc:docMk/>
            <pc:sldMk cId="36420473" sldId="2147480502"/>
            <ac:spMk id="2" creationId="{9F7BC2AC-FB9D-36F3-DBCD-6D776E2E9863}"/>
          </ac:spMkLst>
        </pc:spChg>
        <pc:spChg chg="mod">
          <ac:chgData name="Janarthanan Selvaraj" userId="8e8f83d9-d737-4123-a55b-43ffd2f0350b" providerId="ADAL" clId="{7EE6FB8A-78BF-4D7F-859D-AC281A8E729C}" dt="2023-08-11T14:38:38.734" v="432" actId="2711"/>
          <ac:spMkLst>
            <pc:docMk/>
            <pc:sldMk cId="36420473" sldId="2147480502"/>
            <ac:spMk id="3" creationId="{A0B1E1E8-6B7F-F732-4726-544C23F40365}"/>
          </ac:spMkLst>
        </pc:spChg>
        <pc:picChg chg="add mod">
          <ac:chgData name="Janarthanan Selvaraj" userId="8e8f83d9-d737-4123-a55b-43ffd2f0350b" providerId="ADAL" clId="{7EE6FB8A-78BF-4D7F-859D-AC281A8E729C}" dt="2023-08-11T14:38:23.750" v="424" actId="1076"/>
          <ac:picMkLst>
            <pc:docMk/>
            <pc:sldMk cId="36420473" sldId="2147480502"/>
            <ac:picMk id="4" creationId="{929898EA-959E-52EA-582B-E6E0944582EC}"/>
          </ac:picMkLst>
        </pc:picChg>
        <pc:picChg chg="del">
          <ac:chgData name="Janarthanan Selvaraj" userId="8e8f83d9-d737-4123-a55b-43ffd2f0350b" providerId="ADAL" clId="{7EE6FB8A-78BF-4D7F-859D-AC281A8E729C}" dt="2023-08-11T14:38:18.721" v="421" actId="478"/>
          <ac:picMkLst>
            <pc:docMk/>
            <pc:sldMk cId="36420473" sldId="2147480502"/>
            <ac:picMk id="5" creationId="{DB15822F-EC6E-1383-DA6E-878A46F8664D}"/>
          </ac:picMkLst>
        </pc:picChg>
      </pc:sldChg>
      <pc:sldChg chg="addSp delSp modSp add mod">
        <pc:chgData name="Janarthanan Selvaraj" userId="8e8f83d9-d737-4123-a55b-43ffd2f0350b" providerId="ADAL" clId="{7EE6FB8A-78BF-4D7F-859D-AC281A8E729C}" dt="2023-08-11T14:39:10.970" v="443" actId="2711"/>
        <pc:sldMkLst>
          <pc:docMk/>
          <pc:sldMk cId="508699248" sldId="2147480503"/>
        </pc:sldMkLst>
        <pc:spChg chg="mod">
          <ac:chgData name="Janarthanan Selvaraj" userId="8e8f83d9-d737-4123-a55b-43ffd2f0350b" providerId="ADAL" clId="{7EE6FB8A-78BF-4D7F-859D-AC281A8E729C}" dt="2023-08-11T14:39:00.710" v="440" actId="20577"/>
          <ac:spMkLst>
            <pc:docMk/>
            <pc:sldMk cId="508699248" sldId="2147480503"/>
            <ac:spMk id="2" creationId="{9F7BC2AC-FB9D-36F3-DBCD-6D776E2E9863}"/>
          </ac:spMkLst>
        </pc:spChg>
        <pc:spChg chg="mod">
          <ac:chgData name="Janarthanan Selvaraj" userId="8e8f83d9-d737-4123-a55b-43ffd2f0350b" providerId="ADAL" clId="{7EE6FB8A-78BF-4D7F-859D-AC281A8E729C}" dt="2023-08-11T14:39:10.970" v="443" actId="2711"/>
          <ac:spMkLst>
            <pc:docMk/>
            <pc:sldMk cId="508699248" sldId="2147480503"/>
            <ac:spMk id="3" creationId="{A0B1E1E8-6B7F-F732-4726-544C23F40365}"/>
          </ac:spMkLst>
        </pc:spChg>
        <pc:picChg chg="del">
          <ac:chgData name="Janarthanan Selvaraj" userId="8e8f83d9-d737-4123-a55b-43ffd2f0350b" providerId="ADAL" clId="{7EE6FB8A-78BF-4D7F-859D-AC281A8E729C}" dt="2023-08-11T14:38:49.684" v="434" actId="478"/>
          <ac:picMkLst>
            <pc:docMk/>
            <pc:sldMk cId="508699248" sldId="2147480503"/>
            <ac:picMk id="4" creationId="{929898EA-959E-52EA-582B-E6E0944582EC}"/>
          </ac:picMkLst>
        </pc:picChg>
        <pc:picChg chg="add mod">
          <ac:chgData name="Janarthanan Selvaraj" userId="8e8f83d9-d737-4123-a55b-43ffd2f0350b" providerId="ADAL" clId="{7EE6FB8A-78BF-4D7F-859D-AC281A8E729C}" dt="2023-08-11T14:38:57.182" v="436" actId="1076"/>
          <ac:picMkLst>
            <pc:docMk/>
            <pc:sldMk cId="508699248" sldId="2147480503"/>
            <ac:picMk id="5" creationId="{B5F05DC9-4BD4-27D6-7C2C-461412490DC5}"/>
          </ac:picMkLst>
        </pc:picChg>
      </pc:sldChg>
      <pc:sldChg chg="addSp delSp modSp add mod">
        <pc:chgData name="Janarthanan Selvaraj" userId="8e8f83d9-d737-4123-a55b-43ffd2f0350b" providerId="ADAL" clId="{7EE6FB8A-78BF-4D7F-859D-AC281A8E729C}" dt="2023-08-11T14:40:17.595" v="463" actId="255"/>
        <pc:sldMkLst>
          <pc:docMk/>
          <pc:sldMk cId="2429760866" sldId="2147480504"/>
        </pc:sldMkLst>
        <pc:spChg chg="add del">
          <ac:chgData name="Janarthanan Selvaraj" userId="8e8f83d9-d737-4123-a55b-43ffd2f0350b" providerId="ADAL" clId="{7EE6FB8A-78BF-4D7F-859D-AC281A8E729C}" dt="2023-08-11T14:39:50.634" v="447" actId="22"/>
          <ac:spMkLst>
            <pc:docMk/>
            <pc:sldMk cId="2429760866" sldId="2147480504"/>
            <ac:spMk id="4" creationId="{4E7032AD-49E3-7BC5-577D-7F73401E34B2}"/>
          </ac:spMkLst>
        </pc:spChg>
        <pc:spChg chg="mod">
          <ac:chgData name="Janarthanan Selvaraj" userId="8e8f83d9-d737-4123-a55b-43ffd2f0350b" providerId="ADAL" clId="{7EE6FB8A-78BF-4D7F-859D-AC281A8E729C}" dt="2023-08-11T14:40:17.595" v="463" actId="255"/>
          <ac:spMkLst>
            <pc:docMk/>
            <pc:sldMk cId="2429760866" sldId="2147480504"/>
            <ac:spMk id="5" creationId="{1A2DE51A-2A43-6EBC-0DE4-61B7061B9A16}"/>
          </ac:spMkLst>
        </pc:spChg>
        <pc:picChg chg="del">
          <ac:chgData name="Janarthanan Selvaraj" userId="8e8f83d9-d737-4123-a55b-43ffd2f0350b" providerId="ADAL" clId="{7EE6FB8A-78BF-4D7F-859D-AC281A8E729C}" dt="2023-08-11T14:39:48.919" v="445" actId="478"/>
          <ac:picMkLst>
            <pc:docMk/>
            <pc:sldMk cId="2429760866" sldId="2147480504"/>
            <ac:picMk id="2" creationId="{1DB81ED4-CBF9-C00F-B677-250502A92B37}"/>
          </ac:picMkLst>
        </pc:picChg>
        <pc:picChg chg="add mod">
          <ac:chgData name="Janarthanan Selvaraj" userId="8e8f83d9-d737-4123-a55b-43ffd2f0350b" providerId="ADAL" clId="{7EE6FB8A-78BF-4D7F-859D-AC281A8E729C}" dt="2023-08-11T14:40:00.958" v="451" actId="1076"/>
          <ac:picMkLst>
            <pc:docMk/>
            <pc:sldMk cId="2429760866" sldId="2147480504"/>
            <ac:picMk id="6" creationId="{C5EE2377-1C69-635F-49C3-7A8A79B6F020}"/>
          </ac:picMkLst>
        </pc:picChg>
        <pc:picChg chg="add mod">
          <ac:chgData name="Janarthanan Selvaraj" userId="8e8f83d9-d737-4123-a55b-43ffd2f0350b" providerId="ADAL" clId="{7EE6FB8A-78BF-4D7F-859D-AC281A8E729C}" dt="2023-08-11T14:40:06.488" v="453" actId="1076"/>
          <ac:picMkLst>
            <pc:docMk/>
            <pc:sldMk cId="2429760866" sldId="2147480504"/>
            <ac:picMk id="7" creationId="{E8ECA6DE-230A-16D2-49AB-9C14C8531866}"/>
          </ac:picMkLst>
        </pc:picChg>
      </pc:sldChg>
      <pc:sldChg chg="delSp modSp mod">
        <pc:chgData name="Janarthanan Selvaraj" userId="8e8f83d9-d737-4123-a55b-43ffd2f0350b" providerId="ADAL" clId="{7EE6FB8A-78BF-4D7F-859D-AC281A8E729C}" dt="2023-08-11T14:43:55.641" v="472" actId="255"/>
        <pc:sldMkLst>
          <pc:docMk/>
          <pc:sldMk cId="2300781402" sldId="2147480505"/>
        </pc:sldMkLst>
        <pc:spChg chg="mod">
          <ac:chgData name="Janarthanan Selvaraj" userId="8e8f83d9-d737-4123-a55b-43ffd2f0350b" providerId="ADAL" clId="{7EE6FB8A-78BF-4D7F-859D-AC281A8E729C}" dt="2023-08-11T14:43:55.641" v="472" actId="255"/>
          <ac:spMkLst>
            <pc:docMk/>
            <pc:sldMk cId="2300781402" sldId="2147480505"/>
            <ac:spMk id="2" creationId="{93104549-203A-B915-1C2B-E70DD9FC16E4}"/>
          </ac:spMkLst>
        </pc:spChg>
        <pc:spChg chg="del">
          <ac:chgData name="Janarthanan Selvaraj" userId="8e8f83d9-d737-4123-a55b-43ffd2f0350b" providerId="ADAL" clId="{7EE6FB8A-78BF-4D7F-859D-AC281A8E729C}" dt="2023-08-11T14:41:16.376" v="466" actId="478"/>
          <ac:spMkLst>
            <pc:docMk/>
            <pc:sldMk cId="2300781402" sldId="2147480505"/>
            <ac:spMk id="3" creationId="{A3564AC2-612A-9D45-BCA5-EC0E12618CC5}"/>
          </ac:spMkLst>
        </pc:spChg>
      </pc:sldChg>
      <pc:sldChg chg="add">
        <pc:chgData name="Janarthanan Selvaraj" userId="8e8f83d9-d737-4123-a55b-43ffd2f0350b" providerId="ADAL" clId="{7EE6FB8A-78BF-4D7F-859D-AC281A8E729C}" dt="2023-08-11T14:45:21.390" v="473" actId="2890"/>
        <pc:sldMkLst>
          <pc:docMk/>
          <pc:sldMk cId="1762109373" sldId="2147480506"/>
        </pc:sldMkLst>
      </pc:sldChg>
      <pc:sldChg chg="addSp delSp modSp add mod">
        <pc:chgData name="Janarthanan Selvaraj" userId="8e8f83d9-d737-4123-a55b-43ffd2f0350b" providerId="ADAL" clId="{7EE6FB8A-78BF-4D7F-859D-AC281A8E729C}" dt="2023-08-11T14:46:37.611" v="531" actId="2711"/>
        <pc:sldMkLst>
          <pc:docMk/>
          <pc:sldMk cId="3164422745" sldId="2147480507"/>
        </pc:sldMkLst>
        <pc:spChg chg="mod">
          <ac:chgData name="Janarthanan Selvaraj" userId="8e8f83d9-d737-4123-a55b-43ffd2f0350b" providerId="ADAL" clId="{7EE6FB8A-78BF-4D7F-859D-AC281A8E729C}" dt="2023-08-11T14:46:37.611" v="531" actId="2711"/>
          <ac:spMkLst>
            <pc:docMk/>
            <pc:sldMk cId="3164422745" sldId="2147480507"/>
            <ac:spMk id="2" creationId="{F85C5033-D265-1B46-D3C0-B1720AEE003F}"/>
          </ac:spMkLst>
        </pc:spChg>
        <pc:spChg chg="add del mod">
          <ac:chgData name="Janarthanan Selvaraj" userId="8e8f83d9-d737-4123-a55b-43ffd2f0350b" providerId="ADAL" clId="{7EE6FB8A-78BF-4D7F-859D-AC281A8E729C}" dt="2023-08-11T14:46:18.142" v="527" actId="478"/>
          <ac:spMkLst>
            <pc:docMk/>
            <pc:sldMk cId="3164422745" sldId="2147480507"/>
            <ac:spMk id="4" creationId="{77A8D57E-A8A6-29DD-A080-7A901C81C249}"/>
          </ac:spMkLst>
        </pc:spChg>
        <pc:spChg chg="del">
          <ac:chgData name="Janarthanan Selvaraj" userId="8e8f83d9-d737-4123-a55b-43ffd2f0350b" providerId="ADAL" clId="{7EE6FB8A-78BF-4D7F-859D-AC281A8E729C}" dt="2023-08-11T14:46:27.228" v="530" actId="26606"/>
          <ac:spMkLst>
            <pc:docMk/>
            <pc:sldMk cId="3164422745" sldId="2147480507"/>
            <ac:spMk id="9" creationId="{0C541B88-1AE9-40C3-AFD5-967787C1979F}"/>
          </ac:spMkLst>
        </pc:spChg>
        <pc:spChg chg="del">
          <ac:chgData name="Janarthanan Selvaraj" userId="8e8f83d9-d737-4123-a55b-43ffd2f0350b" providerId="ADAL" clId="{7EE6FB8A-78BF-4D7F-859D-AC281A8E729C}" dt="2023-08-11T14:46:27.228" v="530" actId="26606"/>
          <ac:spMkLst>
            <pc:docMk/>
            <pc:sldMk cId="3164422745" sldId="2147480507"/>
            <ac:spMk id="11" creationId="{E5F17139-31EE-46AC-B04F-DBBD852DD6CB}"/>
          </ac:spMkLst>
        </pc:spChg>
        <pc:spChg chg="del">
          <ac:chgData name="Janarthanan Selvaraj" userId="8e8f83d9-d737-4123-a55b-43ffd2f0350b" providerId="ADAL" clId="{7EE6FB8A-78BF-4D7F-859D-AC281A8E729C}" dt="2023-08-11T14:46:27.228" v="530" actId="26606"/>
          <ac:spMkLst>
            <pc:docMk/>
            <pc:sldMk cId="3164422745" sldId="2147480507"/>
            <ac:spMk id="17" creationId="{89D16701-DA76-4F72-BB63-E2C3FFBDFE0F}"/>
          </ac:spMkLst>
        </pc:spChg>
        <pc:spChg chg="del">
          <ac:chgData name="Janarthanan Selvaraj" userId="8e8f83d9-d737-4123-a55b-43ffd2f0350b" providerId="ADAL" clId="{7EE6FB8A-78BF-4D7F-859D-AC281A8E729C}" dt="2023-08-11T14:46:27.228" v="530" actId="26606"/>
          <ac:spMkLst>
            <pc:docMk/>
            <pc:sldMk cId="3164422745" sldId="2147480507"/>
            <ac:spMk id="19" creationId="{1CC28BE1-9DC6-43FE-9582-39F091098D77}"/>
          </ac:spMkLst>
        </pc:spChg>
        <pc:spChg chg="add">
          <ac:chgData name="Janarthanan Selvaraj" userId="8e8f83d9-d737-4123-a55b-43ffd2f0350b" providerId="ADAL" clId="{7EE6FB8A-78BF-4D7F-859D-AC281A8E729C}" dt="2023-08-11T14:46:27.228" v="530" actId="26606"/>
          <ac:spMkLst>
            <pc:docMk/>
            <pc:sldMk cId="3164422745" sldId="2147480507"/>
            <ac:spMk id="39" creationId="{489B7BFD-8F45-4093-AD9C-91B15B0503D9}"/>
          </ac:spMkLst>
        </pc:spChg>
        <pc:spChg chg="add">
          <ac:chgData name="Janarthanan Selvaraj" userId="8e8f83d9-d737-4123-a55b-43ffd2f0350b" providerId="ADAL" clId="{7EE6FB8A-78BF-4D7F-859D-AC281A8E729C}" dt="2023-08-11T14:46:27.228" v="530" actId="26606"/>
          <ac:spMkLst>
            <pc:docMk/>
            <pc:sldMk cId="3164422745" sldId="2147480507"/>
            <ac:spMk id="41" creationId="{7FC918AD-C067-46DF-8F98-83352CB94660}"/>
          </ac:spMkLst>
        </pc:spChg>
        <pc:spChg chg="add">
          <ac:chgData name="Janarthanan Selvaraj" userId="8e8f83d9-d737-4123-a55b-43ffd2f0350b" providerId="ADAL" clId="{7EE6FB8A-78BF-4D7F-859D-AC281A8E729C}" dt="2023-08-11T14:46:27.228" v="530" actId="26606"/>
          <ac:spMkLst>
            <pc:docMk/>
            <pc:sldMk cId="3164422745" sldId="2147480507"/>
            <ac:spMk id="43" creationId="{3C1473DD-4042-44F9-A962-71F52BAE3232}"/>
          </ac:spMkLst>
        </pc:spChg>
        <pc:grpChg chg="del">
          <ac:chgData name="Janarthanan Selvaraj" userId="8e8f83d9-d737-4123-a55b-43ffd2f0350b" providerId="ADAL" clId="{7EE6FB8A-78BF-4D7F-859D-AC281A8E729C}" dt="2023-08-11T14:46:27.228" v="530" actId="26606"/>
          <ac:grpSpMkLst>
            <pc:docMk/>
            <pc:sldMk cId="3164422745" sldId="2147480507"/>
            <ac:grpSpMk id="13" creationId="{7CF625D3-71A3-4F30-A096-8EF334E959D0}"/>
          </ac:grpSpMkLst>
        </pc:grpChg>
        <pc:grpChg chg="del">
          <ac:chgData name="Janarthanan Selvaraj" userId="8e8f83d9-d737-4123-a55b-43ffd2f0350b" providerId="ADAL" clId="{7EE6FB8A-78BF-4D7F-859D-AC281A8E729C}" dt="2023-08-11T14:46:27.228" v="530" actId="26606"/>
          <ac:grpSpMkLst>
            <pc:docMk/>
            <pc:sldMk cId="3164422745" sldId="2147480507"/>
            <ac:grpSpMk id="21" creationId="{AF9AF3F3-CE0C-4125-BDD7-346487FA0B40}"/>
          </ac:grpSpMkLst>
        </pc:grpChg>
        <pc:grpChg chg="add">
          <ac:chgData name="Janarthanan Selvaraj" userId="8e8f83d9-d737-4123-a55b-43ffd2f0350b" providerId="ADAL" clId="{7EE6FB8A-78BF-4D7F-859D-AC281A8E729C}" dt="2023-08-11T14:46:27.228" v="530" actId="26606"/>
          <ac:grpSpMkLst>
            <pc:docMk/>
            <pc:sldMk cId="3164422745" sldId="2147480507"/>
            <ac:grpSpMk id="45" creationId="{EC86BE98-673F-469D-B15E-8B6305CE3A58}"/>
          </ac:grpSpMkLst>
        </pc:grpChg>
        <pc:grpChg chg="add">
          <ac:chgData name="Janarthanan Selvaraj" userId="8e8f83d9-d737-4123-a55b-43ffd2f0350b" providerId="ADAL" clId="{7EE6FB8A-78BF-4D7F-859D-AC281A8E729C}" dt="2023-08-11T14:46:27.228" v="530" actId="26606"/>
          <ac:grpSpMkLst>
            <pc:docMk/>
            <pc:sldMk cId="3164422745" sldId="2147480507"/>
            <ac:grpSpMk id="53" creationId="{F70AAE9F-D40D-4A06-A542-AB26D8AB98F2}"/>
          </ac:grpSpMkLst>
        </pc:grpChg>
        <pc:picChg chg="del">
          <ac:chgData name="Janarthanan Selvaraj" userId="8e8f83d9-d737-4123-a55b-43ffd2f0350b" providerId="ADAL" clId="{7EE6FB8A-78BF-4D7F-859D-AC281A8E729C}" dt="2023-08-11T14:45:57.930" v="522" actId="478"/>
          <ac:picMkLst>
            <pc:docMk/>
            <pc:sldMk cId="3164422745" sldId="2147480507"/>
            <ac:picMk id="5" creationId="{FE4750E0-3878-F7FC-FFA5-FCC810895E14}"/>
          </ac:picMkLst>
        </pc:picChg>
        <pc:picChg chg="add del mod">
          <ac:chgData name="Janarthanan Selvaraj" userId="8e8f83d9-d737-4123-a55b-43ffd2f0350b" providerId="ADAL" clId="{7EE6FB8A-78BF-4D7F-859D-AC281A8E729C}" dt="2023-08-11T14:46:15.860" v="526" actId="478"/>
          <ac:picMkLst>
            <pc:docMk/>
            <pc:sldMk cId="3164422745" sldId="2147480507"/>
            <ac:picMk id="6" creationId="{F5EA6F4D-E645-28FF-FA32-AF3557EA3BC9}"/>
          </ac:picMkLst>
        </pc:picChg>
        <pc:picChg chg="add mod">
          <ac:chgData name="Janarthanan Selvaraj" userId="8e8f83d9-d737-4123-a55b-43ffd2f0350b" providerId="ADAL" clId="{7EE6FB8A-78BF-4D7F-859D-AC281A8E729C}" dt="2023-08-11T14:46:27.228" v="530" actId="26606"/>
          <ac:picMkLst>
            <pc:docMk/>
            <pc:sldMk cId="3164422745" sldId="2147480507"/>
            <ac:picMk id="7" creationId="{0AA38A1B-B11F-4D77-1686-9C47CA3C4ABE}"/>
          </ac:picMkLst>
        </pc:picChg>
      </pc:sldChg>
      <pc:sldChg chg="addSp delSp modSp add mod">
        <pc:chgData name="Janarthanan Selvaraj" userId="8e8f83d9-d737-4123-a55b-43ffd2f0350b" providerId="ADAL" clId="{7EE6FB8A-78BF-4D7F-859D-AC281A8E729C}" dt="2023-08-11T14:47:11.739" v="537" actId="2711"/>
        <pc:sldMkLst>
          <pc:docMk/>
          <pc:sldMk cId="2390205848" sldId="2147480508"/>
        </pc:sldMkLst>
        <pc:spChg chg="mod">
          <ac:chgData name="Janarthanan Selvaraj" userId="8e8f83d9-d737-4123-a55b-43ffd2f0350b" providerId="ADAL" clId="{7EE6FB8A-78BF-4D7F-859D-AC281A8E729C}" dt="2023-08-11T14:47:11.739" v="537" actId="2711"/>
          <ac:spMkLst>
            <pc:docMk/>
            <pc:sldMk cId="2390205848" sldId="2147480508"/>
            <ac:spMk id="2" creationId="{F85C5033-D265-1B46-D3C0-B1720AEE003F}"/>
          </ac:spMkLst>
        </pc:spChg>
        <pc:spChg chg="del">
          <ac:chgData name="Janarthanan Selvaraj" userId="8e8f83d9-d737-4123-a55b-43ffd2f0350b" providerId="ADAL" clId="{7EE6FB8A-78BF-4D7F-859D-AC281A8E729C}" dt="2023-08-11T14:47:05.330" v="536" actId="26606"/>
          <ac:spMkLst>
            <pc:docMk/>
            <pc:sldMk cId="2390205848" sldId="2147480508"/>
            <ac:spMk id="39" creationId="{489B7BFD-8F45-4093-AD9C-91B15B0503D9}"/>
          </ac:spMkLst>
        </pc:spChg>
        <pc:spChg chg="del">
          <ac:chgData name="Janarthanan Selvaraj" userId="8e8f83d9-d737-4123-a55b-43ffd2f0350b" providerId="ADAL" clId="{7EE6FB8A-78BF-4D7F-859D-AC281A8E729C}" dt="2023-08-11T14:47:05.330" v="536" actId="26606"/>
          <ac:spMkLst>
            <pc:docMk/>
            <pc:sldMk cId="2390205848" sldId="2147480508"/>
            <ac:spMk id="41" creationId="{7FC918AD-C067-46DF-8F98-83352CB94660}"/>
          </ac:spMkLst>
        </pc:spChg>
        <pc:spChg chg="del">
          <ac:chgData name="Janarthanan Selvaraj" userId="8e8f83d9-d737-4123-a55b-43ffd2f0350b" providerId="ADAL" clId="{7EE6FB8A-78BF-4D7F-859D-AC281A8E729C}" dt="2023-08-11T14:47:05.330" v="536" actId="26606"/>
          <ac:spMkLst>
            <pc:docMk/>
            <pc:sldMk cId="2390205848" sldId="2147480508"/>
            <ac:spMk id="43" creationId="{3C1473DD-4042-44F9-A962-71F52BAE3232}"/>
          </ac:spMkLst>
        </pc:spChg>
        <pc:spChg chg="add">
          <ac:chgData name="Janarthanan Selvaraj" userId="8e8f83d9-d737-4123-a55b-43ffd2f0350b" providerId="ADAL" clId="{7EE6FB8A-78BF-4D7F-859D-AC281A8E729C}" dt="2023-08-11T14:47:05.330" v="536" actId="26606"/>
          <ac:spMkLst>
            <pc:docMk/>
            <pc:sldMk cId="2390205848" sldId="2147480508"/>
            <ac:spMk id="398" creationId="{489B7BFD-8F45-4093-AD9C-91B15B0503D9}"/>
          </ac:spMkLst>
        </pc:spChg>
        <pc:spChg chg="add">
          <ac:chgData name="Janarthanan Selvaraj" userId="8e8f83d9-d737-4123-a55b-43ffd2f0350b" providerId="ADAL" clId="{7EE6FB8A-78BF-4D7F-859D-AC281A8E729C}" dt="2023-08-11T14:47:05.330" v="536" actId="26606"/>
          <ac:spMkLst>
            <pc:docMk/>
            <pc:sldMk cId="2390205848" sldId="2147480508"/>
            <ac:spMk id="400" creationId="{7FC918AD-C067-46DF-8F98-83352CB94660}"/>
          </ac:spMkLst>
        </pc:spChg>
        <pc:spChg chg="add">
          <ac:chgData name="Janarthanan Selvaraj" userId="8e8f83d9-d737-4123-a55b-43ffd2f0350b" providerId="ADAL" clId="{7EE6FB8A-78BF-4D7F-859D-AC281A8E729C}" dt="2023-08-11T14:47:05.330" v="536" actId="26606"/>
          <ac:spMkLst>
            <pc:docMk/>
            <pc:sldMk cId="2390205848" sldId="2147480508"/>
            <ac:spMk id="402" creationId="{3C1473DD-4042-44F9-A962-71F52BAE3232}"/>
          </ac:spMkLst>
        </pc:spChg>
        <pc:grpChg chg="del">
          <ac:chgData name="Janarthanan Selvaraj" userId="8e8f83d9-d737-4123-a55b-43ffd2f0350b" providerId="ADAL" clId="{7EE6FB8A-78BF-4D7F-859D-AC281A8E729C}" dt="2023-08-11T14:47:05.330" v="536" actId="26606"/>
          <ac:grpSpMkLst>
            <pc:docMk/>
            <pc:sldMk cId="2390205848" sldId="2147480508"/>
            <ac:grpSpMk id="45" creationId="{EC86BE98-673F-469D-B15E-8B6305CE3A58}"/>
          </ac:grpSpMkLst>
        </pc:grpChg>
        <pc:grpChg chg="del">
          <ac:chgData name="Janarthanan Selvaraj" userId="8e8f83d9-d737-4123-a55b-43ffd2f0350b" providerId="ADAL" clId="{7EE6FB8A-78BF-4D7F-859D-AC281A8E729C}" dt="2023-08-11T14:47:05.330" v="536" actId="26606"/>
          <ac:grpSpMkLst>
            <pc:docMk/>
            <pc:sldMk cId="2390205848" sldId="2147480508"/>
            <ac:grpSpMk id="53" creationId="{F70AAE9F-D40D-4A06-A542-AB26D8AB98F2}"/>
          </ac:grpSpMkLst>
        </pc:grpChg>
        <pc:grpChg chg="add">
          <ac:chgData name="Janarthanan Selvaraj" userId="8e8f83d9-d737-4123-a55b-43ffd2f0350b" providerId="ADAL" clId="{7EE6FB8A-78BF-4D7F-859D-AC281A8E729C}" dt="2023-08-11T14:47:05.330" v="536" actId="26606"/>
          <ac:grpSpMkLst>
            <pc:docMk/>
            <pc:sldMk cId="2390205848" sldId="2147480508"/>
            <ac:grpSpMk id="404" creationId="{EC86BE98-673F-469D-B15E-8B6305CE3A58}"/>
          </ac:grpSpMkLst>
        </pc:grpChg>
        <pc:grpChg chg="add">
          <ac:chgData name="Janarthanan Selvaraj" userId="8e8f83d9-d737-4123-a55b-43ffd2f0350b" providerId="ADAL" clId="{7EE6FB8A-78BF-4D7F-859D-AC281A8E729C}" dt="2023-08-11T14:47:05.330" v="536" actId="26606"/>
          <ac:grpSpMkLst>
            <pc:docMk/>
            <pc:sldMk cId="2390205848" sldId="2147480508"/>
            <ac:grpSpMk id="412" creationId="{F70AAE9F-D40D-4A06-A542-AB26D8AB98F2}"/>
          </ac:grpSpMkLst>
        </pc:grpChg>
        <pc:picChg chg="add mod">
          <ac:chgData name="Janarthanan Selvaraj" userId="8e8f83d9-d737-4123-a55b-43ffd2f0350b" providerId="ADAL" clId="{7EE6FB8A-78BF-4D7F-859D-AC281A8E729C}" dt="2023-08-11T14:47:05.330" v="536" actId="26606"/>
          <ac:picMkLst>
            <pc:docMk/>
            <pc:sldMk cId="2390205848" sldId="2147480508"/>
            <ac:picMk id="3" creationId="{68FD990C-1E32-3C71-1556-2CC342E2A4EF}"/>
          </ac:picMkLst>
        </pc:picChg>
        <pc:picChg chg="del">
          <ac:chgData name="Janarthanan Selvaraj" userId="8e8f83d9-d737-4123-a55b-43ffd2f0350b" providerId="ADAL" clId="{7EE6FB8A-78BF-4D7F-859D-AC281A8E729C}" dt="2023-08-11T14:47:00.367" v="533" actId="478"/>
          <ac:picMkLst>
            <pc:docMk/>
            <pc:sldMk cId="2390205848" sldId="2147480508"/>
            <ac:picMk id="7" creationId="{0AA38A1B-B11F-4D77-1686-9C47CA3C4ABE}"/>
          </ac:picMkLst>
        </pc:picChg>
      </pc:sldChg>
      <pc:sldChg chg="addSp delSp modSp add mod">
        <pc:chgData name="Janarthanan Selvaraj" userId="8e8f83d9-d737-4123-a55b-43ffd2f0350b" providerId="ADAL" clId="{7EE6FB8A-78BF-4D7F-859D-AC281A8E729C}" dt="2023-08-11T14:47:36.293" v="543" actId="2711"/>
        <pc:sldMkLst>
          <pc:docMk/>
          <pc:sldMk cId="162135402" sldId="2147480509"/>
        </pc:sldMkLst>
        <pc:spChg chg="mod">
          <ac:chgData name="Janarthanan Selvaraj" userId="8e8f83d9-d737-4123-a55b-43ffd2f0350b" providerId="ADAL" clId="{7EE6FB8A-78BF-4D7F-859D-AC281A8E729C}" dt="2023-08-11T14:47:36.293" v="543" actId="2711"/>
          <ac:spMkLst>
            <pc:docMk/>
            <pc:sldMk cId="162135402" sldId="2147480509"/>
            <ac:spMk id="2" creationId="{F85C5033-D265-1B46-D3C0-B1720AEE003F}"/>
          </ac:spMkLst>
        </pc:spChg>
        <pc:spChg chg="del">
          <ac:chgData name="Janarthanan Selvaraj" userId="8e8f83d9-d737-4123-a55b-43ffd2f0350b" providerId="ADAL" clId="{7EE6FB8A-78BF-4D7F-859D-AC281A8E729C}" dt="2023-08-11T14:47:32.073" v="542" actId="26606"/>
          <ac:spMkLst>
            <pc:docMk/>
            <pc:sldMk cId="162135402" sldId="2147480509"/>
            <ac:spMk id="398" creationId="{489B7BFD-8F45-4093-AD9C-91B15B0503D9}"/>
          </ac:spMkLst>
        </pc:spChg>
        <pc:spChg chg="del">
          <ac:chgData name="Janarthanan Selvaraj" userId="8e8f83d9-d737-4123-a55b-43ffd2f0350b" providerId="ADAL" clId="{7EE6FB8A-78BF-4D7F-859D-AC281A8E729C}" dt="2023-08-11T14:47:32.073" v="542" actId="26606"/>
          <ac:spMkLst>
            <pc:docMk/>
            <pc:sldMk cId="162135402" sldId="2147480509"/>
            <ac:spMk id="400" creationId="{7FC918AD-C067-46DF-8F98-83352CB94660}"/>
          </ac:spMkLst>
        </pc:spChg>
        <pc:spChg chg="del">
          <ac:chgData name="Janarthanan Selvaraj" userId="8e8f83d9-d737-4123-a55b-43ffd2f0350b" providerId="ADAL" clId="{7EE6FB8A-78BF-4D7F-859D-AC281A8E729C}" dt="2023-08-11T14:47:32.073" v="542" actId="26606"/>
          <ac:spMkLst>
            <pc:docMk/>
            <pc:sldMk cId="162135402" sldId="2147480509"/>
            <ac:spMk id="402" creationId="{3C1473DD-4042-44F9-A962-71F52BAE3232}"/>
          </ac:spMkLst>
        </pc:spChg>
        <pc:spChg chg="add">
          <ac:chgData name="Janarthanan Selvaraj" userId="8e8f83d9-d737-4123-a55b-43ffd2f0350b" providerId="ADAL" clId="{7EE6FB8A-78BF-4D7F-859D-AC281A8E729C}" dt="2023-08-11T14:47:32.073" v="542" actId="26606"/>
          <ac:spMkLst>
            <pc:docMk/>
            <pc:sldMk cId="162135402" sldId="2147480509"/>
            <ac:spMk id="757" creationId="{489B7BFD-8F45-4093-AD9C-91B15B0503D9}"/>
          </ac:spMkLst>
        </pc:spChg>
        <pc:spChg chg="add">
          <ac:chgData name="Janarthanan Selvaraj" userId="8e8f83d9-d737-4123-a55b-43ffd2f0350b" providerId="ADAL" clId="{7EE6FB8A-78BF-4D7F-859D-AC281A8E729C}" dt="2023-08-11T14:47:32.073" v="542" actId="26606"/>
          <ac:spMkLst>
            <pc:docMk/>
            <pc:sldMk cId="162135402" sldId="2147480509"/>
            <ac:spMk id="759" creationId="{7FC918AD-C067-46DF-8F98-83352CB94660}"/>
          </ac:spMkLst>
        </pc:spChg>
        <pc:spChg chg="add">
          <ac:chgData name="Janarthanan Selvaraj" userId="8e8f83d9-d737-4123-a55b-43ffd2f0350b" providerId="ADAL" clId="{7EE6FB8A-78BF-4D7F-859D-AC281A8E729C}" dt="2023-08-11T14:47:32.073" v="542" actId="26606"/>
          <ac:spMkLst>
            <pc:docMk/>
            <pc:sldMk cId="162135402" sldId="2147480509"/>
            <ac:spMk id="761" creationId="{3C1473DD-4042-44F9-A962-71F52BAE3232}"/>
          </ac:spMkLst>
        </pc:spChg>
        <pc:grpChg chg="del">
          <ac:chgData name="Janarthanan Selvaraj" userId="8e8f83d9-d737-4123-a55b-43ffd2f0350b" providerId="ADAL" clId="{7EE6FB8A-78BF-4D7F-859D-AC281A8E729C}" dt="2023-08-11T14:47:32.073" v="542" actId="26606"/>
          <ac:grpSpMkLst>
            <pc:docMk/>
            <pc:sldMk cId="162135402" sldId="2147480509"/>
            <ac:grpSpMk id="404" creationId="{EC86BE98-673F-469D-B15E-8B6305CE3A58}"/>
          </ac:grpSpMkLst>
        </pc:grpChg>
        <pc:grpChg chg="del">
          <ac:chgData name="Janarthanan Selvaraj" userId="8e8f83d9-d737-4123-a55b-43ffd2f0350b" providerId="ADAL" clId="{7EE6FB8A-78BF-4D7F-859D-AC281A8E729C}" dt="2023-08-11T14:47:32.073" v="542" actId="26606"/>
          <ac:grpSpMkLst>
            <pc:docMk/>
            <pc:sldMk cId="162135402" sldId="2147480509"/>
            <ac:grpSpMk id="412" creationId="{F70AAE9F-D40D-4A06-A542-AB26D8AB98F2}"/>
          </ac:grpSpMkLst>
        </pc:grpChg>
        <pc:grpChg chg="add">
          <ac:chgData name="Janarthanan Selvaraj" userId="8e8f83d9-d737-4123-a55b-43ffd2f0350b" providerId="ADAL" clId="{7EE6FB8A-78BF-4D7F-859D-AC281A8E729C}" dt="2023-08-11T14:47:32.073" v="542" actId="26606"/>
          <ac:grpSpMkLst>
            <pc:docMk/>
            <pc:sldMk cId="162135402" sldId="2147480509"/>
            <ac:grpSpMk id="763" creationId="{EC86BE98-673F-469D-B15E-8B6305CE3A58}"/>
          </ac:grpSpMkLst>
        </pc:grpChg>
        <pc:grpChg chg="add">
          <ac:chgData name="Janarthanan Selvaraj" userId="8e8f83d9-d737-4123-a55b-43ffd2f0350b" providerId="ADAL" clId="{7EE6FB8A-78BF-4D7F-859D-AC281A8E729C}" dt="2023-08-11T14:47:32.073" v="542" actId="26606"/>
          <ac:grpSpMkLst>
            <pc:docMk/>
            <pc:sldMk cId="162135402" sldId="2147480509"/>
            <ac:grpSpMk id="769" creationId="{F70AAE9F-D40D-4A06-A542-AB26D8AB98F2}"/>
          </ac:grpSpMkLst>
        </pc:grpChg>
        <pc:picChg chg="del">
          <ac:chgData name="Janarthanan Selvaraj" userId="8e8f83d9-d737-4123-a55b-43ffd2f0350b" providerId="ADAL" clId="{7EE6FB8A-78BF-4D7F-859D-AC281A8E729C}" dt="2023-08-11T14:47:25.962" v="539" actId="478"/>
          <ac:picMkLst>
            <pc:docMk/>
            <pc:sldMk cId="162135402" sldId="2147480509"/>
            <ac:picMk id="3" creationId="{68FD990C-1E32-3C71-1556-2CC342E2A4EF}"/>
          </ac:picMkLst>
        </pc:picChg>
        <pc:picChg chg="add mod">
          <ac:chgData name="Janarthanan Selvaraj" userId="8e8f83d9-d737-4123-a55b-43ffd2f0350b" providerId="ADAL" clId="{7EE6FB8A-78BF-4D7F-859D-AC281A8E729C}" dt="2023-08-11T14:47:32.073" v="542" actId="26606"/>
          <ac:picMkLst>
            <pc:docMk/>
            <pc:sldMk cId="162135402" sldId="2147480509"/>
            <ac:picMk id="4" creationId="{FC8815FE-237B-0666-D5A7-2E84BB0F9407}"/>
          </ac:picMkLst>
        </pc:picChg>
      </pc:sldChg>
      <pc:sldChg chg="addSp delSp modSp add mod">
        <pc:chgData name="Janarthanan Selvaraj" userId="8e8f83d9-d737-4123-a55b-43ffd2f0350b" providerId="ADAL" clId="{7EE6FB8A-78BF-4D7F-859D-AC281A8E729C}" dt="2023-08-11T14:47:53.372" v="547" actId="1076"/>
        <pc:sldMkLst>
          <pc:docMk/>
          <pc:sldMk cId="881812089" sldId="2147480510"/>
        </pc:sldMkLst>
        <pc:picChg chg="add mod">
          <ac:chgData name="Janarthanan Selvaraj" userId="8e8f83d9-d737-4123-a55b-43ffd2f0350b" providerId="ADAL" clId="{7EE6FB8A-78BF-4D7F-859D-AC281A8E729C}" dt="2023-08-11T14:47:53.372" v="547" actId="1076"/>
          <ac:picMkLst>
            <pc:docMk/>
            <pc:sldMk cId="881812089" sldId="2147480510"/>
            <ac:picMk id="3" creationId="{7EF9E825-4811-F3C0-B4C0-039DC4537DE5}"/>
          </ac:picMkLst>
        </pc:picChg>
        <pc:picChg chg="del">
          <ac:chgData name="Janarthanan Selvaraj" userId="8e8f83d9-d737-4123-a55b-43ffd2f0350b" providerId="ADAL" clId="{7EE6FB8A-78BF-4D7F-859D-AC281A8E729C}" dt="2023-08-11T14:47:47.624" v="545" actId="478"/>
          <ac:picMkLst>
            <pc:docMk/>
            <pc:sldMk cId="881812089" sldId="2147480510"/>
            <ac:picMk id="4" creationId="{FC8815FE-237B-0666-D5A7-2E84BB0F9407}"/>
          </ac:picMkLst>
        </pc:picChg>
      </pc:sldChg>
      <pc:sldChg chg="addSp delSp modSp add mod">
        <pc:chgData name="Janarthanan Selvaraj" userId="8e8f83d9-d737-4123-a55b-43ffd2f0350b" providerId="ADAL" clId="{7EE6FB8A-78BF-4D7F-859D-AC281A8E729C}" dt="2023-08-12T00:26:55.497" v="828" actId="2711"/>
        <pc:sldMkLst>
          <pc:docMk/>
          <pc:sldMk cId="3187986277" sldId="2147480511"/>
        </pc:sldMkLst>
        <pc:spChg chg="mod">
          <ac:chgData name="Janarthanan Selvaraj" userId="8e8f83d9-d737-4123-a55b-43ffd2f0350b" providerId="ADAL" clId="{7EE6FB8A-78BF-4D7F-859D-AC281A8E729C}" dt="2023-08-12T00:26:55.497" v="828" actId="2711"/>
          <ac:spMkLst>
            <pc:docMk/>
            <pc:sldMk cId="3187986277" sldId="2147480511"/>
            <ac:spMk id="2" creationId="{F85C5033-D265-1B46-D3C0-B1720AEE003F}"/>
          </ac:spMkLst>
        </pc:spChg>
        <pc:spChg chg="del">
          <ac:chgData name="Janarthanan Selvaraj" userId="8e8f83d9-d737-4123-a55b-43ffd2f0350b" providerId="ADAL" clId="{7EE6FB8A-78BF-4D7F-859D-AC281A8E729C}" dt="2023-08-11T14:48:11.102" v="552" actId="26606"/>
          <ac:spMkLst>
            <pc:docMk/>
            <pc:sldMk cId="3187986277" sldId="2147480511"/>
            <ac:spMk id="757" creationId="{489B7BFD-8F45-4093-AD9C-91B15B0503D9}"/>
          </ac:spMkLst>
        </pc:spChg>
        <pc:spChg chg="del">
          <ac:chgData name="Janarthanan Selvaraj" userId="8e8f83d9-d737-4123-a55b-43ffd2f0350b" providerId="ADAL" clId="{7EE6FB8A-78BF-4D7F-859D-AC281A8E729C}" dt="2023-08-11T14:48:11.102" v="552" actId="26606"/>
          <ac:spMkLst>
            <pc:docMk/>
            <pc:sldMk cId="3187986277" sldId="2147480511"/>
            <ac:spMk id="759" creationId="{7FC918AD-C067-46DF-8F98-83352CB94660}"/>
          </ac:spMkLst>
        </pc:spChg>
        <pc:spChg chg="del">
          <ac:chgData name="Janarthanan Selvaraj" userId="8e8f83d9-d737-4123-a55b-43ffd2f0350b" providerId="ADAL" clId="{7EE6FB8A-78BF-4D7F-859D-AC281A8E729C}" dt="2023-08-11T14:48:11.102" v="552" actId="26606"/>
          <ac:spMkLst>
            <pc:docMk/>
            <pc:sldMk cId="3187986277" sldId="2147480511"/>
            <ac:spMk id="761" creationId="{3C1473DD-4042-44F9-A962-71F52BAE3232}"/>
          </ac:spMkLst>
        </pc:spChg>
        <pc:spChg chg="add del">
          <ac:chgData name="Janarthanan Selvaraj" userId="8e8f83d9-d737-4123-a55b-43ffd2f0350b" providerId="ADAL" clId="{7EE6FB8A-78BF-4D7F-859D-AC281A8E729C}" dt="2023-08-12T00:26:50.197" v="827" actId="26606"/>
          <ac:spMkLst>
            <pc:docMk/>
            <pc:sldMk cId="3187986277" sldId="2147480511"/>
            <ac:spMk id="1114" creationId="{489B7BFD-8F45-4093-AD9C-91B15B0503D9}"/>
          </ac:spMkLst>
        </pc:spChg>
        <pc:spChg chg="add del">
          <ac:chgData name="Janarthanan Selvaraj" userId="8e8f83d9-d737-4123-a55b-43ffd2f0350b" providerId="ADAL" clId="{7EE6FB8A-78BF-4D7F-859D-AC281A8E729C}" dt="2023-08-12T00:26:50.197" v="827" actId="26606"/>
          <ac:spMkLst>
            <pc:docMk/>
            <pc:sldMk cId="3187986277" sldId="2147480511"/>
            <ac:spMk id="1116" creationId="{7FC918AD-C067-46DF-8F98-83352CB94660}"/>
          </ac:spMkLst>
        </pc:spChg>
        <pc:spChg chg="add del">
          <ac:chgData name="Janarthanan Selvaraj" userId="8e8f83d9-d737-4123-a55b-43ffd2f0350b" providerId="ADAL" clId="{7EE6FB8A-78BF-4D7F-859D-AC281A8E729C}" dt="2023-08-12T00:26:50.197" v="827" actId="26606"/>
          <ac:spMkLst>
            <pc:docMk/>
            <pc:sldMk cId="3187986277" sldId="2147480511"/>
            <ac:spMk id="1118" creationId="{3C1473DD-4042-44F9-A962-71F52BAE3232}"/>
          </ac:spMkLst>
        </pc:spChg>
        <pc:spChg chg="add">
          <ac:chgData name="Janarthanan Selvaraj" userId="8e8f83d9-d737-4123-a55b-43ffd2f0350b" providerId="ADAL" clId="{7EE6FB8A-78BF-4D7F-859D-AC281A8E729C}" dt="2023-08-12T00:26:50.197" v="827" actId="26606"/>
          <ac:spMkLst>
            <pc:docMk/>
            <pc:sldMk cId="3187986277" sldId="2147480511"/>
            <ac:spMk id="1354" creationId="{489B7BFD-8F45-4093-AD9C-91B15B0503D9}"/>
          </ac:spMkLst>
        </pc:spChg>
        <pc:spChg chg="add">
          <ac:chgData name="Janarthanan Selvaraj" userId="8e8f83d9-d737-4123-a55b-43ffd2f0350b" providerId="ADAL" clId="{7EE6FB8A-78BF-4D7F-859D-AC281A8E729C}" dt="2023-08-12T00:26:50.197" v="827" actId="26606"/>
          <ac:spMkLst>
            <pc:docMk/>
            <pc:sldMk cId="3187986277" sldId="2147480511"/>
            <ac:spMk id="1356" creationId="{7FC918AD-C067-46DF-8F98-83352CB94660}"/>
          </ac:spMkLst>
        </pc:spChg>
        <pc:spChg chg="add">
          <ac:chgData name="Janarthanan Selvaraj" userId="8e8f83d9-d737-4123-a55b-43ffd2f0350b" providerId="ADAL" clId="{7EE6FB8A-78BF-4D7F-859D-AC281A8E729C}" dt="2023-08-12T00:26:50.197" v="827" actId="26606"/>
          <ac:spMkLst>
            <pc:docMk/>
            <pc:sldMk cId="3187986277" sldId="2147480511"/>
            <ac:spMk id="1358" creationId="{3C1473DD-4042-44F9-A962-71F52BAE3232}"/>
          </ac:spMkLst>
        </pc:spChg>
        <pc:grpChg chg="del">
          <ac:chgData name="Janarthanan Selvaraj" userId="8e8f83d9-d737-4123-a55b-43ffd2f0350b" providerId="ADAL" clId="{7EE6FB8A-78BF-4D7F-859D-AC281A8E729C}" dt="2023-08-11T14:48:11.102" v="552" actId="26606"/>
          <ac:grpSpMkLst>
            <pc:docMk/>
            <pc:sldMk cId="3187986277" sldId="2147480511"/>
            <ac:grpSpMk id="763" creationId="{EC86BE98-673F-469D-B15E-8B6305CE3A58}"/>
          </ac:grpSpMkLst>
        </pc:grpChg>
        <pc:grpChg chg="del">
          <ac:chgData name="Janarthanan Selvaraj" userId="8e8f83d9-d737-4123-a55b-43ffd2f0350b" providerId="ADAL" clId="{7EE6FB8A-78BF-4D7F-859D-AC281A8E729C}" dt="2023-08-11T14:48:11.102" v="552" actId="26606"/>
          <ac:grpSpMkLst>
            <pc:docMk/>
            <pc:sldMk cId="3187986277" sldId="2147480511"/>
            <ac:grpSpMk id="769" creationId="{F70AAE9F-D40D-4A06-A542-AB26D8AB98F2}"/>
          </ac:grpSpMkLst>
        </pc:grpChg>
        <pc:grpChg chg="add del">
          <ac:chgData name="Janarthanan Selvaraj" userId="8e8f83d9-d737-4123-a55b-43ffd2f0350b" providerId="ADAL" clId="{7EE6FB8A-78BF-4D7F-859D-AC281A8E729C}" dt="2023-08-12T00:26:50.197" v="827" actId="26606"/>
          <ac:grpSpMkLst>
            <pc:docMk/>
            <pc:sldMk cId="3187986277" sldId="2147480511"/>
            <ac:grpSpMk id="1120" creationId="{EC86BE98-673F-469D-B15E-8B6305CE3A58}"/>
          </ac:grpSpMkLst>
        </pc:grpChg>
        <pc:grpChg chg="add del">
          <ac:chgData name="Janarthanan Selvaraj" userId="8e8f83d9-d737-4123-a55b-43ffd2f0350b" providerId="ADAL" clId="{7EE6FB8A-78BF-4D7F-859D-AC281A8E729C}" dt="2023-08-12T00:26:50.197" v="827" actId="26606"/>
          <ac:grpSpMkLst>
            <pc:docMk/>
            <pc:sldMk cId="3187986277" sldId="2147480511"/>
            <ac:grpSpMk id="1128" creationId="{F70AAE9F-D40D-4A06-A542-AB26D8AB98F2}"/>
          </ac:grpSpMkLst>
        </pc:grpChg>
        <pc:grpChg chg="add">
          <ac:chgData name="Janarthanan Selvaraj" userId="8e8f83d9-d737-4123-a55b-43ffd2f0350b" providerId="ADAL" clId="{7EE6FB8A-78BF-4D7F-859D-AC281A8E729C}" dt="2023-08-12T00:26:50.197" v="827" actId="26606"/>
          <ac:grpSpMkLst>
            <pc:docMk/>
            <pc:sldMk cId="3187986277" sldId="2147480511"/>
            <ac:grpSpMk id="1360" creationId="{EC86BE98-673F-469D-B15E-8B6305CE3A58}"/>
          </ac:grpSpMkLst>
        </pc:grpChg>
        <pc:grpChg chg="add">
          <ac:chgData name="Janarthanan Selvaraj" userId="8e8f83d9-d737-4123-a55b-43ffd2f0350b" providerId="ADAL" clId="{7EE6FB8A-78BF-4D7F-859D-AC281A8E729C}" dt="2023-08-12T00:26:50.197" v="827" actId="26606"/>
          <ac:grpSpMkLst>
            <pc:docMk/>
            <pc:sldMk cId="3187986277" sldId="2147480511"/>
            <ac:grpSpMk id="1368" creationId="{F70AAE9F-D40D-4A06-A542-AB26D8AB98F2}"/>
          </ac:grpSpMkLst>
        </pc:grpChg>
        <pc:picChg chg="del">
          <ac:chgData name="Janarthanan Selvaraj" userId="8e8f83d9-d737-4123-a55b-43ffd2f0350b" providerId="ADAL" clId="{7EE6FB8A-78BF-4D7F-859D-AC281A8E729C}" dt="2023-08-11T14:48:06.538" v="549" actId="478"/>
          <ac:picMkLst>
            <pc:docMk/>
            <pc:sldMk cId="3187986277" sldId="2147480511"/>
            <ac:picMk id="3" creationId="{7EF9E825-4811-F3C0-B4C0-039DC4537DE5}"/>
          </ac:picMkLst>
        </pc:picChg>
        <pc:picChg chg="add del mod">
          <ac:chgData name="Janarthanan Selvaraj" userId="8e8f83d9-d737-4123-a55b-43ffd2f0350b" providerId="ADAL" clId="{7EE6FB8A-78BF-4D7F-859D-AC281A8E729C}" dt="2023-08-12T00:26:44.059" v="823" actId="478"/>
          <ac:picMkLst>
            <pc:docMk/>
            <pc:sldMk cId="3187986277" sldId="2147480511"/>
            <ac:picMk id="4" creationId="{60AD72BF-FFA1-2617-4AC8-1221061540F3}"/>
          </ac:picMkLst>
        </pc:picChg>
        <pc:picChg chg="add mod">
          <ac:chgData name="Janarthanan Selvaraj" userId="8e8f83d9-d737-4123-a55b-43ffd2f0350b" providerId="ADAL" clId="{7EE6FB8A-78BF-4D7F-859D-AC281A8E729C}" dt="2023-08-12T00:26:50.197" v="827" actId="26606"/>
          <ac:picMkLst>
            <pc:docMk/>
            <pc:sldMk cId="3187986277" sldId="2147480511"/>
            <ac:picMk id="5" creationId="{FECBECDF-7A70-4F23-0881-136B13945D6D}"/>
          </ac:picMkLst>
        </pc:picChg>
      </pc:sldChg>
      <pc:sldChg chg="addSp delSp modSp add mod ord">
        <pc:chgData name="Janarthanan Selvaraj" userId="8e8f83d9-d737-4123-a55b-43ffd2f0350b" providerId="ADAL" clId="{7EE6FB8A-78BF-4D7F-859D-AC281A8E729C}" dt="2023-08-11T23:58:27.865" v="789" actId="1076"/>
        <pc:sldMkLst>
          <pc:docMk/>
          <pc:sldMk cId="1099877878" sldId="2147480512"/>
        </pc:sldMkLst>
        <pc:spChg chg="mod">
          <ac:chgData name="Janarthanan Selvaraj" userId="8e8f83d9-d737-4123-a55b-43ffd2f0350b" providerId="ADAL" clId="{7EE6FB8A-78BF-4D7F-859D-AC281A8E729C}" dt="2023-08-11T23:57:52.238" v="782" actId="20577"/>
          <ac:spMkLst>
            <pc:docMk/>
            <pc:sldMk cId="1099877878" sldId="2147480512"/>
            <ac:spMk id="2" creationId="{F85C5033-D265-1B46-D3C0-B1720AEE003F}"/>
          </ac:spMkLst>
        </pc:spChg>
        <pc:picChg chg="add mod">
          <ac:chgData name="Janarthanan Selvaraj" userId="8e8f83d9-d737-4123-a55b-43ffd2f0350b" providerId="ADAL" clId="{7EE6FB8A-78BF-4D7F-859D-AC281A8E729C}" dt="2023-08-11T23:58:27.865" v="789" actId="1076"/>
          <ac:picMkLst>
            <pc:docMk/>
            <pc:sldMk cId="1099877878" sldId="2147480512"/>
            <ac:picMk id="3" creationId="{224EA869-94B1-667D-8DE4-B4D7173263A4}"/>
          </ac:picMkLst>
        </pc:picChg>
        <pc:picChg chg="del">
          <ac:chgData name="Janarthanan Selvaraj" userId="8e8f83d9-d737-4123-a55b-43ffd2f0350b" providerId="ADAL" clId="{7EE6FB8A-78BF-4D7F-859D-AC281A8E729C}" dt="2023-08-11T23:57:55.531" v="783" actId="478"/>
          <ac:picMkLst>
            <pc:docMk/>
            <pc:sldMk cId="1099877878" sldId="2147480512"/>
            <ac:picMk id="7" creationId="{0AA38A1B-B11F-4D77-1686-9C47CA3C4ABE}"/>
          </ac:picMkLst>
        </pc:picChg>
      </pc:sldChg>
      <pc:sldChg chg="addSp delSp modSp add mod">
        <pc:chgData name="Janarthanan Selvaraj" userId="8e8f83d9-d737-4123-a55b-43ffd2f0350b" providerId="ADAL" clId="{7EE6FB8A-78BF-4D7F-859D-AC281A8E729C}" dt="2023-08-12T00:05:12.626" v="799" actId="14100"/>
        <pc:sldMkLst>
          <pc:docMk/>
          <pc:sldMk cId="3346282015" sldId="2147480513"/>
        </pc:sldMkLst>
        <pc:spChg chg="mod">
          <ac:chgData name="Janarthanan Selvaraj" userId="8e8f83d9-d737-4123-a55b-43ffd2f0350b" providerId="ADAL" clId="{7EE6FB8A-78BF-4D7F-859D-AC281A8E729C}" dt="2023-08-12T00:04:57.817" v="797" actId="2711"/>
          <ac:spMkLst>
            <pc:docMk/>
            <pc:sldMk cId="3346282015" sldId="2147480513"/>
            <ac:spMk id="2" creationId="{F85C5033-D265-1B46-D3C0-B1720AEE003F}"/>
          </ac:spMkLst>
        </pc:spChg>
        <pc:spChg chg="del">
          <ac:chgData name="Janarthanan Selvaraj" userId="8e8f83d9-d737-4123-a55b-43ffd2f0350b" providerId="ADAL" clId="{7EE6FB8A-78BF-4D7F-859D-AC281A8E729C}" dt="2023-08-12T00:04:48.198" v="796" actId="26606"/>
          <ac:spMkLst>
            <pc:docMk/>
            <pc:sldMk cId="3346282015" sldId="2147480513"/>
            <ac:spMk id="757" creationId="{489B7BFD-8F45-4093-AD9C-91B15B0503D9}"/>
          </ac:spMkLst>
        </pc:spChg>
        <pc:spChg chg="del">
          <ac:chgData name="Janarthanan Selvaraj" userId="8e8f83d9-d737-4123-a55b-43ffd2f0350b" providerId="ADAL" clId="{7EE6FB8A-78BF-4D7F-859D-AC281A8E729C}" dt="2023-08-12T00:04:48.198" v="796" actId="26606"/>
          <ac:spMkLst>
            <pc:docMk/>
            <pc:sldMk cId="3346282015" sldId="2147480513"/>
            <ac:spMk id="759" creationId="{7FC918AD-C067-46DF-8F98-83352CB94660}"/>
          </ac:spMkLst>
        </pc:spChg>
        <pc:spChg chg="del">
          <ac:chgData name="Janarthanan Selvaraj" userId="8e8f83d9-d737-4123-a55b-43ffd2f0350b" providerId="ADAL" clId="{7EE6FB8A-78BF-4D7F-859D-AC281A8E729C}" dt="2023-08-12T00:04:48.198" v="796" actId="26606"/>
          <ac:spMkLst>
            <pc:docMk/>
            <pc:sldMk cId="3346282015" sldId="2147480513"/>
            <ac:spMk id="761" creationId="{3C1473DD-4042-44F9-A962-71F52BAE3232}"/>
          </ac:spMkLst>
        </pc:spChg>
        <pc:spChg chg="add">
          <ac:chgData name="Janarthanan Selvaraj" userId="8e8f83d9-d737-4123-a55b-43ffd2f0350b" providerId="ADAL" clId="{7EE6FB8A-78BF-4D7F-859D-AC281A8E729C}" dt="2023-08-12T00:04:48.198" v="796" actId="26606"/>
          <ac:spMkLst>
            <pc:docMk/>
            <pc:sldMk cId="3346282015" sldId="2147480513"/>
            <ac:spMk id="1114" creationId="{489B7BFD-8F45-4093-AD9C-91B15B0503D9}"/>
          </ac:spMkLst>
        </pc:spChg>
        <pc:spChg chg="add">
          <ac:chgData name="Janarthanan Selvaraj" userId="8e8f83d9-d737-4123-a55b-43ffd2f0350b" providerId="ADAL" clId="{7EE6FB8A-78BF-4D7F-859D-AC281A8E729C}" dt="2023-08-12T00:04:48.198" v="796" actId="26606"/>
          <ac:spMkLst>
            <pc:docMk/>
            <pc:sldMk cId="3346282015" sldId="2147480513"/>
            <ac:spMk id="1116" creationId="{7FC918AD-C067-46DF-8F98-83352CB94660}"/>
          </ac:spMkLst>
        </pc:spChg>
        <pc:spChg chg="add">
          <ac:chgData name="Janarthanan Selvaraj" userId="8e8f83d9-d737-4123-a55b-43ffd2f0350b" providerId="ADAL" clId="{7EE6FB8A-78BF-4D7F-859D-AC281A8E729C}" dt="2023-08-12T00:04:48.198" v="796" actId="26606"/>
          <ac:spMkLst>
            <pc:docMk/>
            <pc:sldMk cId="3346282015" sldId="2147480513"/>
            <ac:spMk id="1118" creationId="{3C1473DD-4042-44F9-A962-71F52BAE3232}"/>
          </ac:spMkLst>
        </pc:spChg>
        <pc:grpChg chg="del">
          <ac:chgData name="Janarthanan Selvaraj" userId="8e8f83d9-d737-4123-a55b-43ffd2f0350b" providerId="ADAL" clId="{7EE6FB8A-78BF-4D7F-859D-AC281A8E729C}" dt="2023-08-12T00:04:48.198" v="796" actId="26606"/>
          <ac:grpSpMkLst>
            <pc:docMk/>
            <pc:sldMk cId="3346282015" sldId="2147480513"/>
            <ac:grpSpMk id="763" creationId="{EC86BE98-673F-469D-B15E-8B6305CE3A58}"/>
          </ac:grpSpMkLst>
        </pc:grpChg>
        <pc:grpChg chg="del">
          <ac:chgData name="Janarthanan Selvaraj" userId="8e8f83d9-d737-4123-a55b-43ffd2f0350b" providerId="ADAL" clId="{7EE6FB8A-78BF-4D7F-859D-AC281A8E729C}" dt="2023-08-12T00:04:48.198" v="796" actId="26606"/>
          <ac:grpSpMkLst>
            <pc:docMk/>
            <pc:sldMk cId="3346282015" sldId="2147480513"/>
            <ac:grpSpMk id="769" creationId="{F70AAE9F-D40D-4A06-A542-AB26D8AB98F2}"/>
          </ac:grpSpMkLst>
        </pc:grpChg>
        <pc:grpChg chg="add">
          <ac:chgData name="Janarthanan Selvaraj" userId="8e8f83d9-d737-4123-a55b-43ffd2f0350b" providerId="ADAL" clId="{7EE6FB8A-78BF-4D7F-859D-AC281A8E729C}" dt="2023-08-12T00:04:48.198" v="796" actId="26606"/>
          <ac:grpSpMkLst>
            <pc:docMk/>
            <pc:sldMk cId="3346282015" sldId="2147480513"/>
            <ac:grpSpMk id="1120" creationId="{EC86BE98-673F-469D-B15E-8B6305CE3A58}"/>
          </ac:grpSpMkLst>
        </pc:grpChg>
        <pc:grpChg chg="add">
          <ac:chgData name="Janarthanan Selvaraj" userId="8e8f83d9-d737-4123-a55b-43ffd2f0350b" providerId="ADAL" clId="{7EE6FB8A-78BF-4D7F-859D-AC281A8E729C}" dt="2023-08-12T00:04:48.198" v="796" actId="26606"/>
          <ac:grpSpMkLst>
            <pc:docMk/>
            <pc:sldMk cId="3346282015" sldId="2147480513"/>
            <ac:grpSpMk id="1128" creationId="{F70AAE9F-D40D-4A06-A542-AB26D8AB98F2}"/>
          </ac:grpSpMkLst>
        </pc:grpChg>
        <pc:picChg chg="del">
          <ac:chgData name="Janarthanan Selvaraj" userId="8e8f83d9-d737-4123-a55b-43ffd2f0350b" providerId="ADAL" clId="{7EE6FB8A-78BF-4D7F-859D-AC281A8E729C}" dt="2023-08-12T00:04:40.503" v="791" actId="478"/>
          <ac:picMkLst>
            <pc:docMk/>
            <pc:sldMk cId="3346282015" sldId="2147480513"/>
            <ac:picMk id="4" creationId="{FC8815FE-237B-0666-D5A7-2E84BB0F9407}"/>
          </ac:picMkLst>
        </pc:picChg>
        <pc:picChg chg="add mod">
          <ac:chgData name="Janarthanan Selvaraj" userId="8e8f83d9-d737-4123-a55b-43ffd2f0350b" providerId="ADAL" clId="{7EE6FB8A-78BF-4D7F-859D-AC281A8E729C}" dt="2023-08-12T00:05:12.626" v="799" actId="14100"/>
          <ac:picMkLst>
            <pc:docMk/>
            <pc:sldMk cId="3346282015" sldId="2147480513"/>
            <ac:picMk id="5" creationId="{A2693F4F-1337-89B8-90CB-7F3145D8266B}"/>
          </ac:picMkLst>
        </pc:picChg>
      </pc:sldChg>
      <pc:sldChg chg="addSp delSp modSp add mod">
        <pc:chgData name="Janarthanan Selvaraj" userId="8e8f83d9-d737-4123-a55b-43ffd2f0350b" providerId="ADAL" clId="{7EE6FB8A-78BF-4D7F-859D-AC281A8E729C}" dt="2023-08-12T00:06:18.085" v="807" actId="2711"/>
        <pc:sldMkLst>
          <pc:docMk/>
          <pc:sldMk cId="3221308435" sldId="2147480514"/>
        </pc:sldMkLst>
        <pc:spChg chg="mod">
          <ac:chgData name="Janarthanan Selvaraj" userId="8e8f83d9-d737-4123-a55b-43ffd2f0350b" providerId="ADAL" clId="{7EE6FB8A-78BF-4D7F-859D-AC281A8E729C}" dt="2023-08-12T00:06:18.085" v="807" actId="2711"/>
          <ac:spMkLst>
            <pc:docMk/>
            <pc:sldMk cId="3221308435" sldId="2147480514"/>
            <ac:spMk id="2" creationId="{F85C5033-D265-1B46-D3C0-B1720AEE003F}"/>
          </ac:spMkLst>
        </pc:spChg>
        <pc:spChg chg="del">
          <ac:chgData name="Janarthanan Selvaraj" userId="8e8f83d9-d737-4123-a55b-43ffd2f0350b" providerId="ADAL" clId="{7EE6FB8A-78BF-4D7F-859D-AC281A8E729C}" dt="2023-08-12T00:06:10.726" v="806" actId="26606"/>
          <ac:spMkLst>
            <pc:docMk/>
            <pc:sldMk cId="3221308435" sldId="2147480514"/>
            <ac:spMk id="1114" creationId="{489B7BFD-8F45-4093-AD9C-91B15B0503D9}"/>
          </ac:spMkLst>
        </pc:spChg>
        <pc:spChg chg="del">
          <ac:chgData name="Janarthanan Selvaraj" userId="8e8f83d9-d737-4123-a55b-43ffd2f0350b" providerId="ADAL" clId="{7EE6FB8A-78BF-4D7F-859D-AC281A8E729C}" dt="2023-08-12T00:06:10.726" v="806" actId="26606"/>
          <ac:spMkLst>
            <pc:docMk/>
            <pc:sldMk cId="3221308435" sldId="2147480514"/>
            <ac:spMk id="1116" creationId="{7FC918AD-C067-46DF-8F98-83352CB94660}"/>
          </ac:spMkLst>
        </pc:spChg>
        <pc:spChg chg="del">
          <ac:chgData name="Janarthanan Selvaraj" userId="8e8f83d9-d737-4123-a55b-43ffd2f0350b" providerId="ADAL" clId="{7EE6FB8A-78BF-4D7F-859D-AC281A8E729C}" dt="2023-08-12T00:06:10.726" v="806" actId="26606"/>
          <ac:spMkLst>
            <pc:docMk/>
            <pc:sldMk cId="3221308435" sldId="2147480514"/>
            <ac:spMk id="1118" creationId="{3C1473DD-4042-44F9-A962-71F52BAE3232}"/>
          </ac:spMkLst>
        </pc:spChg>
        <pc:spChg chg="add">
          <ac:chgData name="Janarthanan Selvaraj" userId="8e8f83d9-d737-4123-a55b-43ffd2f0350b" providerId="ADAL" clId="{7EE6FB8A-78BF-4D7F-859D-AC281A8E729C}" dt="2023-08-12T00:06:10.726" v="806" actId="26606"/>
          <ac:spMkLst>
            <pc:docMk/>
            <pc:sldMk cId="3221308435" sldId="2147480514"/>
            <ac:spMk id="1354" creationId="{489B7BFD-8F45-4093-AD9C-91B15B0503D9}"/>
          </ac:spMkLst>
        </pc:spChg>
        <pc:spChg chg="add">
          <ac:chgData name="Janarthanan Selvaraj" userId="8e8f83d9-d737-4123-a55b-43ffd2f0350b" providerId="ADAL" clId="{7EE6FB8A-78BF-4D7F-859D-AC281A8E729C}" dt="2023-08-12T00:06:10.726" v="806" actId="26606"/>
          <ac:spMkLst>
            <pc:docMk/>
            <pc:sldMk cId="3221308435" sldId="2147480514"/>
            <ac:spMk id="1356" creationId="{7FC918AD-C067-46DF-8F98-83352CB94660}"/>
          </ac:spMkLst>
        </pc:spChg>
        <pc:spChg chg="add">
          <ac:chgData name="Janarthanan Selvaraj" userId="8e8f83d9-d737-4123-a55b-43ffd2f0350b" providerId="ADAL" clId="{7EE6FB8A-78BF-4D7F-859D-AC281A8E729C}" dt="2023-08-12T00:06:10.726" v="806" actId="26606"/>
          <ac:spMkLst>
            <pc:docMk/>
            <pc:sldMk cId="3221308435" sldId="2147480514"/>
            <ac:spMk id="1358" creationId="{3C1473DD-4042-44F9-A962-71F52BAE3232}"/>
          </ac:spMkLst>
        </pc:spChg>
        <pc:grpChg chg="del">
          <ac:chgData name="Janarthanan Selvaraj" userId="8e8f83d9-d737-4123-a55b-43ffd2f0350b" providerId="ADAL" clId="{7EE6FB8A-78BF-4D7F-859D-AC281A8E729C}" dt="2023-08-12T00:06:10.726" v="806" actId="26606"/>
          <ac:grpSpMkLst>
            <pc:docMk/>
            <pc:sldMk cId="3221308435" sldId="2147480514"/>
            <ac:grpSpMk id="1120" creationId="{EC86BE98-673F-469D-B15E-8B6305CE3A58}"/>
          </ac:grpSpMkLst>
        </pc:grpChg>
        <pc:grpChg chg="del">
          <ac:chgData name="Janarthanan Selvaraj" userId="8e8f83d9-d737-4123-a55b-43ffd2f0350b" providerId="ADAL" clId="{7EE6FB8A-78BF-4D7F-859D-AC281A8E729C}" dt="2023-08-12T00:06:10.726" v="806" actId="26606"/>
          <ac:grpSpMkLst>
            <pc:docMk/>
            <pc:sldMk cId="3221308435" sldId="2147480514"/>
            <ac:grpSpMk id="1128" creationId="{F70AAE9F-D40D-4A06-A542-AB26D8AB98F2}"/>
          </ac:grpSpMkLst>
        </pc:grpChg>
        <pc:grpChg chg="add">
          <ac:chgData name="Janarthanan Selvaraj" userId="8e8f83d9-d737-4123-a55b-43ffd2f0350b" providerId="ADAL" clId="{7EE6FB8A-78BF-4D7F-859D-AC281A8E729C}" dt="2023-08-12T00:06:10.726" v="806" actId="26606"/>
          <ac:grpSpMkLst>
            <pc:docMk/>
            <pc:sldMk cId="3221308435" sldId="2147480514"/>
            <ac:grpSpMk id="1360" creationId="{EC86BE98-673F-469D-B15E-8B6305CE3A58}"/>
          </ac:grpSpMkLst>
        </pc:grpChg>
        <pc:grpChg chg="add">
          <ac:chgData name="Janarthanan Selvaraj" userId="8e8f83d9-d737-4123-a55b-43ffd2f0350b" providerId="ADAL" clId="{7EE6FB8A-78BF-4D7F-859D-AC281A8E729C}" dt="2023-08-12T00:06:10.726" v="806" actId="26606"/>
          <ac:grpSpMkLst>
            <pc:docMk/>
            <pc:sldMk cId="3221308435" sldId="2147480514"/>
            <ac:grpSpMk id="1368" creationId="{F70AAE9F-D40D-4A06-A542-AB26D8AB98F2}"/>
          </ac:grpSpMkLst>
        </pc:grpChg>
        <pc:picChg chg="add mod">
          <ac:chgData name="Janarthanan Selvaraj" userId="8e8f83d9-d737-4123-a55b-43ffd2f0350b" providerId="ADAL" clId="{7EE6FB8A-78BF-4D7F-859D-AC281A8E729C}" dt="2023-08-12T00:06:10.726" v="806" actId="26606"/>
          <ac:picMkLst>
            <pc:docMk/>
            <pc:sldMk cId="3221308435" sldId="2147480514"/>
            <ac:picMk id="4" creationId="{96F8B060-8768-36E0-46C9-D339E7BB4781}"/>
          </ac:picMkLst>
        </pc:picChg>
        <pc:picChg chg="del">
          <ac:chgData name="Janarthanan Selvaraj" userId="8e8f83d9-d737-4123-a55b-43ffd2f0350b" providerId="ADAL" clId="{7EE6FB8A-78BF-4D7F-859D-AC281A8E729C}" dt="2023-08-12T00:05:53.911" v="801" actId="478"/>
          <ac:picMkLst>
            <pc:docMk/>
            <pc:sldMk cId="3221308435" sldId="2147480514"/>
            <ac:picMk id="5" creationId="{A2693F4F-1337-89B8-90CB-7F3145D8266B}"/>
          </ac:picMkLst>
        </pc:picChg>
      </pc:sldChg>
      <pc:sldChg chg="addSp delSp modSp add mod">
        <pc:chgData name="Janarthanan Selvaraj" userId="8e8f83d9-d737-4123-a55b-43ffd2f0350b" providerId="ADAL" clId="{7EE6FB8A-78BF-4D7F-859D-AC281A8E729C}" dt="2023-08-12T00:23:09.778" v="812" actId="2711"/>
        <pc:sldMkLst>
          <pc:docMk/>
          <pc:sldMk cId="7909751" sldId="2147480515"/>
        </pc:sldMkLst>
        <pc:spChg chg="mod">
          <ac:chgData name="Janarthanan Selvaraj" userId="8e8f83d9-d737-4123-a55b-43ffd2f0350b" providerId="ADAL" clId="{7EE6FB8A-78BF-4D7F-859D-AC281A8E729C}" dt="2023-08-12T00:23:09.778" v="812" actId="2711"/>
          <ac:spMkLst>
            <pc:docMk/>
            <pc:sldMk cId="7909751" sldId="2147480515"/>
            <ac:spMk id="2" creationId="{F85C5033-D265-1B46-D3C0-B1720AEE003F}"/>
          </ac:spMkLst>
        </pc:spChg>
        <pc:spChg chg="del">
          <ac:chgData name="Janarthanan Selvaraj" userId="8e8f83d9-d737-4123-a55b-43ffd2f0350b" providerId="ADAL" clId="{7EE6FB8A-78BF-4D7F-859D-AC281A8E729C}" dt="2023-08-12T00:23:01.492" v="811" actId="26606"/>
          <ac:spMkLst>
            <pc:docMk/>
            <pc:sldMk cId="7909751" sldId="2147480515"/>
            <ac:spMk id="1354" creationId="{489B7BFD-8F45-4093-AD9C-91B15B0503D9}"/>
          </ac:spMkLst>
        </pc:spChg>
        <pc:spChg chg="del">
          <ac:chgData name="Janarthanan Selvaraj" userId="8e8f83d9-d737-4123-a55b-43ffd2f0350b" providerId="ADAL" clId="{7EE6FB8A-78BF-4D7F-859D-AC281A8E729C}" dt="2023-08-12T00:23:01.492" v="811" actId="26606"/>
          <ac:spMkLst>
            <pc:docMk/>
            <pc:sldMk cId="7909751" sldId="2147480515"/>
            <ac:spMk id="1356" creationId="{7FC918AD-C067-46DF-8F98-83352CB94660}"/>
          </ac:spMkLst>
        </pc:spChg>
        <pc:spChg chg="del">
          <ac:chgData name="Janarthanan Selvaraj" userId="8e8f83d9-d737-4123-a55b-43ffd2f0350b" providerId="ADAL" clId="{7EE6FB8A-78BF-4D7F-859D-AC281A8E729C}" dt="2023-08-12T00:23:01.492" v="811" actId="26606"/>
          <ac:spMkLst>
            <pc:docMk/>
            <pc:sldMk cId="7909751" sldId="2147480515"/>
            <ac:spMk id="1358" creationId="{3C1473DD-4042-44F9-A962-71F52BAE3232}"/>
          </ac:spMkLst>
        </pc:spChg>
        <pc:spChg chg="add">
          <ac:chgData name="Janarthanan Selvaraj" userId="8e8f83d9-d737-4123-a55b-43ffd2f0350b" providerId="ADAL" clId="{7EE6FB8A-78BF-4D7F-859D-AC281A8E729C}" dt="2023-08-12T00:23:01.492" v="811" actId="26606"/>
          <ac:spMkLst>
            <pc:docMk/>
            <pc:sldMk cId="7909751" sldId="2147480515"/>
            <ac:spMk id="1610" creationId="{51F77B6A-7F53-4B28-B73D-C8CC899AB221}"/>
          </ac:spMkLst>
        </pc:spChg>
        <pc:spChg chg="add">
          <ac:chgData name="Janarthanan Selvaraj" userId="8e8f83d9-d737-4123-a55b-43ffd2f0350b" providerId="ADAL" clId="{7EE6FB8A-78BF-4D7F-859D-AC281A8E729C}" dt="2023-08-12T00:23:01.492" v="811" actId="26606"/>
          <ac:spMkLst>
            <pc:docMk/>
            <pc:sldMk cId="7909751" sldId="2147480515"/>
            <ac:spMk id="1616" creationId="{F6E412EF-CF39-4C25-85B0-DB30B1B0A8C4}"/>
          </ac:spMkLst>
        </pc:spChg>
        <pc:spChg chg="add">
          <ac:chgData name="Janarthanan Selvaraj" userId="8e8f83d9-d737-4123-a55b-43ffd2f0350b" providerId="ADAL" clId="{7EE6FB8A-78BF-4D7F-859D-AC281A8E729C}" dt="2023-08-12T00:23:01.492" v="811" actId="26606"/>
          <ac:spMkLst>
            <pc:docMk/>
            <pc:sldMk cId="7909751" sldId="2147480515"/>
            <ac:spMk id="1618" creationId="{E8DA6235-17F2-4C9E-88C6-C5D38D8D3C03}"/>
          </ac:spMkLst>
        </pc:spChg>
        <pc:spChg chg="add">
          <ac:chgData name="Janarthanan Selvaraj" userId="8e8f83d9-d737-4123-a55b-43ffd2f0350b" providerId="ADAL" clId="{7EE6FB8A-78BF-4D7F-859D-AC281A8E729C}" dt="2023-08-12T00:23:01.492" v="811" actId="26606"/>
          <ac:spMkLst>
            <pc:docMk/>
            <pc:sldMk cId="7909751" sldId="2147480515"/>
            <ac:spMk id="1620" creationId="{B55DEF71-1741-4489-8E77-46FC5BAA66E2}"/>
          </ac:spMkLst>
        </pc:spChg>
        <pc:spChg chg="add">
          <ac:chgData name="Janarthanan Selvaraj" userId="8e8f83d9-d737-4123-a55b-43ffd2f0350b" providerId="ADAL" clId="{7EE6FB8A-78BF-4D7F-859D-AC281A8E729C}" dt="2023-08-12T00:23:01.492" v="811" actId="26606"/>
          <ac:spMkLst>
            <pc:docMk/>
            <pc:sldMk cId="7909751" sldId="2147480515"/>
            <ac:spMk id="1622" creationId="{82347B6D-A7CC-48EB-861F-917D0D61E3EA}"/>
          </ac:spMkLst>
        </pc:spChg>
        <pc:spChg chg="add">
          <ac:chgData name="Janarthanan Selvaraj" userId="8e8f83d9-d737-4123-a55b-43ffd2f0350b" providerId="ADAL" clId="{7EE6FB8A-78BF-4D7F-859D-AC281A8E729C}" dt="2023-08-12T00:23:01.492" v="811" actId="26606"/>
          <ac:spMkLst>
            <pc:docMk/>
            <pc:sldMk cId="7909751" sldId="2147480515"/>
            <ac:spMk id="1624" creationId="{A7A0A46D-CC9B-4E32-870A-7BC2DF940144}"/>
          </ac:spMkLst>
        </pc:spChg>
        <pc:spChg chg="add">
          <ac:chgData name="Janarthanan Selvaraj" userId="8e8f83d9-d737-4123-a55b-43ffd2f0350b" providerId="ADAL" clId="{7EE6FB8A-78BF-4D7F-859D-AC281A8E729C}" dt="2023-08-12T00:23:01.492" v="811" actId="26606"/>
          <ac:spMkLst>
            <pc:docMk/>
            <pc:sldMk cId="7909751" sldId="2147480515"/>
            <ac:spMk id="1626" creationId="{9178722E-1BD0-427E-BAAE-4F206DAB5818}"/>
          </ac:spMkLst>
        </pc:spChg>
        <pc:spChg chg="add">
          <ac:chgData name="Janarthanan Selvaraj" userId="8e8f83d9-d737-4123-a55b-43ffd2f0350b" providerId="ADAL" clId="{7EE6FB8A-78BF-4D7F-859D-AC281A8E729C}" dt="2023-08-12T00:23:01.492" v="811" actId="26606"/>
          <ac:spMkLst>
            <pc:docMk/>
            <pc:sldMk cId="7909751" sldId="2147480515"/>
            <ac:spMk id="1628" creationId="{A753B935-E3DD-466D-BFAC-68E0BE02D092}"/>
          </ac:spMkLst>
        </pc:spChg>
        <pc:spChg chg="add">
          <ac:chgData name="Janarthanan Selvaraj" userId="8e8f83d9-d737-4123-a55b-43ffd2f0350b" providerId="ADAL" clId="{7EE6FB8A-78BF-4D7F-859D-AC281A8E729C}" dt="2023-08-12T00:23:01.492" v="811" actId="26606"/>
          <ac:spMkLst>
            <pc:docMk/>
            <pc:sldMk cId="7909751" sldId="2147480515"/>
            <ac:spMk id="1630" creationId="{FB034F26-4148-4B59-B493-14D7A9A8BAA9}"/>
          </ac:spMkLst>
        </pc:spChg>
        <pc:grpChg chg="del">
          <ac:chgData name="Janarthanan Selvaraj" userId="8e8f83d9-d737-4123-a55b-43ffd2f0350b" providerId="ADAL" clId="{7EE6FB8A-78BF-4D7F-859D-AC281A8E729C}" dt="2023-08-12T00:23:01.492" v="811" actId="26606"/>
          <ac:grpSpMkLst>
            <pc:docMk/>
            <pc:sldMk cId="7909751" sldId="2147480515"/>
            <ac:grpSpMk id="1360" creationId="{EC86BE98-673F-469D-B15E-8B6305CE3A58}"/>
          </ac:grpSpMkLst>
        </pc:grpChg>
        <pc:grpChg chg="del">
          <ac:chgData name="Janarthanan Selvaraj" userId="8e8f83d9-d737-4123-a55b-43ffd2f0350b" providerId="ADAL" clId="{7EE6FB8A-78BF-4D7F-859D-AC281A8E729C}" dt="2023-08-12T00:23:01.492" v="811" actId="26606"/>
          <ac:grpSpMkLst>
            <pc:docMk/>
            <pc:sldMk cId="7909751" sldId="2147480515"/>
            <ac:grpSpMk id="1368" creationId="{F70AAE9F-D40D-4A06-A542-AB26D8AB98F2}"/>
          </ac:grpSpMkLst>
        </pc:grpChg>
        <pc:grpChg chg="add">
          <ac:chgData name="Janarthanan Selvaraj" userId="8e8f83d9-d737-4123-a55b-43ffd2f0350b" providerId="ADAL" clId="{7EE6FB8A-78BF-4D7F-859D-AC281A8E729C}" dt="2023-08-12T00:23:01.492" v="811" actId="26606"/>
          <ac:grpSpMkLst>
            <pc:docMk/>
            <pc:sldMk cId="7909751" sldId="2147480515"/>
            <ac:grpSpMk id="1612" creationId="{2515629F-0D83-4A44-A125-CD50FC660AB4}"/>
          </ac:grpSpMkLst>
        </pc:grpChg>
        <pc:grpChg chg="add">
          <ac:chgData name="Janarthanan Selvaraj" userId="8e8f83d9-d737-4123-a55b-43ffd2f0350b" providerId="ADAL" clId="{7EE6FB8A-78BF-4D7F-859D-AC281A8E729C}" dt="2023-08-12T00:23:01.492" v="811" actId="26606"/>
          <ac:grpSpMkLst>
            <pc:docMk/>
            <pc:sldMk cId="7909751" sldId="2147480515"/>
            <ac:grpSpMk id="1632" creationId="{5E6BB5FD-DB7B-4BE3-BA45-1EF042115ED5}"/>
          </ac:grpSpMkLst>
        </pc:grpChg>
        <pc:picChg chg="del">
          <ac:chgData name="Janarthanan Selvaraj" userId="8e8f83d9-d737-4123-a55b-43ffd2f0350b" providerId="ADAL" clId="{7EE6FB8A-78BF-4D7F-859D-AC281A8E729C}" dt="2023-08-12T00:22:54.464" v="809" actId="478"/>
          <ac:picMkLst>
            <pc:docMk/>
            <pc:sldMk cId="7909751" sldId="2147480515"/>
            <ac:picMk id="4" creationId="{96F8B060-8768-36E0-46C9-D339E7BB4781}"/>
          </ac:picMkLst>
        </pc:picChg>
        <pc:picChg chg="add mod">
          <ac:chgData name="Janarthanan Selvaraj" userId="8e8f83d9-d737-4123-a55b-43ffd2f0350b" providerId="ADAL" clId="{7EE6FB8A-78BF-4D7F-859D-AC281A8E729C}" dt="2023-08-12T00:23:01.492" v="811" actId="26606"/>
          <ac:picMkLst>
            <pc:docMk/>
            <pc:sldMk cId="7909751" sldId="2147480515"/>
            <ac:picMk id="5" creationId="{1DFEAC56-5174-8D51-51B9-7AD63D32086A}"/>
          </ac:picMkLst>
        </pc:picChg>
      </pc:sldChg>
      <pc:sldChg chg="addSp delSp modSp add mod addAnim delAnim">
        <pc:chgData name="Janarthanan Selvaraj" userId="8e8f83d9-d737-4123-a55b-43ffd2f0350b" providerId="ADAL" clId="{7EE6FB8A-78BF-4D7F-859D-AC281A8E729C}" dt="2023-08-12T00:23:44.052" v="822" actId="2711"/>
        <pc:sldMkLst>
          <pc:docMk/>
          <pc:sldMk cId="3095991126" sldId="2147480516"/>
        </pc:sldMkLst>
        <pc:spChg chg="mod">
          <ac:chgData name="Janarthanan Selvaraj" userId="8e8f83d9-d737-4123-a55b-43ffd2f0350b" providerId="ADAL" clId="{7EE6FB8A-78BF-4D7F-859D-AC281A8E729C}" dt="2023-08-12T00:23:44.052" v="822" actId="2711"/>
          <ac:spMkLst>
            <pc:docMk/>
            <pc:sldMk cId="3095991126" sldId="2147480516"/>
            <ac:spMk id="2" creationId="{F85C5033-D265-1B46-D3C0-B1720AEE003F}"/>
          </ac:spMkLst>
        </pc:spChg>
        <pc:spChg chg="add del">
          <ac:chgData name="Janarthanan Selvaraj" userId="8e8f83d9-d737-4123-a55b-43ffd2f0350b" providerId="ADAL" clId="{7EE6FB8A-78BF-4D7F-859D-AC281A8E729C}" dt="2023-08-12T00:23:37.760" v="821" actId="26606"/>
          <ac:spMkLst>
            <pc:docMk/>
            <pc:sldMk cId="3095991126" sldId="2147480516"/>
            <ac:spMk id="757" creationId="{489B7BFD-8F45-4093-AD9C-91B15B0503D9}"/>
          </ac:spMkLst>
        </pc:spChg>
        <pc:spChg chg="add del">
          <ac:chgData name="Janarthanan Selvaraj" userId="8e8f83d9-d737-4123-a55b-43ffd2f0350b" providerId="ADAL" clId="{7EE6FB8A-78BF-4D7F-859D-AC281A8E729C}" dt="2023-08-12T00:23:37.760" v="821" actId="26606"/>
          <ac:spMkLst>
            <pc:docMk/>
            <pc:sldMk cId="3095991126" sldId="2147480516"/>
            <ac:spMk id="759" creationId="{7FC918AD-C067-46DF-8F98-83352CB94660}"/>
          </ac:spMkLst>
        </pc:spChg>
        <pc:spChg chg="add del">
          <ac:chgData name="Janarthanan Selvaraj" userId="8e8f83d9-d737-4123-a55b-43ffd2f0350b" providerId="ADAL" clId="{7EE6FB8A-78BF-4D7F-859D-AC281A8E729C}" dt="2023-08-12T00:23:37.760" v="821" actId="26606"/>
          <ac:spMkLst>
            <pc:docMk/>
            <pc:sldMk cId="3095991126" sldId="2147480516"/>
            <ac:spMk id="761" creationId="{3C1473DD-4042-44F9-A962-71F52BAE3232}"/>
          </ac:spMkLst>
        </pc:spChg>
        <pc:spChg chg="add del">
          <ac:chgData name="Janarthanan Selvaraj" userId="8e8f83d9-d737-4123-a55b-43ffd2f0350b" providerId="ADAL" clId="{7EE6FB8A-78BF-4D7F-859D-AC281A8E729C}" dt="2023-08-12T00:23:37.747" v="820" actId="26606"/>
          <ac:spMkLst>
            <pc:docMk/>
            <pc:sldMk cId="3095991126" sldId="2147480516"/>
            <ac:spMk id="1114" creationId="{489B7BFD-8F45-4093-AD9C-91B15B0503D9}"/>
          </ac:spMkLst>
        </pc:spChg>
        <pc:spChg chg="add del">
          <ac:chgData name="Janarthanan Selvaraj" userId="8e8f83d9-d737-4123-a55b-43ffd2f0350b" providerId="ADAL" clId="{7EE6FB8A-78BF-4D7F-859D-AC281A8E729C}" dt="2023-08-12T00:23:37.747" v="820" actId="26606"/>
          <ac:spMkLst>
            <pc:docMk/>
            <pc:sldMk cId="3095991126" sldId="2147480516"/>
            <ac:spMk id="1120" creationId="{FDDE3270-A872-4E10-80BC-B93D6F0E3F66}"/>
          </ac:spMkLst>
        </pc:spChg>
        <pc:spChg chg="add del">
          <ac:chgData name="Janarthanan Selvaraj" userId="8e8f83d9-d737-4123-a55b-43ffd2f0350b" providerId="ADAL" clId="{7EE6FB8A-78BF-4D7F-859D-AC281A8E729C}" dt="2023-08-12T00:23:37.747" v="820" actId="26606"/>
          <ac:spMkLst>
            <pc:docMk/>
            <pc:sldMk cId="3095991126" sldId="2147480516"/>
            <ac:spMk id="1126" creationId="{63DD1BD1-81FE-4F15-A934-E9AE94AE94DD}"/>
          </ac:spMkLst>
        </pc:spChg>
        <pc:spChg chg="add del">
          <ac:chgData name="Janarthanan Selvaraj" userId="8e8f83d9-d737-4123-a55b-43ffd2f0350b" providerId="ADAL" clId="{7EE6FB8A-78BF-4D7F-859D-AC281A8E729C}" dt="2023-08-12T00:23:37.747" v="820" actId="26606"/>
          <ac:spMkLst>
            <pc:docMk/>
            <pc:sldMk cId="3095991126" sldId="2147480516"/>
            <ac:spMk id="1128" creationId="{4AF0D540-FCE1-4A05-A889-995E50EDE4EE}"/>
          </ac:spMkLst>
        </pc:spChg>
        <pc:spChg chg="add del">
          <ac:chgData name="Janarthanan Selvaraj" userId="8e8f83d9-d737-4123-a55b-43ffd2f0350b" providerId="ADAL" clId="{7EE6FB8A-78BF-4D7F-859D-AC281A8E729C}" dt="2023-08-12T00:23:37.747" v="820" actId="26606"/>
          <ac:spMkLst>
            <pc:docMk/>
            <pc:sldMk cId="3095991126" sldId="2147480516"/>
            <ac:spMk id="1130" creationId="{98815DD1-EC9D-4BE1-846B-8BEF57D39839}"/>
          </ac:spMkLst>
        </pc:spChg>
        <pc:spChg chg="add del">
          <ac:chgData name="Janarthanan Selvaraj" userId="8e8f83d9-d737-4123-a55b-43ffd2f0350b" providerId="ADAL" clId="{7EE6FB8A-78BF-4D7F-859D-AC281A8E729C}" dt="2023-08-12T00:23:37.747" v="820" actId="26606"/>
          <ac:spMkLst>
            <pc:docMk/>
            <pc:sldMk cId="3095991126" sldId="2147480516"/>
            <ac:spMk id="1132" creationId="{E5155E3F-4269-4EB6-A266-DF4A6B2AC0BD}"/>
          </ac:spMkLst>
        </pc:spChg>
        <pc:spChg chg="add">
          <ac:chgData name="Janarthanan Selvaraj" userId="8e8f83d9-d737-4123-a55b-43ffd2f0350b" providerId="ADAL" clId="{7EE6FB8A-78BF-4D7F-859D-AC281A8E729C}" dt="2023-08-12T00:23:37.760" v="821" actId="26606"/>
          <ac:spMkLst>
            <pc:docMk/>
            <pc:sldMk cId="3095991126" sldId="2147480516"/>
            <ac:spMk id="1134" creationId="{FB034F26-4148-4B59-B493-14D7A9A8BAA9}"/>
          </ac:spMkLst>
        </pc:spChg>
        <pc:spChg chg="add">
          <ac:chgData name="Janarthanan Selvaraj" userId="8e8f83d9-d737-4123-a55b-43ffd2f0350b" providerId="ADAL" clId="{7EE6FB8A-78BF-4D7F-859D-AC281A8E729C}" dt="2023-08-12T00:23:37.760" v="821" actId="26606"/>
          <ac:spMkLst>
            <pc:docMk/>
            <pc:sldMk cId="3095991126" sldId="2147480516"/>
            <ac:spMk id="1135" creationId="{51F77B6A-7F53-4B28-B73D-C8CC899AB221}"/>
          </ac:spMkLst>
        </pc:spChg>
        <pc:spChg chg="add">
          <ac:chgData name="Janarthanan Selvaraj" userId="8e8f83d9-d737-4123-a55b-43ffd2f0350b" providerId="ADAL" clId="{7EE6FB8A-78BF-4D7F-859D-AC281A8E729C}" dt="2023-08-12T00:23:37.760" v="821" actId="26606"/>
          <ac:spMkLst>
            <pc:docMk/>
            <pc:sldMk cId="3095991126" sldId="2147480516"/>
            <ac:spMk id="1145" creationId="{F6E412EF-CF39-4C25-85B0-DB30B1B0A8C4}"/>
          </ac:spMkLst>
        </pc:spChg>
        <pc:spChg chg="add">
          <ac:chgData name="Janarthanan Selvaraj" userId="8e8f83d9-d737-4123-a55b-43ffd2f0350b" providerId="ADAL" clId="{7EE6FB8A-78BF-4D7F-859D-AC281A8E729C}" dt="2023-08-12T00:23:37.760" v="821" actId="26606"/>
          <ac:spMkLst>
            <pc:docMk/>
            <pc:sldMk cId="3095991126" sldId="2147480516"/>
            <ac:spMk id="1146" creationId="{E8DA6235-17F2-4C9E-88C6-C5D38D8D3C03}"/>
          </ac:spMkLst>
        </pc:spChg>
        <pc:spChg chg="add">
          <ac:chgData name="Janarthanan Selvaraj" userId="8e8f83d9-d737-4123-a55b-43ffd2f0350b" providerId="ADAL" clId="{7EE6FB8A-78BF-4D7F-859D-AC281A8E729C}" dt="2023-08-12T00:23:37.760" v="821" actId="26606"/>
          <ac:spMkLst>
            <pc:docMk/>
            <pc:sldMk cId="3095991126" sldId="2147480516"/>
            <ac:spMk id="1147" creationId="{B55DEF71-1741-4489-8E77-46FC5BAA66E2}"/>
          </ac:spMkLst>
        </pc:spChg>
        <pc:spChg chg="add">
          <ac:chgData name="Janarthanan Selvaraj" userId="8e8f83d9-d737-4123-a55b-43ffd2f0350b" providerId="ADAL" clId="{7EE6FB8A-78BF-4D7F-859D-AC281A8E729C}" dt="2023-08-12T00:23:37.760" v="821" actId="26606"/>
          <ac:spMkLst>
            <pc:docMk/>
            <pc:sldMk cId="3095991126" sldId="2147480516"/>
            <ac:spMk id="1148" creationId="{82347B6D-A7CC-48EB-861F-917D0D61E3EA}"/>
          </ac:spMkLst>
        </pc:spChg>
        <pc:spChg chg="add">
          <ac:chgData name="Janarthanan Selvaraj" userId="8e8f83d9-d737-4123-a55b-43ffd2f0350b" providerId="ADAL" clId="{7EE6FB8A-78BF-4D7F-859D-AC281A8E729C}" dt="2023-08-12T00:23:37.760" v="821" actId="26606"/>
          <ac:spMkLst>
            <pc:docMk/>
            <pc:sldMk cId="3095991126" sldId="2147480516"/>
            <ac:spMk id="1149" creationId="{A7A0A46D-CC9B-4E32-870A-7BC2DF940144}"/>
          </ac:spMkLst>
        </pc:spChg>
        <pc:spChg chg="add">
          <ac:chgData name="Janarthanan Selvaraj" userId="8e8f83d9-d737-4123-a55b-43ffd2f0350b" providerId="ADAL" clId="{7EE6FB8A-78BF-4D7F-859D-AC281A8E729C}" dt="2023-08-12T00:23:37.760" v="821" actId="26606"/>
          <ac:spMkLst>
            <pc:docMk/>
            <pc:sldMk cId="3095991126" sldId="2147480516"/>
            <ac:spMk id="1150" creationId="{9178722E-1BD0-427E-BAAE-4F206DAB5818}"/>
          </ac:spMkLst>
        </pc:spChg>
        <pc:spChg chg="add">
          <ac:chgData name="Janarthanan Selvaraj" userId="8e8f83d9-d737-4123-a55b-43ffd2f0350b" providerId="ADAL" clId="{7EE6FB8A-78BF-4D7F-859D-AC281A8E729C}" dt="2023-08-12T00:23:37.760" v="821" actId="26606"/>
          <ac:spMkLst>
            <pc:docMk/>
            <pc:sldMk cId="3095991126" sldId="2147480516"/>
            <ac:spMk id="1151" creationId="{A753B935-E3DD-466D-BFAC-68E0BE02D092}"/>
          </ac:spMkLst>
        </pc:spChg>
        <pc:grpChg chg="add del">
          <ac:chgData name="Janarthanan Selvaraj" userId="8e8f83d9-d737-4123-a55b-43ffd2f0350b" providerId="ADAL" clId="{7EE6FB8A-78BF-4D7F-859D-AC281A8E729C}" dt="2023-08-12T00:23:37.760" v="821" actId="26606"/>
          <ac:grpSpMkLst>
            <pc:docMk/>
            <pc:sldMk cId="3095991126" sldId="2147480516"/>
            <ac:grpSpMk id="763" creationId="{EC86BE98-673F-469D-B15E-8B6305CE3A58}"/>
          </ac:grpSpMkLst>
        </pc:grpChg>
        <pc:grpChg chg="add del">
          <ac:chgData name="Janarthanan Selvaraj" userId="8e8f83d9-d737-4123-a55b-43ffd2f0350b" providerId="ADAL" clId="{7EE6FB8A-78BF-4D7F-859D-AC281A8E729C}" dt="2023-08-12T00:23:37.760" v="821" actId="26606"/>
          <ac:grpSpMkLst>
            <pc:docMk/>
            <pc:sldMk cId="3095991126" sldId="2147480516"/>
            <ac:grpSpMk id="769" creationId="{F70AAE9F-D40D-4A06-A542-AB26D8AB98F2}"/>
          </ac:grpSpMkLst>
        </pc:grpChg>
        <pc:grpChg chg="add del">
          <ac:chgData name="Janarthanan Selvaraj" userId="8e8f83d9-d737-4123-a55b-43ffd2f0350b" providerId="ADAL" clId="{7EE6FB8A-78BF-4D7F-859D-AC281A8E729C}" dt="2023-08-12T00:23:37.747" v="820" actId="26606"/>
          <ac:grpSpMkLst>
            <pc:docMk/>
            <pc:sldMk cId="3095991126" sldId="2147480516"/>
            <ac:grpSpMk id="1116" creationId="{869C5CC6-6F40-4DCF-B250-2BE981CE3DF9}"/>
          </ac:grpSpMkLst>
        </pc:grpChg>
        <pc:grpChg chg="add del">
          <ac:chgData name="Janarthanan Selvaraj" userId="8e8f83d9-d737-4123-a55b-43ffd2f0350b" providerId="ADAL" clId="{7EE6FB8A-78BF-4D7F-859D-AC281A8E729C}" dt="2023-08-12T00:23:37.747" v="820" actId="26606"/>
          <ac:grpSpMkLst>
            <pc:docMk/>
            <pc:sldMk cId="3095991126" sldId="2147480516"/>
            <ac:grpSpMk id="1122" creationId="{F0E417D8-88AA-4184-A08D-DEF97C6C9E62}"/>
          </ac:grpSpMkLst>
        </pc:grpChg>
        <pc:grpChg chg="add">
          <ac:chgData name="Janarthanan Selvaraj" userId="8e8f83d9-d737-4123-a55b-43ffd2f0350b" providerId="ADAL" clId="{7EE6FB8A-78BF-4D7F-859D-AC281A8E729C}" dt="2023-08-12T00:23:37.760" v="821" actId="26606"/>
          <ac:grpSpMkLst>
            <pc:docMk/>
            <pc:sldMk cId="3095991126" sldId="2147480516"/>
            <ac:grpSpMk id="1136" creationId="{5E6BB5FD-DB7B-4BE3-BA45-1EF042115ED5}"/>
          </ac:grpSpMkLst>
        </pc:grpChg>
        <pc:grpChg chg="add">
          <ac:chgData name="Janarthanan Selvaraj" userId="8e8f83d9-d737-4123-a55b-43ffd2f0350b" providerId="ADAL" clId="{7EE6FB8A-78BF-4D7F-859D-AC281A8E729C}" dt="2023-08-12T00:23:37.760" v="821" actId="26606"/>
          <ac:grpSpMkLst>
            <pc:docMk/>
            <pc:sldMk cId="3095991126" sldId="2147480516"/>
            <ac:grpSpMk id="1142" creationId="{2515629F-0D83-4A44-A125-CD50FC660AB4}"/>
          </ac:grpSpMkLst>
        </pc:grpChg>
        <pc:picChg chg="del">
          <ac:chgData name="Janarthanan Selvaraj" userId="8e8f83d9-d737-4123-a55b-43ffd2f0350b" providerId="ADAL" clId="{7EE6FB8A-78BF-4D7F-859D-AC281A8E729C}" dt="2023-08-12T00:23:28.132" v="814" actId="478"/>
          <ac:picMkLst>
            <pc:docMk/>
            <pc:sldMk cId="3095991126" sldId="2147480516"/>
            <ac:picMk id="3" creationId="{7EF9E825-4811-F3C0-B4C0-039DC4537DE5}"/>
          </ac:picMkLst>
        </pc:picChg>
        <pc:picChg chg="add mod">
          <ac:chgData name="Janarthanan Selvaraj" userId="8e8f83d9-d737-4123-a55b-43ffd2f0350b" providerId="ADAL" clId="{7EE6FB8A-78BF-4D7F-859D-AC281A8E729C}" dt="2023-08-12T00:23:37.760" v="821" actId="26606"/>
          <ac:picMkLst>
            <pc:docMk/>
            <pc:sldMk cId="3095991126" sldId="2147480516"/>
            <ac:picMk id="5" creationId="{E21B28A3-FBC1-A4A1-6F0F-27D02EB56986}"/>
          </ac:picMkLst>
        </pc:picChg>
      </pc:sldChg>
      <pc:sldChg chg="addSp delSp modSp add mod">
        <pc:chgData name="Janarthanan Selvaraj" userId="8e8f83d9-d737-4123-a55b-43ffd2f0350b" providerId="ADAL" clId="{7EE6FB8A-78BF-4D7F-859D-AC281A8E729C}" dt="2023-08-16T16:07:54.158" v="853" actId="1076"/>
        <pc:sldMkLst>
          <pc:docMk/>
          <pc:sldMk cId="3244210731" sldId="2147480517"/>
        </pc:sldMkLst>
        <pc:spChg chg="add mod">
          <ac:chgData name="Janarthanan Selvaraj" userId="8e8f83d9-d737-4123-a55b-43ffd2f0350b" providerId="ADAL" clId="{7EE6FB8A-78BF-4D7F-859D-AC281A8E729C}" dt="2023-08-16T16:06:50.576" v="830" actId="478"/>
          <ac:spMkLst>
            <pc:docMk/>
            <pc:sldMk cId="3244210731" sldId="2147480517"/>
            <ac:spMk id="3" creationId="{4D0039A9-AB73-1065-F448-C1682D2A2564}"/>
          </ac:spMkLst>
        </pc:spChg>
        <pc:spChg chg="add mod">
          <ac:chgData name="Janarthanan Selvaraj" userId="8e8f83d9-d737-4123-a55b-43ffd2f0350b" providerId="ADAL" clId="{7EE6FB8A-78BF-4D7F-859D-AC281A8E729C}" dt="2023-08-16T16:07:54.158" v="853" actId="1076"/>
          <ac:spMkLst>
            <pc:docMk/>
            <pc:sldMk cId="3244210731" sldId="2147480517"/>
            <ac:spMk id="8" creationId="{48A4B097-099C-B537-FB38-01BEF555A5FF}"/>
          </ac:spMkLst>
        </pc:spChg>
        <pc:picChg chg="del">
          <ac:chgData name="Janarthanan Selvaraj" userId="8e8f83d9-d737-4123-a55b-43ffd2f0350b" providerId="ADAL" clId="{7EE6FB8A-78BF-4D7F-859D-AC281A8E729C}" dt="2023-08-16T16:06:50.576" v="830" actId="478"/>
          <ac:picMkLst>
            <pc:docMk/>
            <pc:sldMk cId="3244210731" sldId="2147480517"/>
            <ac:picMk id="4" creationId="{CBEFE467-2BD7-13F6-A0D6-907553CF9935}"/>
          </ac:picMkLst>
        </pc:picChg>
        <pc:picChg chg="add mod">
          <ac:chgData name="Janarthanan Selvaraj" userId="8e8f83d9-d737-4123-a55b-43ffd2f0350b" providerId="ADAL" clId="{7EE6FB8A-78BF-4D7F-859D-AC281A8E729C}" dt="2023-08-16T16:07:11.206" v="834" actId="1076"/>
          <ac:picMkLst>
            <pc:docMk/>
            <pc:sldMk cId="3244210731" sldId="2147480517"/>
            <ac:picMk id="7" creationId="{FB5B5275-8903-93F6-017F-719F5E619F75}"/>
          </ac:picMkLst>
        </pc:picChg>
      </pc:sldChg>
    </pc:docChg>
  </pc:docChgLst>
  <pc:docChgLst>
    <pc:chgData name="Janarthanan Selvaraj" userId="6602e38f-3d91-48ea-8748-de1399c0a65e" providerId="ADAL" clId="{50251C7D-32E4-44DF-B1E6-ECB32AA47B91}"/>
    <pc:docChg chg="undo custSel addSld delSld modSld sldOrd">
      <pc:chgData name="Janarthanan Selvaraj" userId="6602e38f-3d91-48ea-8748-de1399c0a65e" providerId="ADAL" clId="{50251C7D-32E4-44DF-B1E6-ECB32AA47B91}" dt="2024-11-13T02:00:34.008" v="1235" actId="20577"/>
      <pc:docMkLst>
        <pc:docMk/>
      </pc:docMkLst>
      <pc:sldChg chg="del">
        <pc:chgData name="Janarthanan Selvaraj" userId="6602e38f-3d91-48ea-8748-de1399c0a65e" providerId="ADAL" clId="{50251C7D-32E4-44DF-B1E6-ECB32AA47B91}" dt="2024-11-12T03:57:59.179" v="0" actId="47"/>
        <pc:sldMkLst>
          <pc:docMk/>
          <pc:sldMk cId="3280812956" sldId="2147480570"/>
        </pc:sldMkLst>
      </pc:sldChg>
      <pc:sldChg chg="del">
        <pc:chgData name="Janarthanan Selvaraj" userId="6602e38f-3d91-48ea-8748-de1399c0a65e" providerId="ADAL" clId="{50251C7D-32E4-44DF-B1E6-ECB32AA47B91}" dt="2024-11-12T12:31:55.941" v="760" actId="47"/>
        <pc:sldMkLst>
          <pc:docMk/>
          <pc:sldMk cId="397135748" sldId="2147480573"/>
        </pc:sldMkLst>
      </pc:sldChg>
      <pc:sldChg chg="modSp mod">
        <pc:chgData name="Janarthanan Selvaraj" userId="6602e38f-3d91-48ea-8748-de1399c0a65e" providerId="ADAL" clId="{50251C7D-32E4-44DF-B1E6-ECB32AA47B91}" dt="2024-11-12T12:54:17.675" v="1182" actId="113"/>
        <pc:sldMkLst>
          <pc:docMk/>
          <pc:sldMk cId="2702862133" sldId="2147480582"/>
        </pc:sldMkLst>
        <pc:spChg chg="mod">
          <ac:chgData name="Janarthanan Selvaraj" userId="6602e38f-3d91-48ea-8748-de1399c0a65e" providerId="ADAL" clId="{50251C7D-32E4-44DF-B1E6-ECB32AA47B91}" dt="2024-11-12T12:54:17.675" v="1182" actId="113"/>
          <ac:spMkLst>
            <pc:docMk/>
            <pc:sldMk cId="2702862133" sldId="2147480582"/>
            <ac:spMk id="3" creationId="{07ADC06F-482B-62F9-89FE-9901B63DAE24}"/>
          </ac:spMkLst>
        </pc:spChg>
      </pc:sldChg>
      <pc:sldChg chg="delSp add del setBg delDesignElem">
        <pc:chgData name="Janarthanan Selvaraj" userId="6602e38f-3d91-48ea-8748-de1399c0a65e" providerId="ADAL" clId="{50251C7D-32E4-44DF-B1E6-ECB32AA47B91}" dt="2024-11-12T05:56:23.294" v="265" actId="47"/>
        <pc:sldMkLst>
          <pc:docMk/>
          <pc:sldMk cId="2900258581" sldId="2147480585"/>
        </pc:sldMkLst>
        <pc:spChg chg="del">
          <ac:chgData name="Janarthanan Selvaraj" userId="6602e38f-3d91-48ea-8748-de1399c0a65e" providerId="ADAL" clId="{50251C7D-32E4-44DF-B1E6-ECB32AA47B91}" dt="2024-11-12T05:56:18.750" v="263"/>
          <ac:spMkLst>
            <pc:docMk/>
            <pc:sldMk cId="2900258581" sldId="2147480585"/>
            <ac:spMk id="38" creationId="{9DBC8166-481C-4473-95F5-9A5B9073B7F1}"/>
          </ac:spMkLst>
        </pc:spChg>
        <pc:spChg chg="del">
          <ac:chgData name="Janarthanan Selvaraj" userId="6602e38f-3d91-48ea-8748-de1399c0a65e" providerId="ADAL" clId="{50251C7D-32E4-44DF-B1E6-ECB32AA47B91}" dt="2024-11-12T05:56:18.750" v="263"/>
          <ac:spMkLst>
            <pc:docMk/>
            <pc:sldMk cId="2900258581" sldId="2147480585"/>
            <ac:spMk id="40" creationId="{A5A5CE6E-90AF-4D43-A014-1F9EC83EB93D}"/>
          </ac:spMkLst>
        </pc:spChg>
      </pc:sldChg>
      <pc:sldChg chg="del">
        <pc:chgData name="Janarthanan Selvaraj" userId="6602e38f-3d91-48ea-8748-de1399c0a65e" providerId="ADAL" clId="{50251C7D-32E4-44DF-B1E6-ECB32AA47B91}" dt="2024-11-12T12:31:57.816" v="761" actId="47"/>
        <pc:sldMkLst>
          <pc:docMk/>
          <pc:sldMk cId="184544700" sldId="2147480613"/>
        </pc:sldMkLst>
      </pc:sldChg>
      <pc:sldChg chg="del">
        <pc:chgData name="Janarthanan Selvaraj" userId="6602e38f-3d91-48ea-8748-de1399c0a65e" providerId="ADAL" clId="{50251C7D-32E4-44DF-B1E6-ECB32AA47B91}" dt="2024-11-12T12:32:00.901" v="762" actId="47"/>
        <pc:sldMkLst>
          <pc:docMk/>
          <pc:sldMk cId="2664644525" sldId="2147480621"/>
        </pc:sldMkLst>
      </pc:sldChg>
      <pc:sldChg chg="del">
        <pc:chgData name="Janarthanan Selvaraj" userId="6602e38f-3d91-48ea-8748-de1399c0a65e" providerId="ADAL" clId="{50251C7D-32E4-44DF-B1E6-ECB32AA47B91}" dt="2024-11-12T12:50:40.479" v="841" actId="47"/>
        <pc:sldMkLst>
          <pc:docMk/>
          <pc:sldMk cId="3080280573" sldId="2147480622"/>
        </pc:sldMkLst>
      </pc:sldChg>
      <pc:sldChg chg="del">
        <pc:chgData name="Janarthanan Selvaraj" userId="6602e38f-3d91-48ea-8748-de1399c0a65e" providerId="ADAL" clId="{50251C7D-32E4-44DF-B1E6-ECB32AA47B91}" dt="2024-11-12T05:48:14.860" v="137" actId="47"/>
        <pc:sldMkLst>
          <pc:docMk/>
          <pc:sldMk cId="3555237947" sldId="2147480625"/>
        </pc:sldMkLst>
      </pc:sldChg>
      <pc:sldChg chg="del">
        <pc:chgData name="Janarthanan Selvaraj" userId="6602e38f-3d91-48ea-8748-de1399c0a65e" providerId="ADAL" clId="{50251C7D-32E4-44DF-B1E6-ECB32AA47B91}" dt="2024-11-12T08:14:21.376" v="468" actId="47"/>
        <pc:sldMkLst>
          <pc:docMk/>
          <pc:sldMk cId="774378718" sldId="2147480626"/>
        </pc:sldMkLst>
      </pc:sldChg>
      <pc:sldChg chg="del">
        <pc:chgData name="Janarthanan Selvaraj" userId="6602e38f-3d91-48ea-8748-de1399c0a65e" providerId="ADAL" clId="{50251C7D-32E4-44DF-B1E6-ECB32AA47B91}" dt="2024-11-12T05:49:14.326" v="172" actId="47"/>
        <pc:sldMkLst>
          <pc:docMk/>
          <pc:sldMk cId="649150532" sldId="2147480627"/>
        </pc:sldMkLst>
      </pc:sldChg>
      <pc:sldChg chg="addSp delSp modSp del mod setBg setClrOvrMap">
        <pc:chgData name="Janarthanan Selvaraj" userId="6602e38f-3d91-48ea-8748-de1399c0a65e" providerId="ADAL" clId="{50251C7D-32E4-44DF-B1E6-ECB32AA47B91}" dt="2024-11-12T12:28:12.780" v="759" actId="47"/>
        <pc:sldMkLst>
          <pc:docMk/>
          <pc:sldMk cId="3009170064" sldId="2147480628"/>
        </pc:sldMkLst>
        <pc:spChg chg="mod">
          <ac:chgData name="Janarthanan Selvaraj" userId="6602e38f-3d91-48ea-8748-de1399c0a65e" providerId="ADAL" clId="{50251C7D-32E4-44DF-B1E6-ECB32AA47B91}" dt="2024-11-12T12:26:15.988" v="702" actId="26606"/>
          <ac:spMkLst>
            <pc:docMk/>
            <pc:sldMk cId="3009170064" sldId="2147480628"/>
            <ac:spMk id="2" creationId="{F89696D3-3F9C-42D2-AC89-7E1229CE525D}"/>
          </ac:spMkLst>
        </pc:spChg>
        <pc:spChg chg="del">
          <ac:chgData name="Janarthanan Selvaraj" userId="6602e38f-3d91-48ea-8748-de1399c0a65e" providerId="ADAL" clId="{50251C7D-32E4-44DF-B1E6-ECB32AA47B91}" dt="2024-11-12T08:14:40.043" v="469" actId="26606"/>
          <ac:spMkLst>
            <pc:docMk/>
            <pc:sldMk cId="3009170064" sldId="2147480628"/>
            <ac:spMk id="65" creationId="{B50AB553-2A96-4A92-96F2-93548E096954}"/>
          </ac:spMkLst>
        </pc:spChg>
        <pc:spChg chg="add">
          <ac:chgData name="Janarthanan Selvaraj" userId="6602e38f-3d91-48ea-8748-de1399c0a65e" providerId="ADAL" clId="{50251C7D-32E4-44DF-B1E6-ECB32AA47B91}" dt="2024-11-12T12:26:15.988" v="702" actId="26606"/>
          <ac:spMkLst>
            <pc:docMk/>
            <pc:sldMk cId="3009170064" sldId="2147480628"/>
            <ac:spMk id="73" creationId="{F5897CCA-486C-491C-B4C1-5E5C95A82709}"/>
          </ac:spMkLst>
        </pc:spChg>
        <pc:graphicFrameChg chg="mod modGraphic">
          <ac:chgData name="Janarthanan Selvaraj" userId="6602e38f-3d91-48ea-8748-de1399c0a65e" providerId="ADAL" clId="{50251C7D-32E4-44DF-B1E6-ECB32AA47B91}" dt="2024-11-12T12:26:15.988" v="702" actId="26606"/>
          <ac:graphicFrameMkLst>
            <pc:docMk/>
            <pc:sldMk cId="3009170064" sldId="2147480628"/>
            <ac:graphicFrameMk id="68" creationId="{95E7F2A2-AA0E-E347-D7F1-9F40E0B6609D}"/>
          </ac:graphicFrameMkLst>
        </pc:graphicFrameChg>
        <pc:picChg chg="mod ord">
          <ac:chgData name="Janarthanan Selvaraj" userId="6602e38f-3d91-48ea-8748-de1399c0a65e" providerId="ADAL" clId="{50251C7D-32E4-44DF-B1E6-ECB32AA47B91}" dt="2024-11-12T12:26:15.988" v="702" actId="26606"/>
          <ac:picMkLst>
            <pc:docMk/>
            <pc:sldMk cId="3009170064" sldId="2147480628"/>
            <ac:picMk id="61" creationId="{0F043886-A64B-51BD-B216-52BBA121EE3E}"/>
          </ac:picMkLst>
        </pc:picChg>
      </pc:sldChg>
      <pc:sldChg chg="addSp delSp modSp del mod setBg">
        <pc:chgData name="Janarthanan Selvaraj" userId="6602e38f-3d91-48ea-8748-de1399c0a65e" providerId="ADAL" clId="{50251C7D-32E4-44DF-B1E6-ECB32AA47B91}" dt="2024-11-12T05:48:17.786" v="138" actId="47"/>
        <pc:sldMkLst>
          <pc:docMk/>
          <pc:sldMk cId="2344818132" sldId="2147480629"/>
        </pc:sldMkLst>
        <pc:spChg chg="mod">
          <ac:chgData name="Janarthanan Selvaraj" userId="6602e38f-3d91-48ea-8748-de1399c0a65e" providerId="ADAL" clId="{50251C7D-32E4-44DF-B1E6-ECB32AA47B91}" dt="2024-11-12T04:03:48.497" v="52" actId="26606"/>
          <ac:spMkLst>
            <pc:docMk/>
            <pc:sldMk cId="2344818132" sldId="2147480629"/>
            <ac:spMk id="5" creationId="{DD825916-EF66-AF89-8D58-3055B428E762}"/>
          </ac:spMkLst>
        </pc:spChg>
        <pc:spChg chg="add del mod">
          <ac:chgData name="Janarthanan Selvaraj" userId="6602e38f-3d91-48ea-8748-de1399c0a65e" providerId="ADAL" clId="{50251C7D-32E4-44DF-B1E6-ECB32AA47B91}" dt="2024-11-12T04:03:48.497" v="52" actId="26606"/>
          <ac:spMkLst>
            <pc:docMk/>
            <pc:sldMk cId="2344818132" sldId="2147480629"/>
            <ac:spMk id="6" creationId="{5AA4BE4B-44B5-170D-05E5-5435FAAA50F0}"/>
          </ac:spMkLst>
        </pc:spChg>
        <pc:spChg chg="add del">
          <ac:chgData name="Janarthanan Selvaraj" userId="6602e38f-3d91-48ea-8748-de1399c0a65e" providerId="ADAL" clId="{50251C7D-32E4-44DF-B1E6-ECB32AA47B91}" dt="2024-11-12T04:03:41.957" v="49" actId="26606"/>
          <ac:spMkLst>
            <pc:docMk/>
            <pc:sldMk cId="2344818132" sldId="2147480629"/>
            <ac:spMk id="12" creationId="{5C8908E2-EE49-44D2-9428-A28D2312A8D5}"/>
          </ac:spMkLst>
        </pc:spChg>
        <pc:spChg chg="add del">
          <ac:chgData name="Janarthanan Selvaraj" userId="6602e38f-3d91-48ea-8748-de1399c0a65e" providerId="ADAL" clId="{50251C7D-32E4-44DF-B1E6-ECB32AA47B91}" dt="2024-11-12T04:03:41.957" v="49" actId="26606"/>
          <ac:spMkLst>
            <pc:docMk/>
            <pc:sldMk cId="2344818132" sldId="2147480629"/>
            <ac:spMk id="18" creationId="{7449A6C7-D15F-4AA5-BFA5-71A404B47016}"/>
          </ac:spMkLst>
        </pc:spChg>
        <pc:spChg chg="add del">
          <ac:chgData name="Janarthanan Selvaraj" userId="6602e38f-3d91-48ea-8748-de1399c0a65e" providerId="ADAL" clId="{50251C7D-32E4-44DF-B1E6-ECB32AA47B91}" dt="2024-11-12T04:03:41.957" v="49" actId="26606"/>
          <ac:spMkLst>
            <pc:docMk/>
            <pc:sldMk cId="2344818132" sldId="2147480629"/>
            <ac:spMk id="20" creationId="{ED888B23-07FA-482A-96DF-47E31AF1A603}"/>
          </ac:spMkLst>
        </pc:spChg>
        <pc:spChg chg="add del">
          <ac:chgData name="Janarthanan Selvaraj" userId="6602e38f-3d91-48ea-8748-de1399c0a65e" providerId="ADAL" clId="{50251C7D-32E4-44DF-B1E6-ECB32AA47B91}" dt="2024-11-12T04:03:48.459" v="51" actId="26606"/>
          <ac:spMkLst>
            <pc:docMk/>
            <pc:sldMk cId="2344818132" sldId="2147480629"/>
            <ac:spMk id="22" creationId="{5C8908E2-EE49-44D2-9428-A28D2312A8D5}"/>
          </ac:spMkLst>
        </pc:spChg>
        <pc:spChg chg="add del">
          <ac:chgData name="Janarthanan Selvaraj" userId="6602e38f-3d91-48ea-8748-de1399c0a65e" providerId="ADAL" clId="{50251C7D-32E4-44DF-B1E6-ECB32AA47B91}" dt="2024-11-12T04:03:48.459" v="51" actId="26606"/>
          <ac:spMkLst>
            <pc:docMk/>
            <pc:sldMk cId="2344818132" sldId="2147480629"/>
            <ac:spMk id="26" creationId="{7449A6C7-D15F-4AA5-BFA5-71A404B47016}"/>
          </ac:spMkLst>
        </pc:spChg>
        <pc:spChg chg="add del">
          <ac:chgData name="Janarthanan Selvaraj" userId="6602e38f-3d91-48ea-8748-de1399c0a65e" providerId="ADAL" clId="{50251C7D-32E4-44DF-B1E6-ECB32AA47B91}" dt="2024-11-12T04:03:48.459" v="51" actId="26606"/>
          <ac:spMkLst>
            <pc:docMk/>
            <pc:sldMk cId="2344818132" sldId="2147480629"/>
            <ac:spMk id="27" creationId="{ED888B23-07FA-482A-96DF-47E31AF1A603}"/>
          </ac:spMkLst>
        </pc:spChg>
        <pc:spChg chg="add">
          <ac:chgData name="Janarthanan Selvaraj" userId="6602e38f-3d91-48ea-8748-de1399c0a65e" providerId="ADAL" clId="{50251C7D-32E4-44DF-B1E6-ECB32AA47B91}" dt="2024-11-12T04:03:48.497" v="52" actId="26606"/>
          <ac:spMkLst>
            <pc:docMk/>
            <pc:sldMk cId="2344818132" sldId="2147480629"/>
            <ac:spMk id="30" creationId="{5C8908E2-EE49-44D2-9428-A28D2312A8D5}"/>
          </ac:spMkLst>
        </pc:spChg>
        <pc:spChg chg="add">
          <ac:chgData name="Janarthanan Selvaraj" userId="6602e38f-3d91-48ea-8748-de1399c0a65e" providerId="ADAL" clId="{50251C7D-32E4-44DF-B1E6-ECB32AA47B91}" dt="2024-11-12T04:03:48.497" v="52" actId="26606"/>
          <ac:spMkLst>
            <pc:docMk/>
            <pc:sldMk cId="2344818132" sldId="2147480629"/>
            <ac:spMk id="32" creationId="{7449A6C7-D15F-4AA5-BFA5-71A404B47016}"/>
          </ac:spMkLst>
        </pc:spChg>
        <pc:spChg chg="add">
          <ac:chgData name="Janarthanan Selvaraj" userId="6602e38f-3d91-48ea-8748-de1399c0a65e" providerId="ADAL" clId="{50251C7D-32E4-44DF-B1E6-ECB32AA47B91}" dt="2024-11-12T04:03:48.497" v="52" actId="26606"/>
          <ac:spMkLst>
            <pc:docMk/>
            <pc:sldMk cId="2344818132" sldId="2147480629"/>
            <ac:spMk id="33" creationId="{ED888B23-07FA-482A-96DF-47E31AF1A603}"/>
          </ac:spMkLst>
        </pc:spChg>
        <pc:grpChg chg="add del">
          <ac:chgData name="Janarthanan Selvaraj" userId="6602e38f-3d91-48ea-8748-de1399c0a65e" providerId="ADAL" clId="{50251C7D-32E4-44DF-B1E6-ECB32AA47B91}" dt="2024-11-12T04:03:41.957" v="49" actId="26606"/>
          <ac:grpSpMkLst>
            <pc:docMk/>
            <pc:sldMk cId="2344818132" sldId="2147480629"/>
            <ac:grpSpMk id="14" creationId="{05314994-6337-4875-8CF5-652CAFE8342C}"/>
          </ac:grpSpMkLst>
        </pc:grpChg>
        <pc:grpChg chg="add del">
          <ac:chgData name="Janarthanan Selvaraj" userId="6602e38f-3d91-48ea-8748-de1399c0a65e" providerId="ADAL" clId="{50251C7D-32E4-44DF-B1E6-ECB32AA47B91}" dt="2024-11-12T04:03:48.459" v="51" actId="26606"/>
          <ac:grpSpMkLst>
            <pc:docMk/>
            <pc:sldMk cId="2344818132" sldId="2147480629"/>
            <ac:grpSpMk id="23" creationId="{05314994-6337-4875-8CF5-652CAFE8342C}"/>
          </ac:grpSpMkLst>
        </pc:grpChg>
        <pc:grpChg chg="add">
          <ac:chgData name="Janarthanan Selvaraj" userId="6602e38f-3d91-48ea-8748-de1399c0a65e" providerId="ADAL" clId="{50251C7D-32E4-44DF-B1E6-ECB32AA47B91}" dt="2024-11-12T04:03:48.497" v="52" actId="26606"/>
          <ac:grpSpMkLst>
            <pc:docMk/>
            <pc:sldMk cId="2344818132" sldId="2147480629"/>
            <ac:grpSpMk id="31" creationId="{05314994-6337-4875-8CF5-652CAFE8342C}"/>
          </ac:grpSpMkLst>
        </pc:grpChg>
        <pc:graphicFrameChg chg="add del">
          <ac:chgData name="Janarthanan Selvaraj" userId="6602e38f-3d91-48ea-8748-de1399c0a65e" providerId="ADAL" clId="{50251C7D-32E4-44DF-B1E6-ECB32AA47B91}" dt="2024-11-12T04:03:41.957" v="49" actId="26606"/>
          <ac:graphicFrameMkLst>
            <pc:docMk/>
            <pc:sldMk cId="2344818132" sldId="2147480629"/>
            <ac:graphicFrameMk id="8" creationId="{E1201353-9DBE-245E-98A2-F34684DB08CD}"/>
          </ac:graphicFrameMkLst>
        </pc:graphicFrameChg>
        <pc:graphicFrameChg chg="add del">
          <ac:chgData name="Janarthanan Selvaraj" userId="6602e38f-3d91-48ea-8748-de1399c0a65e" providerId="ADAL" clId="{50251C7D-32E4-44DF-B1E6-ECB32AA47B91}" dt="2024-11-12T04:03:48.459" v="51" actId="26606"/>
          <ac:graphicFrameMkLst>
            <pc:docMk/>
            <pc:sldMk cId="2344818132" sldId="2147480629"/>
            <ac:graphicFrameMk id="28" creationId="{0D73EB51-9C28-4B93-9B5E-A730C11238F4}"/>
          </ac:graphicFrameMkLst>
        </pc:graphicFrameChg>
        <pc:graphicFrameChg chg="add">
          <ac:chgData name="Janarthanan Selvaraj" userId="6602e38f-3d91-48ea-8748-de1399c0a65e" providerId="ADAL" clId="{50251C7D-32E4-44DF-B1E6-ECB32AA47B91}" dt="2024-11-12T04:03:48.497" v="52" actId="26606"/>
          <ac:graphicFrameMkLst>
            <pc:docMk/>
            <pc:sldMk cId="2344818132" sldId="2147480629"/>
            <ac:graphicFrameMk id="34" creationId="{E1201353-9DBE-245E-98A2-F34684DB08CD}"/>
          </ac:graphicFrameMkLst>
        </pc:graphicFrameChg>
      </pc:sldChg>
      <pc:sldChg chg="del">
        <pc:chgData name="Janarthanan Selvaraj" userId="6602e38f-3d91-48ea-8748-de1399c0a65e" providerId="ADAL" clId="{50251C7D-32E4-44DF-B1E6-ECB32AA47B91}" dt="2024-11-12T05:48:25.864" v="140" actId="47"/>
        <pc:sldMkLst>
          <pc:docMk/>
          <pc:sldMk cId="562439963" sldId="2147480630"/>
        </pc:sldMkLst>
      </pc:sldChg>
      <pc:sldChg chg="del">
        <pc:chgData name="Janarthanan Selvaraj" userId="6602e38f-3d91-48ea-8748-de1399c0a65e" providerId="ADAL" clId="{50251C7D-32E4-44DF-B1E6-ECB32AA47B91}" dt="2024-11-12T12:27:59.486" v="758" actId="47"/>
        <pc:sldMkLst>
          <pc:docMk/>
          <pc:sldMk cId="2571929194" sldId="2147480631"/>
        </pc:sldMkLst>
      </pc:sldChg>
      <pc:sldChg chg="del ord">
        <pc:chgData name="Janarthanan Selvaraj" userId="6602e38f-3d91-48ea-8748-de1399c0a65e" providerId="ADAL" clId="{50251C7D-32E4-44DF-B1E6-ECB32AA47B91}" dt="2024-11-12T11:41:09.142" v="669" actId="47"/>
        <pc:sldMkLst>
          <pc:docMk/>
          <pc:sldMk cId="1686681937" sldId="2147480632"/>
        </pc:sldMkLst>
      </pc:sldChg>
      <pc:sldChg chg="del">
        <pc:chgData name="Janarthanan Selvaraj" userId="6602e38f-3d91-48ea-8748-de1399c0a65e" providerId="ADAL" clId="{50251C7D-32E4-44DF-B1E6-ECB32AA47B91}" dt="2024-11-12T11:41:19.447" v="670" actId="47"/>
        <pc:sldMkLst>
          <pc:docMk/>
          <pc:sldMk cId="2950810414" sldId="2147480633"/>
        </pc:sldMkLst>
      </pc:sldChg>
      <pc:sldChg chg="addSp delSp modSp del mod setBg">
        <pc:chgData name="Janarthanan Selvaraj" userId="6602e38f-3d91-48ea-8748-de1399c0a65e" providerId="ADAL" clId="{50251C7D-32E4-44DF-B1E6-ECB32AA47B91}" dt="2024-11-12T11:43:10.587" v="699" actId="47"/>
        <pc:sldMkLst>
          <pc:docMk/>
          <pc:sldMk cId="2566173721" sldId="2147480634"/>
        </pc:sldMkLst>
        <pc:spChg chg="mod">
          <ac:chgData name="Janarthanan Selvaraj" userId="6602e38f-3d91-48ea-8748-de1399c0a65e" providerId="ADAL" clId="{50251C7D-32E4-44DF-B1E6-ECB32AA47B91}" dt="2024-11-12T11:42:04.589" v="671" actId="26606"/>
          <ac:spMkLst>
            <pc:docMk/>
            <pc:sldMk cId="2566173721" sldId="2147480634"/>
            <ac:spMk id="5" creationId="{8F808CAD-EACA-B526-823D-D2B8F639415F}"/>
          </ac:spMkLst>
        </pc:spChg>
        <pc:spChg chg="add">
          <ac:chgData name="Janarthanan Selvaraj" userId="6602e38f-3d91-48ea-8748-de1399c0a65e" providerId="ADAL" clId="{50251C7D-32E4-44DF-B1E6-ECB32AA47B91}" dt="2024-11-12T11:42:04.589" v="671" actId="26606"/>
          <ac:spMkLst>
            <pc:docMk/>
            <pc:sldMk cId="2566173721" sldId="2147480634"/>
            <ac:spMk id="10" creationId="{DCC231C8-C761-4B31-9B1C-C6D19248C6B3}"/>
          </ac:spMkLst>
        </pc:spChg>
        <pc:graphicFrameChg chg="add mod modGraphic">
          <ac:chgData name="Janarthanan Selvaraj" userId="6602e38f-3d91-48ea-8748-de1399c0a65e" providerId="ADAL" clId="{50251C7D-32E4-44DF-B1E6-ECB32AA47B91}" dt="2024-11-12T11:42:04.589" v="671" actId="26606"/>
          <ac:graphicFrameMkLst>
            <pc:docMk/>
            <pc:sldMk cId="2566173721" sldId="2147480634"/>
            <ac:graphicFrameMk id="2" creationId="{BA378032-0C3B-B681-C4A6-27C56711CA75}"/>
          </ac:graphicFrameMkLst>
        </pc:graphicFrameChg>
        <pc:picChg chg="del">
          <ac:chgData name="Janarthanan Selvaraj" userId="6602e38f-3d91-48ea-8748-de1399c0a65e" providerId="ADAL" clId="{50251C7D-32E4-44DF-B1E6-ECB32AA47B91}" dt="2024-11-12T05:48:47.249" v="143" actId="478"/>
          <ac:picMkLst>
            <pc:docMk/>
            <pc:sldMk cId="2566173721" sldId="2147480634"/>
            <ac:picMk id="1026" creationId="{CB403697-7F2F-977D-521F-DF3AFDAFF74A}"/>
          </ac:picMkLst>
        </pc:picChg>
      </pc:sldChg>
      <pc:sldChg chg="del">
        <pc:chgData name="Janarthanan Selvaraj" userId="6602e38f-3d91-48ea-8748-de1399c0a65e" providerId="ADAL" clId="{50251C7D-32E4-44DF-B1E6-ECB32AA47B91}" dt="2024-11-12T08:14:15.434" v="467" actId="47"/>
        <pc:sldMkLst>
          <pc:docMk/>
          <pc:sldMk cId="945387315" sldId="2147480635"/>
        </pc:sldMkLst>
      </pc:sldChg>
      <pc:sldChg chg="del">
        <pc:chgData name="Janarthanan Selvaraj" userId="6602e38f-3d91-48ea-8748-de1399c0a65e" providerId="ADAL" clId="{50251C7D-32E4-44DF-B1E6-ECB32AA47B91}" dt="2024-11-12T03:59:46.230" v="44" actId="47"/>
        <pc:sldMkLst>
          <pc:docMk/>
          <pc:sldMk cId="255466889" sldId="2147480636"/>
        </pc:sldMkLst>
      </pc:sldChg>
      <pc:sldChg chg="del">
        <pc:chgData name="Janarthanan Selvaraj" userId="6602e38f-3d91-48ea-8748-de1399c0a65e" providerId="ADAL" clId="{50251C7D-32E4-44DF-B1E6-ECB32AA47B91}" dt="2024-11-12T05:48:21.060" v="139" actId="47"/>
        <pc:sldMkLst>
          <pc:docMk/>
          <pc:sldMk cId="781822483" sldId="2147480637"/>
        </pc:sldMkLst>
      </pc:sldChg>
      <pc:sldChg chg="addSp delSp modSp new del mod">
        <pc:chgData name="Janarthanan Selvaraj" userId="6602e38f-3d91-48ea-8748-de1399c0a65e" providerId="ADAL" clId="{50251C7D-32E4-44DF-B1E6-ECB32AA47B91}" dt="2024-11-12T05:52:15.599" v="253" actId="47"/>
        <pc:sldMkLst>
          <pc:docMk/>
          <pc:sldMk cId="252890436" sldId="2147480638"/>
        </pc:sldMkLst>
        <pc:spChg chg="del mod">
          <ac:chgData name="Janarthanan Selvaraj" userId="6602e38f-3d91-48ea-8748-de1399c0a65e" providerId="ADAL" clId="{50251C7D-32E4-44DF-B1E6-ECB32AA47B91}" dt="2024-11-12T05:50:52.465" v="203" actId="478"/>
          <ac:spMkLst>
            <pc:docMk/>
            <pc:sldMk cId="252890436" sldId="2147480638"/>
            <ac:spMk id="2" creationId="{2515957D-C526-189C-9F66-B51118E8969D}"/>
          </ac:spMkLst>
        </pc:spChg>
        <pc:spChg chg="del">
          <ac:chgData name="Janarthanan Selvaraj" userId="6602e38f-3d91-48ea-8748-de1399c0a65e" providerId="ADAL" clId="{50251C7D-32E4-44DF-B1E6-ECB32AA47B91}" dt="2024-11-12T03:58:31.622" v="40" actId="478"/>
          <ac:spMkLst>
            <pc:docMk/>
            <pc:sldMk cId="252890436" sldId="2147480638"/>
            <ac:spMk id="3" creationId="{FFF7F88F-B693-C0BA-B29F-36FE9501B76C}"/>
          </ac:spMkLst>
        </pc:spChg>
        <pc:spChg chg="add mod">
          <ac:chgData name="Janarthanan Selvaraj" userId="6602e38f-3d91-48ea-8748-de1399c0a65e" providerId="ADAL" clId="{50251C7D-32E4-44DF-B1E6-ECB32AA47B91}" dt="2024-11-12T05:50:48.051" v="202" actId="1076"/>
          <ac:spMkLst>
            <pc:docMk/>
            <pc:sldMk cId="252890436" sldId="2147480638"/>
            <ac:spMk id="4" creationId="{1C65F3D4-BEC1-DB70-A62F-5F57FF904723}"/>
          </ac:spMkLst>
        </pc:spChg>
        <pc:spChg chg="add mod">
          <ac:chgData name="Janarthanan Selvaraj" userId="6602e38f-3d91-48ea-8748-de1399c0a65e" providerId="ADAL" clId="{50251C7D-32E4-44DF-B1E6-ECB32AA47B91}" dt="2024-11-12T03:58:34.503" v="41"/>
          <ac:spMkLst>
            <pc:docMk/>
            <pc:sldMk cId="252890436" sldId="2147480638"/>
            <ac:spMk id="9" creationId="{060B387C-0FE5-943D-216B-C3867B8390B2}"/>
          </ac:spMkLst>
        </pc:spChg>
        <pc:spChg chg="add mod">
          <ac:chgData name="Janarthanan Selvaraj" userId="6602e38f-3d91-48ea-8748-de1399c0a65e" providerId="ADAL" clId="{50251C7D-32E4-44DF-B1E6-ECB32AA47B91}" dt="2024-11-12T03:58:34.503" v="41"/>
          <ac:spMkLst>
            <pc:docMk/>
            <pc:sldMk cId="252890436" sldId="2147480638"/>
            <ac:spMk id="10" creationId="{8004AD7F-CC36-4F17-9932-4CEFBB9E85F8}"/>
          </ac:spMkLst>
        </pc:spChg>
        <pc:spChg chg="add mod">
          <ac:chgData name="Janarthanan Selvaraj" userId="6602e38f-3d91-48ea-8748-de1399c0a65e" providerId="ADAL" clId="{50251C7D-32E4-44DF-B1E6-ECB32AA47B91}" dt="2024-11-12T03:58:34.503" v="41"/>
          <ac:spMkLst>
            <pc:docMk/>
            <pc:sldMk cId="252890436" sldId="2147480638"/>
            <ac:spMk id="11" creationId="{8B15BAC7-71BD-F88B-FE26-97E55DB6F08E}"/>
          </ac:spMkLst>
        </pc:spChg>
        <pc:spChg chg="add mod">
          <ac:chgData name="Janarthanan Selvaraj" userId="6602e38f-3d91-48ea-8748-de1399c0a65e" providerId="ADAL" clId="{50251C7D-32E4-44DF-B1E6-ECB32AA47B91}" dt="2024-11-12T03:58:34.503" v="41"/>
          <ac:spMkLst>
            <pc:docMk/>
            <pc:sldMk cId="252890436" sldId="2147480638"/>
            <ac:spMk id="12" creationId="{B0F7523A-1D35-5B20-DAFE-72C5A3F23F58}"/>
          </ac:spMkLst>
        </pc:spChg>
        <pc:spChg chg="add mod">
          <ac:chgData name="Janarthanan Selvaraj" userId="6602e38f-3d91-48ea-8748-de1399c0a65e" providerId="ADAL" clId="{50251C7D-32E4-44DF-B1E6-ECB32AA47B91}" dt="2024-11-12T03:58:34.503" v="41"/>
          <ac:spMkLst>
            <pc:docMk/>
            <pc:sldMk cId="252890436" sldId="2147480638"/>
            <ac:spMk id="13" creationId="{1F74460B-46D8-92AE-E01B-92BA231F5648}"/>
          </ac:spMkLst>
        </pc:spChg>
        <pc:spChg chg="add mod">
          <ac:chgData name="Janarthanan Selvaraj" userId="6602e38f-3d91-48ea-8748-de1399c0a65e" providerId="ADAL" clId="{50251C7D-32E4-44DF-B1E6-ECB32AA47B91}" dt="2024-11-12T03:58:34.503" v="41"/>
          <ac:spMkLst>
            <pc:docMk/>
            <pc:sldMk cId="252890436" sldId="2147480638"/>
            <ac:spMk id="14" creationId="{B75AC3DE-E1F1-62C0-96B0-F7CF0677B1F7}"/>
          </ac:spMkLst>
        </pc:spChg>
        <pc:spChg chg="add mod">
          <ac:chgData name="Janarthanan Selvaraj" userId="6602e38f-3d91-48ea-8748-de1399c0a65e" providerId="ADAL" clId="{50251C7D-32E4-44DF-B1E6-ECB32AA47B91}" dt="2024-11-12T03:58:34.503" v="41"/>
          <ac:spMkLst>
            <pc:docMk/>
            <pc:sldMk cId="252890436" sldId="2147480638"/>
            <ac:spMk id="15" creationId="{51BAA4E8-2AEB-D2D2-96ED-8BA4E80DE61B}"/>
          </ac:spMkLst>
        </pc:spChg>
        <pc:spChg chg="add mod">
          <ac:chgData name="Janarthanan Selvaraj" userId="6602e38f-3d91-48ea-8748-de1399c0a65e" providerId="ADAL" clId="{50251C7D-32E4-44DF-B1E6-ECB32AA47B91}" dt="2024-11-12T03:58:34.503" v="41"/>
          <ac:spMkLst>
            <pc:docMk/>
            <pc:sldMk cId="252890436" sldId="2147480638"/>
            <ac:spMk id="16" creationId="{1F9F936F-EDA9-39EC-E6E5-3211B4CC43C7}"/>
          </ac:spMkLst>
        </pc:spChg>
        <pc:spChg chg="add del mod">
          <ac:chgData name="Janarthanan Selvaraj" userId="6602e38f-3d91-48ea-8748-de1399c0a65e" providerId="ADAL" clId="{50251C7D-32E4-44DF-B1E6-ECB32AA47B91}" dt="2024-11-12T05:50:53.112" v="204" actId="478"/>
          <ac:spMkLst>
            <pc:docMk/>
            <pc:sldMk cId="252890436" sldId="2147480638"/>
            <ac:spMk id="17" creationId="{BB721607-D0A6-5DCC-7D7B-DBE5962C816C}"/>
          </ac:spMkLst>
        </pc:spChg>
        <pc:grpChg chg="add mod">
          <ac:chgData name="Janarthanan Selvaraj" userId="6602e38f-3d91-48ea-8748-de1399c0a65e" providerId="ADAL" clId="{50251C7D-32E4-44DF-B1E6-ECB32AA47B91}" dt="2024-11-12T03:58:51.916" v="43" actId="1076"/>
          <ac:grpSpMkLst>
            <pc:docMk/>
            <pc:sldMk cId="252890436" sldId="2147480638"/>
            <ac:grpSpMk id="5" creationId="{FBAE0F3D-36B7-605B-861B-505D56829857}"/>
          </ac:grpSpMkLst>
        </pc:grpChg>
        <pc:grpChg chg="add mod">
          <ac:chgData name="Janarthanan Selvaraj" userId="6602e38f-3d91-48ea-8748-de1399c0a65e" providerId="ADAL" clId="{50251C7D-32E4-44DF-B1E6-ECB32AA47B91}" dt="2024-11-12T03:58:51.916" v="43" actId="1076"/>
          <ac:grpSpMkLst>
            <pc:docMk/>
            <pc:sldMk cId="252890436" sldId="2147480638"/>
            <ac:grpSpMk id="6" creationId="{4A610AA6-58C3-B9E9-A381-7708735F7A26}"/>
          </ac:grpSpMkLst>
        </pc:grpChg>
        <pc:grpChg chg="add mod">
          <ac:chgData name="Janarthanan Selvaraj" userId="6602e38f-3d91-48ea-8748-de1399c0a65e" providerId="ADAL" clId="{50251C7D-32E4-44DF-B1E6-ECB32AA47B91}" dt="2024-11-12T03:58:51.916" v="43" actId="1076"/>
          <ac:grpSpMkLst>
            <pc:docMk/>
            <pc:sldMk cId="252890436" sldId="2147480638"/>
            <ac:grpSpMk id="7" creationId="{8A9EDB12-A38A-6DA5-D43A-37AA33243306}"/>
          </ac:grpSpMkLst>
        </pc:grpChg>
        <pc:grpChg chg="add mod">
          <ac:chgData name="Janarthanan Selvaraj" userId="6602e38f-3d91-48ea-8748-de1399c0a65e" providerId="ADAL" clId="{50251C7D-32E4-44DF-B1E6-ECB32AA47B91}" dt="2024-11-12T03:58:51.916" v="43" actId="1076"/>
          <ac:grpSpMkLst>
            <pc:docMk/>
            <pc:sldMk cId="252890436" sldId="2147480638"/>
            <ac:grpSpMk id="8" creationId="{7337877D-E233-F7CF-AB59-ADE6301C5005}"/>
          </ac:grpSpMkLst>
        </pc:grpChg>
      </pc:sldChg>
      <pc:sldChg chg="addSp delSp modSp add del mod">
        <pc:chgData name="Janarthanan Selvaraj" userId="6602e38f-3d91-48ea-8748-de1399c0a65e" providerId="ADAL" clId="{50251C7D-32E4-44DF-B1E6-ECB32AA47B91}" dt="2024-11-12T05:57:56.714" v="320" actId="47"/>
        <pc:sldMkLst>
          <pc:docMk/>
          <pc:sldMk cId="4213709676" sldId="2147480639"/>
        </pc:sldMkLst>
        <pc:spChg chg="mod">
          <ac:chgData name="Janarthanan Selvaraj" userId="6602e38f-3d91-48ea-8748-de1399c0a65e" providerId="ADAL" clId="{50251C7D-32E4-44DF-B1E6-ECB32AA47B91}" dt="2024-11-12T04:04:29.867" v="78" actId="20577"/>
          <ac:spMkLst>
            <pc:docMk/>
            <pc:sldMk cId="4213709676" sldId="2147480639"/>
            <ac:spMk id="2" creationId="{8BA9C0A6-098E-3B9C-0170-2839B73A6C7D}"/>
          </ac:spMkLst>
        </pc:spChg>
        <pc:spChg chg="del">
          <ac:chgData name="Janarthanan Selvaraj" userId="6602e38f-3d91-48ea-8748-de1399c0a65e" providerId="ADAL" clId="{50251C7D-32E4-44DF-B1E6-ECB32AA47B91}" dt="2024-11-12T04:04:35.986" v="79" actId="478"/>
          <ac:spMkLst>
            <pc:docMk/>
            <pc:sldMk cId="4213709676" sldId="2147480639"/>
            <ac:spMk id="4" creationId="{CDE46676-6956-C56D-AFB3-8422E6DB3006}"/>
          </ac:spMkLst>
        </pc:spChg>
        <pc:grpChg chg="del">
          <ac:chgData name="Janarthanan Selvaraj" userId="6602e38f-3d91-48ea-8748-de1399c0a65e" providerId="ADAL" clId="{50251C7D-32E4-44DF-B1E6-ECB32AA47B91}" dt="2024-11-12T04:04:35.986" v="79" actId="478"/>
          <ac:grpSpMkLst>
            <pc:docMk/>
            <pc:sldMk cId="4213709676" sldId="2147480639"/>
            <ac:grpSpMk id="5" creationId="{A8FD6B71-A645-7AC7-22A5-72384AF06F20}"/>
          </ac:grpSpMkLst>
        </pc:grpChg>
        <pc:grpChg chg="del">
          <ac:chgData name="Janarthanan Selvaraj" userId="6602e38f-3d91-48ea-8748-de1399c0a65e" providerId="ADAL" clId="{50251C7D-32E4-44DF-B1E6-ECB32AA47B91}" dt="2024-11-12T04:04:37.864" v="80" actId="478"/>
          <ac:grpSpMkLst>
            <pc:docMk/>
            <pc:sldMk cId="4213709676" sldId="2147480639"/>
            <ac:grpSpMk id="6" creationId="{F04174C3-33C0-871A-CE7C-F2ACAD3F2700}"/>
          </ac:grpSpMkLst>
        </pc:grpChg>
        <pc:grpChg chg="del">
          <ac:chgData name="Janarthanan Selvaraj" userId="6602e38f-3d91-48ea-8748-de1399c0a65e" providerId="ADAL" clId="{50251C7D-32E4-44DF-B1E6-ECB32AA47B91}" dt="2024-11-12T04:04:38.688" v="81" actId="478"/>
          <ac:grpSpMkLst>
            <pc:docMk/>
            <pc:sldMk cId="4213709676" sldId="2147480639"/>
            <ac:grpSpMk id="7" creationId="{A646A9ED-F320-73E3-8556-D5D8D646AB00}"/>
          </ac:grpSpMkLst>
        </pc:grpChg>
        <pc:grpChg chg="del">
          <ac:chgData name="Janarthanan Selvaraj" userId="6602e38f-3d91-48ea-8748-de1399c0a65e" providerId="ADAL" clId="{50251C7D-32E4-44DF-B1E6-ECB32AA47B91}" dt="2024-11-12T04:04:35.986" v="79" actId="478"/>
          <ac:grpSpMkLst>
            <pc:docMk/>
            <pc:sldMk cId="4213709676" sldId="2147480639"/>
            <ac:grpSpMk id="8" creationId="{8CEC4842-5571-7AB2-0618-707A5BE02466}"/>
          </ac:grpSpMkLst>
        </pc:grpChg>
        <pc:picChg chg="add mod">
          <ac:chgData name="Janarthanan Selvaraj" userId="6602e38f-3d91-48ea-8748-de1399c0a65e" providerId="ADAL" clId="{50251C7D-32E4-44DF-B1E6-ECB32AA47B91}" dt="2024-11-12T04:04:47.780" v="84" actId="1076"/>
          <ac:picMkLst>
            <pc:docMk/>
            <pc:sldMk cId="4213709676" sldId="2147480639"/>
            <ac:picMk id="3" creationId="{0CAB078B-C31F-2602-2FDC-B69C74E00C25}"/>
          </ac:picMkLst>
        </pc:picChg>
      </pc:sldChg>
      <pc:sldChg chg="addSp delSp modSp add del mod">
        <pc:chgData name="Janarthanan Selvaraj" userId="6602e38f-3d91-48ea-8748-de1399c0a65e" providerId="ADAL" clId="{50251C7D-32E4-44DF-B1E6-ECB32AA47B91}" dt="2024-11-12T04:21:50.936" v="99" actId="47"/>
        <pc:sldMkLst>
          <pc:docMk/>
          <pc:sldMk cId="2803254491" sldId="2147480640"/>
        </pc:sldMkLst>
        <pc:spChg chg="del">
          <ac:chgData name="Janarthanan Selvaraj" userId="6602e38f-3d91-48ea-8748-de1399c0a65e" providerId="ADAL" clId="{50251C7D-32E4-44DF-B1E6-ECB32AA47B91}" dt="2024-11-12T04:15:09.287" v="97" actId="478"/>
          <ac:spMkLst>
            <pc:docMk/>
            <pc:sldMk cId="2803254491" sldId="2147480640"/>
            <ac:spMk id="2" creationId="{001E8FB8-A033-9740-FB5F-0FEB32AA7BBA}"/>
          </ac:spMkLst>
        </pc:spChg>
        <pc:spChg chg="add mod">
          <ac:chgData name="Janarthanan Selvaraj" userId="6602e38f-3d91-48ea-8748-de1399c0a65e" providerId="ADAL" clId="{50251C7D-32E4-44DF-B1E6-ECB32AA47B91}" dt="2024-11-12T04:14:03.563" v="88"/>
          <ac:spMkLst>
            <pc:docMk/>
            <pc:sldMk cId="2803254491" sldId="2147480640"/>
            <ac:spMk id="4" creationId="{F370F49D-D6D4-354D-0C4D-236F2334C3AF}"/>
          </ac:spMkLst>
        </pc:spChg>
        <pc:spChg chg="add mod">
          <ac:chgData name="Janarthanan Selvaraj" userId="6602e38f-3d91-48ea-8748-de1399c0a65e" providerId="ADAL" clId="{50251C7D-32E4-44DF-B1E6-ECB32AA47B91}" dt="2024-11-12T04:14:03.563" v="88"/>
          <ac:spMkLst>
            <pc:docMk/>
            <pc:sldMk cId="2803254491" sldId="2147480640"/>
            <ac:spMk id="5" creationId="{E9DEFCB7-2F61-8528-C26B-D406E52364CF}"/>
          </ac:spMkLst>
        </pc:spChg>
        <pc:spChg chg="add mod">
          <ac:chgData name="Janarthanan Selvaraj" userId="6602e38f-3d91-48ea-8748-de1399c0a65e" providerId="ADAL" clId="{50251C7D-32E4-44DF-B1E6-ECB32AA47B91}" dt="2024-11-12T04:14:03.563" v="88"/>
          <ac:spMkLst>
            <pc:docMk/>
            <pc:sldMk cId="2803254491" sldId="2147480640"/>
            <ac:spMk id="6" creationId="{CC69957A-2691-2D74-2EBC-A602A2A324E2}"/>
          </ac:spMkLst>
        </pc:spChg>
        <pc:spChg chg="add mod">
          <ac:chgData name="Janarthanan Selvaraj" userId="6602e38f-3d91-48ea-8748-de1399c0a65e" providerId="ADAL" clId="{50251C7D-32E4-44DF-B1E6-ECB32AA47B91}" dt="2024-11-12T04:14:03.563" v="88"/>
          <ac:spMkLst>
            <pc:docMk/>
            <pc:sldMk cId="2803254491" sldId="2147480640"/>
            <ac:spMk id="7" creationId="{B91F2AB3-F99E-5D0D-5195-B1CD520B136C}"/>
          </ac:spMkLst>
        </pc:spChg>
        <pc:spChg chg="add del mod">
          <ac:chgData name="Janarthanan Selvaraj" userId="6602e38f-3d91-48ea-8748-de1399c0a65e" providerId="ADAL" clId="{50251C7D-32E4-44DF-B1E6-ECB32AA47B91}" dt="2024-11-12T04:15:09.287" v="97" actId="478"/>
          <ac:spMkLst>
            <pc:docMk/>
            <pc:sldMk cId="2803254491" sldId="2147480640"/>
            <ac:spMk id="9" creationId="{A3CC9A26-965E-1C56-1F33-FA3F2BE45099}"/>
          </ac:spMkLst>
        </pc:spChg>
        <pc:spChg chg="add del mod">
          <ac:chgData name="Janarthanan Selvaraj" userId="6602e38f-3d91-48ea-8748-de1399c0a65e" providerId="ADAL" clId="{50251C7D-32E4-44DF-B1E6-ECB32AA47B91}" dt="2024-11-12T04:15:09.287" v="97" actId="478"/>
          <ac:spMkLst>
            <pc:docMk/>
            <pc:sldMk cId="2803254491" sldId="2147480640"/>
            <ac:spMk id="10" creationId="{B0BEBF6B-F260-4EF1-7512-46F28D5B6853}"/>
          </ac:spMkLst>
        </pc:spChg>
        <pc:spChg chg="add del mod">
          <ac:chgData name="Janarthanan Selvaraj" userId="6602e38f-3d91-48ea-8748-de1399c0a65e" providerId="ADAL" clId="{50251C7D-32E4-44DF-B1E6-ECB32AA47B91}" dt="2024-11-12T04:15:09.287" v="97" actId="478"/>
          <ac:spMkLst>
            <pc:docMk/>
            <pc:sldMk cId="2803254491" sldId="2147480640"/>
            <ac:spMk id="12" creationId="{EAE9FDF9-6715-37BF-4847-5ED6899502F3}"/>
          </ac:spMkLst>
        </pc:spChg>
        <pc:spChg chg="add del mod">
          <ac:chgData name="Janarthanan Selvaraj" userId="6602e38f-3d91-48ea-8748-de1399c0a65e" providerId="ADAL" clId="{50251C7D-32E4-44DF-B1E6-ECB32AA47B91}" dt="2024-11-12T04:15:09.287" v="97" actId="478"/>
          <ac:spMkLst>
            <pc:docMk/>
            <pc:sldMk cId="2803254491" sldId="2147480640"/>
            <ac:spMk id="13" creationId="{F3B7231C-E673-364D-6842-E65BF172C5AF}"/>
          </ac:spMkLst>
        </pc:spChg>
        <pc:spChg chg="add del mod">
          <ac:chgData name="Janarthanan Selvaraj" userId="6602e38f-3d91-48ea-8748-de1399c0a65e" providerId="ADAL" clId="{50251C7D-32E4-44DF-B1E6-ECB32AA47B91}" dt="2024-11-12T04:15:09.287" v="97" actId="478"/>
          <ac:spMkLst>
            <pc:docMk/>
            <pc:sldMk cId="2803254491" sldId="2147480640"/>
            <ac:spMk id="15" creationId="{CB4602E3-4902-0779-3006-9FCAD7016C69}"/>
          </ac:spMkLst>
        </pc:spChg>
        <pc:spChg chg="add del mod">
          <ac:chgData name="Janarthanan Selvaraj" userId="6602e38f-3d91-48ea-8748-de1399c0a65e" providerId="ADAL" clId="{50251C7D-32E4-44DF-B1E6-ECB32AA47B91}" dt="2024-11-12T04:15:09.287" v="97" actId="478"/>
          <ac:spMkLst>
            <pc:docMk/>
            <pc:sldMk cId="2803254491" sldId="2147480640"/>
            <ac:spMk id="16" creationId="{73AE63C9-3964-7966-49DB-935985E5D38D}"/>
          </ac:spMkLst>
        </pc:spChg>
        <pc:spChg chg="add del mod">
          <ac:chgData name="Janarthanan Selvaraj" userId="6602e38f-3d91-48ea-8748-de1399c0a65e" providerId="ADAL" clId="{50251C7D-32E4-44DF-B1E6-ECB32AA47B91}" dt="2024-11-12T04:15:09.287" v="97" actId="478"/>
          <ac:spMkLst>
            <pc:docMk/>
            <pc:sldMk cId="2803254491" sldId="2147480640"/>
            <ac:spMk id="18" creationId="{B82A8C2F-2137-2743-760B-BD492BF90584}"/>
          </ac:spMkLst>
        </pc:spChg>
        <pc:spChg chg="add del mod">
          <ac:chgData name="Janarthanan Selvaraj" userId="6602e38f-3d91-48ea-8748-de1399c0a65e" providerId="ADAL" clId="{50251C7D-32E4-44DF-B1E6-ECB32AA47B91}" dt="2024-11-12T04:15:09.287" v="97" actId="478"/>
          <ac:spMkLst>
            <pc:docMk/>
            <pc:sldMk cId="2803254491" sldId="2147480640"/>
            <ac:spMk id="19" creationId="{5F7C8449-7BC8-E776-1E5A-43860DD85B80}"/>
          </ac:spMkLst>
        </pc:spChg>
        <pc:spChg chg="add mod">
          <ac:chgData name="Janarthanan Selvaraj" userId="6602e38f-3d91-48ea-8748-de1399c0a65e" providerId="ADAL" clId="{50251C7D-32E4-44DF-B1E6-ECB32AA47B91}" dt="2024-11-12T04:14:41.369" v="92"/>
          <ac:spMkLst>
            <pc:docMk/>
            <pc:sldMk cId="2803254491" sldId="2147480640"/>
            <ac:spMk id="21" creationId="{6256E895-322D-D9E5-195E-2DFF96322B5A}"/>
          </ac:spMkLst>
        </pc:spChg>
        <pc:spChg chg="add mod">
          <ac:chgData name="Janarthanan Selvaraj" userId="6602e38f-3d91-48ea-8748-de1399c0a65e" providerId="ADAL" clId="{50251C7D-32E4-44DF-B1E6-ECB32AA47B91}" dt="2024-11-12T04:14:41.369" v="92"/>
          <ac:spMkLst>
            <pc:docMk/>
            <pc:sldMk cId="2803254491" sldId="2147480640"/>
            <ac:spMk id="22" creationId="{B4A0346E-15CB-A365-5120-734C99BFEC0B}"/>
          </ac:spMkLst>
        </pc:spChg>
        <pc:spChg chg="add mod">
          <ac:chgData name="Janarthanan Selvaraj" userId="6602e38f-3d91-48ea-8748-de1399c0a65e" providerId="ADAL" clId="{50251C7D-32E4-44DF-B1E6-ECB32AA47B91}" dt="2024-11-12T04:14:41.369" v="92"/>
          <ac:spMkLst>
            <pc:docMk/>
            <pc:sldMk cId="2803254491" sldId="2147480640"/>
            <ac:spMk id="23" creationId="{595B7B13-F3B9-FAD0-C456-DE2E9DFA7062}"/>
          </ac:spMkLst>
        </pc:spChg>
        <pc:spChg chg="add mod">
          <ac:chgData name="Janarthanan Selvaraj" userId="6602e38f-3d91-48ea-8748-de1399c0a65e" providerId="ADAL" clId="{50251C7D-32E4-44DF-B1E6-ECB32AA47B91}" dt="2024-11-12T04:14:41.369" v="92"/>
          <ac:spMkLst>
            <pc:docMk/>
            <pc:sldMk cId="2803254491" sldId="2147480640"/>
            <ac:spMk id="24" creationId="{5824D49B-CA84-7F5C-9E64-5272B4199E5B}"/>
          </ac:spMkLst>
        </pc:spChg>
        <pc:spChg chg="add mod">
          <ac:chgData name="Janarthanan Selvaraj" userId="6602e38f-3d91-48ea-8748-de1399c0a65e" providerId="ADAL" clId="{50251C7D-32E4-44DF-B1E6-ECB32AA47B91}" dt="2024-11-12T04:14:41.369" v="92"/>
          <ac:spMkLst>
            <pc:docMk/>
            <pc:sldMk cId="2803254491" sldId="2147480640"/>
            <ac:spMk id="25" creationId="{8BD12F60-370A-10DE-0441-47FB0D75B70D}"/>
          </ac:spMkLst>
        </pc:spChg>
        <pc:spChg chg="add mod">
          <ac:chgData name="Janarthanan Selvaraj" userId="6602e38f-3d91-48ea-8748-de1399c0a65e" providerId="ADAL" clId="{50251C7D-32E4-44DF-B1E6-ECB32AA47B91}" dt="2024-11-12T04:14:41.369" v="92"/>
          <ac:spMkLst>
            <pc:docMk/>
            <pc:sldMk cId="2803254491" sldId="2147480640"/>
            <ac:spMk id="26" creationId="{6E967B4D-11EF-CFC1-48C2-EAC616175C54}"/>
          </ac:spMkLst>
        </pc:spChg>
        <pc:spChg chg="add mod">
          <ac:chgData name="Janarthanan Selvaraj" userId="6602e38f-3d91-48ea-8748-de1399c0a65e" providerId="ADAL" clId="{50251C7D-32E4-44DF-B1E6-ECB32AA47B91}" dt="2024-11-12T04:14:41.369" v="92"/>
          <ac:spMkLst>
            <pc:docMk/>
            <pc:sldMk cId="2803254491" sldId="2147480640"/>
            <ac:spMk id="27" creationId="{F4ADA7FE-2E16-523D-BC6D-277B294223B9}"/>
          </ac:spMkLst>
        </pc:spChg>
        <pc:spChg chg="add mod">
          <ac:chgData name="Janarthanan Selvaraj" userId="6602e38f-3d91-48ea-8748-de1399c0a65e" providerId="ADAL" clId="{50251C7D-32E4-44DF-B1E6-ECB32AA47B91}" dt="2024-11-12T04:14:41.369" v="92"/>
          <ac:spMkLst>
            <pc:docMk/>
            <pc:sldMk cId="2803254491" sldId="2147480640"/>
            <ac:spMk id="28" creationId="{2D773E55-1465-A8E2-1A18-0BD1155A5D11}"/>
          </ac:spMkLst>
        </pc:spChg>
        <pc:spChg chg="add mod">
          <ac:chgData name="Janarthanan Selvaraj" userId="6602e38f-3d91-48ea-8748-de1399c0a65e" providerId="ADAL" clId="{50251C7D-32E4-44DF-B1E6-ECB32AA47B91}" dt="2024-11-12T04:15:09.287" v="97" actId="478"/>
          <ac:spMkLst>
            <pc:docMk/>
            <pc:sldMk cId="2803254491" sldId="2147480640"/>
            <ac:spMk id="30" creationId="{17B171A3-5F37-688C-4C88-8980E4C22DA2}"/>
          </ac:spMkLst>
        </pc:spChg>
        <pc:grpChg chg="add del mod">
          <ac:chgData name="Janarthanan Selvaraj" userId="6602e38f-3d91-48ea-8748-de1399c0a65e" providerId="ADAL" clId="{50251C7D-32E4-44DF-B1E6-ECB32AA47B91}" dt="2024-11-12T04:15:09.287" v="97" actId="478"/>
          <ac:grpSpMkLst>
            <pc:docMk/>
            <pc:sldMk cId="2803254491" sldId="2147480640"/>
            <ac:grpSpMk id="11" creationId="{F54BF240-3110-DD81-DF98-9A781F6DC00A}"/>
          </ac:grpSpMkLst>
        </pc:grpChg>
        <pc:grpChg chg="add del mod">
          <ac:chgData name="Janarthanan Selvaraj" userId="6602e38f-3d91-48ea-8748-de1399c0a65e" providerId="ADAL" clId="{50251C7D-32E4-44DF-B1E6-ECB32AA47B91}" dt="2024-11-12T04:15:09.287" v="97" actId="478"/>
          <ac:grpSpMkLst>
            <pc:docMk/>
            <pc:sldMk cId="2803254491" sldId="2147480640"/>
            <ac:grpSpMk id="14" creationId="{76DED646-9DF4-DBB6-DD03-F237D81C22AB}"/>
          </ac:grpSpMkLst>
        </pc:grpChg>
        <pc:grpChg chg="add del mod">
          <ac:chgData name="Janarthanan Selvaraj" userId="6602e38f-3d91-48ea-8748-de1399c0a65e" providerId="ADAL" clId="{50251C7D-32E4-44DF-B1E6-ECB32AA47B91}" dt="2024-11-12T04:15:09.287" v="97" actId="478"/>
          <ac:grpSpMkLst>
            <pc:docMk/>
            <pc:sldMk cId="2803254491" sldId="2147480640"/>
            <ac:grpSpMk id="17" creationId="{13968BBC-6544-F43A-2859-5C7FFC7F8448}"/>
          </ac:grpSpMkLst>
        </pc:grpChg>
        <pc:grpChg chg="add del mod">
          <ac:chgData name="Janarthanan Selvaraj" userId="6602e38f-3d91-48ea-8748-de1399c0a65e" providerId="ADAL" clId="{50251C7D-32E4-44DF-B1E6-ECB32AA47B91}" dt="2024-11-12T04:15:09.287" v="97" actId="478"/>
          <ac:grpSpMkLst>
            <pc:docMk/>
            <pc:sldMk cId="2803254491" sldId="2147480640"/>
            <ac:grpSpMk id="20" creationId="{CB7228EC-AE53-7D3F-8190-5F39D5234D04}"/>
          </ac:grpSpMkLst>
        </pc:grpChg>
        <pc:picChg chg="del">
          <ac:chgData name="Janarthanan Selvaraj" userId="6602e38f-3d91-48ea-8748-de1399c0a65e" providerId="ADAL" clId="{50251C7D-32E4-44DF-B1E6-ECB32AA47B91}" dt="2024-11-12T04:13:59.558" v="86" actId="478"/>
          <ac:picMkLst>
            <pc:docMk/>
            <pc:sldMk cId="2803254491" sldId="2147480640"/>
            <ac:picMk id="3" creationId="{1EA1310A-BA56-9838-6978-F61F1ED15452}"/>
          </ac:picMkLst>
        </pc:picChg>
        <pc:picChg chg="add del mod">
          <ac:chgData name="Janarthanan Selvaraj" userId="6602e38f-3d91-48ea-8748-de1399c0a65e" providerId="ADAL" clId="{50251C7D-32E4-44DF-B1E6-ECB32AA47B91}" dt="2024-11-12T04:14:40.458" v="91" actId="478"/>
          <ac:picMkLst>
            <pc:docMk/>
            <pc:sldMk cId="2803254491" sldId="2147480640"/>
            <ac:picMk id="8" creationId="{4AFA1F0A-00EA-F7A2-9661-A3189C3565E8}"/>
          </ac:picMkLst>
        </pc:picChg>
      </pc:sldChg>
      <pc:sldChg chg="addSp delSp modSp add del mod setBg chgLayout">
        <pc:chgData name="Janarthanan Selvaraj" userId="6602e38f-3d91-48ea-8748-de1399c0a65e" providerId="ADAL" clId="{50251C7D-32E4-44DF-B1E6-ECB32AA47B91}" dt="2024-11-12T05:58:29.952" v="357" actId="47"/>
        <pc:sldMkLst>
          <pc:docMk/>
          <pc:sldMk cId="611092196" sldId="2147480641"/>
        </pc:sldMkLst>
        <pc:spChg chg="mod ord">
          <ac:chgData name="Janarthanan Selvaraj" userId="6602e38f-3d91-48ea-8748-de1399c0a65e" providerId="ADAL" clId="{50251C7D-32E4-44DF-B1E6-ECB32AA47B91}" dt="2024-11-12T04:23:28.262" v="136" actId="255"/>
          <ac:spMkLst>
            <pc:docMk/>
            <pc:sldMk cId="611092196" sldId="2147480641"/>
            <ac:spMk id="2" creationId="{89118941-7770-9AB5-DDD5-340AA68853C8}"/>
          </ac:spMkLst>
        </pc:spChg>
        <pc:spChg chg="add del mod ord">
          <ac:chgData name="Janarthanan Selvaraj" userId="6602e38f-3d91-48ea-8748-de1399c0a65e" providerId="ADAL" clId="{50251C7D-32E4-44DF-B1E6-ECB32AA47B91}" dt="2024-11-12T04:22:49.021" v="107" actId="26606"/>
          <ac:spMkLst>
            <pc:docMk/>
            <pc:sldMk cId="611092196" sldId="2147480641"/>
            <ac:spMk id="4" creationId="{E3E61999-2D86-B030-3613-9152BE255242}"/>
          </ac:spMkLst>
        </pc:spChg>
        <pc:spChg chg="add">
          <ac:chgData name="Janarthanan Selvaraj" userId="6602e38f-3d91-48ea-8748-de1399c0a65e" providerId="ADAL" clId="{50251C7D-32E4-44DF-B1E6-ECB32AA47B91}" dt="2024-11-12T04:22:49.021" v="107" actId="26606"/>
          <ac:spMkLst>
            <pc:docMk/>
            <pc:sldMk cId="611092196" sldId="2147480641"/>
            <ac:spMk id="10" creationId="{2659FDB4-FCBE-4A89-B46D-43D4FA54464D}"/>
          </ac:spMkLst>
        </pc:spChg>
        <pc:graphicFrameChg chg="add mod">
          <ac:chgData name="Janarthanan Selvaraj" userId="6602e38f-3d91-48ea-8748-de1399c0a65e" providerId="ADAL" clId="{50251C7D-32E4-44DF-B1E6-ECB32AA47B91}" dt="2024-11-12T05:48:38.328" v="141"/>
          <ac:graphicFrameMkLst>
            <pc:docMk/>
            <pc:sldMk cId="611092196" sldId="2147480641"/>
            <ac:graphicFrameMk id="3" creationId="{4ECBD56A-D690-D78F-16B7-5E86F7FEC160}"/>
          </ac:graphicFrameMkLst>
        </pc:graphicFrameChg>
        <pc:graphicFrameChg chg="add">
          <ac:chgData name="Janarthanan Selvaraj" userId="6602e38f-3d91-48ea-8748-de1399c0a65e" providerId="ADAL" clId="{50251C7D-32E4-44DF-B1E6-ECB32AA47B91}" dt="2024-11-12T04:22:49.021" v="107" actId="26606"/>
          <ac:graphicFrameMkLst>
            <pc:docMk/>
            <pc:sldMk cId="611092196" sldId="2147480641"/>
            <ac:graphicFrameMk id="6" creationId="{2F2038AA-F18C-805A-FDDB-5552BCF252C6}"/>
          </ac:graphicFrameMkLst>
        </pc:graphicFrameChg>
        <pc:picChg chg="del">
          <ac:chgData name="Janarthanan Selvaraj" userId="6602e38f-3d91-48ea-8748-de1399c0a65e" providerId="ADAL" clId="{50251C7D-32E4-44DF-B1E6-ECB32AA47B91}" dt="2024-11-12T04:21:54.848" v="100" actId="478"/>
          <ac:picMkLst>
            <pc:docMk/>
            <pc:sldMk cId="611092196" sldId="2147480641"/>
            <ac:picMk id="3" creationId="{D4EDB1BE-C9C3-F5FE-E76E-4193F296EFBC}"/>
          </ac:picMkLst>
        </pc:picChg>
        <pc:cxnChg chg="add">
          <ac:chgData name="Janarthanan Selvaraj" userId="6602e38f-3d91-48ea-8748-de1399c0a65e" providerId="ADAL" clId="{50251C7D-32E4-44DF-B1E6-ECB32AA47B91}" dt="2024-11-12T04:22:49.021" v="107" actId="26606"/>
          <ac:cxnSpMkLst>
            <pc:docMk/>
            <pc:sldMk cId="611092196" sldId="2147480641"/>
            <ac:cxnSpMk id="12" creationId="{C8F51B3F-8331-4E4A-AE96-D47B1006EEAD}"/>
          </ac:cxnSpMkLst>
        </pc:cxnChg>
      </pc:sldChg>
      <pc:sldChg chg="add del">
        <pc:chgData name="Janarthanan Selvaraj" userId="6602e38f-3d91-48ea-8748-de1399c0a65e" providerId="ADAL" clId="{50251C7D-32E4-44DF-B1E6-ECB32AA47B91}" dt="2024-11-12T08:12:49.527" v="445" actId="47"/>
        <pc:sldMkLst>
          <pc:docMk/>
          <pc:sldMk cId="2111339958" sldId="2147480642"/>
        </pc:sldMkLst>
      </pc:sldChg>
      <pc:sldChg chg="addSp delSp modSp add del mod">
        <pc:chgData name="Janarthanan Selvaraj" userId="6602e38f-3d91-48ea-8748-de1399c0a65e" providerId="ADAL" clId="{50251C7D-32E4-44DF-B1E6-ECB32AA47B91}" dt="2024-11-12T08:14:13.198" v="466" actId="47"/>
        <pc:sldMkLst>
          <pc:docMk/>
          <pc:sldMk cId="196461785" sldId="2147480643"/>
        </pc:sldMkLst>
        <pc:spChg chg="add mod">
          <ac:chgData name="Janarthanan Selvaraj" userId="6602e38f-3d91-48ea-8748-de1399c0a65e" providerId="ADAL" clId="{50251C7D-32E4-44DF-B1E6-ECB32AA47B91}" dt="2024-11-12T05:49:51.394" v="178"/>
          <ac:spMkLst>
            <pc:docMk/>
            <pc:sldMk cId="196461785" sldId="2147480643"/>
            <ac:spMk id="2" creationId="{D981BA0A-8320-5D19-6F81-601E98E2788A}"/>
          </ac:spMkLst>
        </pc:spChg>
        <pc:spChg chg="add mod">
          <ac:chgData name="Janarthanan Selvaraj" userId="6602e38f-3d91-48ea-8748-de1399c0a65e" providerId="ADAL" clId="{50251C7D-32E4-44DF-B1E6-ECB32AA47B91}" dt="2024-11-12T05:49:51.394" v="178"/>
          <ac:spMkLst>
            <pc:docMk/>
            <pc:sldMk cId="196461785" sldId="2147480643"/>
            <ac:spMk id="4" creationId="{DE76D41E-06CA-2288-2D90-B2B921F4DA22}"/>
          </ac:spMkLst>
        </pc:spChg>
        <pc:spChg chg="mod">
          <ac:chgData name="Janarthanan Selvaraj" userId="6602e38f-3d91-48ea-8748-de1399c0a65e" providerId="ADAL" clId="{50251C7D-32E4-44DF-B1E6-ECB32AA47B91}" dt="2024-11-12T05:50:02.523" v="196" actId="2711"/>
          <ac:spMkLst>
            <pc:docMk/>
            <pc:sldMk cId="196461785" sldId="2147480643"/>
            <ac:spMk id="5" creationId="{F5821A10-583C-EC22-1386-3A049D6D764D}"/>
          </ac:spMkLst>
        </pc:spChg>
        <pc:spChg chg="add mod">
          <ac:chgData name="Janarthanan Selvaraj" userId="6602e38f-3d91-48ea-8748-de1399c0a65e" providerId="ADAL" clId="{50251C7D-32E4-44DF-B1E6-ECB32AA47B91}" dt="2024-11-12T05:49:51.394" v="178"/>
          <ac:spMkLst>
            <pc:docMk/>
            <pc:sldMk cId="196461785" sldId="2147480643"/>
            <ac:spMk id="7" creationId="{7E4F9264-A8E7-70A8-EB4B-D331DF1CAD45}"/>
          </ac:spMkLst>
        </pc:spChg>
        <pc:spChg chg="add mod">
          <ac:chgData name="Janarthanan Selvaraj" userId="6602e38f-3d91-48ea-8748-de1399c0a65e" providerId="ADAL" clId="{50251C7D-32E4-44DF-B1E6-ECB32AA47B91}" dt="2024-11-12T05:49:51.394" v="178"/>
          <ac:spMkLst>
            <pc:docMk/>
            <pc:sldMk cId="196461785" sldId="2147480643"/>
            <ac:spMk id="9" creationId="{91873957-F7D0-4843-FBAD-CAFFF7598459}"/>
          </ac:spMkLst>
        </pc:spChg>
        <pc:spChg chg="add mod">
          <ac:chgData name="Janarthanan Selvaraj" userId="6602e38f-3d91-48ea-8748-de1399c0a65e" providerId="ADAL" clId="{50251C7D-32E4-44DF-B1E6-ECB32AA47B91}" dt="2024-11-12T05:49:51.394" v="178"/>
          <ac:spMkLst>
            <pc:docMk/>
            <pc:sldMk cId="196461785" sldId="2147480643"/>
            <ac:spMk id="11" creationId="{A15F9544-5B88-ACC7-95AF-712834BDC163}"/>
          </ac:spMkLst>
        </pc:spChg>
        <pc:spChg chg="add mod">
          <ac:chgData name="Janarthanan Selvaraj" userId="6602e38f-3d91-48ea-8748-de1399c0a65e" providerId="ADAL" clId="{50251C7D-32E4-44DF-B1E6-ECB32AA47B91}" dt="2024-11-12T05:49:51.394" v="178"/>
          <ac:spMkLst>
            <pc:docMk/>
            <pc:sldMk cId="196461785" sldId="2147480643"/>
            <ac:spMk id="13" creationId="{D30A8B83-4F72-8F9F-2F25-08FFFA4BD7AD}"/>
          </ac:spMkLst>
        </pc:spChg>
        <pc:spChg chg="add mod">
          <ac:chgData name="Janarthanan Selvaraj" userId="6602e38f-3d91-48ea-8748-de1399c0a65e" providerId="ADAL" clId="{50251C7D-32E4-44DF-B1E6-ECB32AA47B91}" dt="2024-11-12T05:49:51.394" v="178"/>
          <ac:spMkLst>
            <pc:docMk/>
            <pc:sldMk cId="196461785" sldId="2147480643"/>
            <ac:spMk id="15" creationId="{F765858D-756E-4249-5AE5-F286D86BCCCF}"/>
          </ac:spMkLst>
        </pc:spChg>
        <pc:spChg chg="add mod">
          <ac:chgData name="Janarthanan Selvaraj" userId="6602e38f-3d91-48ea-8748-de1399c0a65e" providerId="ADAL" clId="{50251C7D-32E4-44DF-B1E6-ECB32AA47B91}" dt="2024-11-12T05:49:51.394" v="178"/>
          <ac:spMkLst>
            <pc:docMk/>
            <pc:sldMk cId="196461785" sldId="2147480643"/>
            <ac:spMk id="17" creationId="{A1D76180-BB7E-1DBA-D7F9-83380B96360F}"/>
          </ac:spMkLst>
        </pc:spChg>
        <pc:spChg chg="add mod">
          <ac:chgData name="Janarthanan Selvaraj" userId="6602e38f-3d91-48ea-8748-de1399c0a65e" providerId="ADAL" clId="{50251C7D-32E4-44DF-B1E6-ECB32AA47B91}" dt="2024-11-12T05:49:51.394" v="178"/>
          <ac:spMkLst>
            <pc:docMk/>
            <pc:sldMk cId="196461785" sldId="2147480643"/>
            <ac:spMk id="18" creationId="{45082179-555E-4276-EAD5-1DF76E1D1E78}"/>
          </ac:spMkLst>
        </pc:spChg>
        <pc:spChg chg="add mod">
          <ac:chgData name="Janarthanan Selvaraj" userId="6602e38f-3d91-48ea-8748-de1399c0a65e" providerId="ADAL" clId="{50251C7D-32E4-44DF-B1E6-ECB32AA47B91}" dt="2024-11-12T05:49:51.394" v="178"/>
          <ac:spMkLst>
            <pc:docMk/>
            <pc:sldMk cId="196461785" sldId="2147480643"/>
            <ac:spMk id="19" creationId="{1A88E598-5012-2756-44C1-C3E6412D6B7F}"/>
          </ac:spMkLst>
        </pc:spChg>
        <pc:spChg chg="add mod">
          <ac:chgData name="Janarthanan Selvaraj" userId="6602e38f-3d91-48ea-8748-de1399c0a65e" providerId="ADAL" clId="{50251C7D-32E4-44DF-B1E6-ECB32AA47B91}" dt="2024-11-12T05:49:51.394" v="178"/>
          <ac:spMkLst>
            <pc:docMk/>
            <pc:sldMk cId="196461785" sldId="2147480643"/>
            <ac:spMk id="20" creationId="{128B1F8E-8171-C2ED-61D6-ABF76EE159BE}"/>
          </ac:spMkLst>
        </pc:spChg>
        <pc:spChg chg="add mod">
          <ac:chgData name="Janarthanan Selvaraj" userId="6602e38f-3d91-48ea-8748-de1399c0a65e" providerId="ADAL" clId="{50251C7D-32E4-44DF-B1E6-ECB32AA47B91}" dt="2024-11-12T05:49:51.394" v="178"/>
          <ac:spMkLst>
            <pc:docMk/>
            <pc:sldMk cId="196461785" sldId="2147480643"/>
            <ac:spMk id="21" creationId="{01057B74-C1B2-CF28-F485-2A2698A50B8E}"/>
          </ac:spMkLst>
        </pc:spChg>
        <pc:spChg chg="add mod">
          <ac:chgData name="Janarthanan Selvaraj" userId="6602e38f-3d91-48ea-8748-de1399c0a65e" providerId="ADAL" clId="{50251C7D-32E4-44DF-B1E6-ECB32AA47B91}" dt="2024-11-12T05:49:51.394" v="178"/>
          <ac:spMkLst>
            <pc:docMk/>
            <pc:sldMk cId="196461785" sldId="2147480643"/>
            <ac:spMk id="22" creationId="{EE6DC11F-BA47-CE19-3CDF-213962E49E26}"/>
          </ac:spMkLst>
        </pc:spChg>
        <pc:spChg chg="add mod">
          <ac:chgData name="Janarthanan Selvaraj" userId="6602e38f-3d91-48ea-8748-de1399c0a65e" providerId="ADAL" clId="{50251C7D-32E4-44DF-B1E6-ECB32AA47B91}" dt="2024-11-12T05:49:51.394" v="178"/>
          <ac:spMkLst>
            <pc:docMk/>
            <pc:sldMk cId="196461785" sldId="2147480643"/>
            <ac:spMk id="23" creationId="{E55647CF-3C40-CE45-02F8-53D19384585E}"/>
          </ac:spMkLst>
        </pc:spChg>
        <pc:spChg chg="add mod">
          <ac:chgData name="Janarthanan Selvaraj" userId="6602e38f-3d91-48ea-8748-de1399c0a65e" providerId="ADAL" clId="{50251C7D-32E4-44DF-B1E6-ECB32AA47B91}" dt="2024-11-12T05:49:51.394" v="178"/>
          <ac:spMkLst>
            <pc:docMk/>
            <pc:sldMk cId="196461785" sldId="2147480643"/>
            <ac:spMk id="24" creationId="{CDEB7C50-7420-F533-2742-C392759B3501}"/>
          </ac:spMkLst>
        </pc:spChg>
        <pc:spChg chg="add mod">
          <ac:chgData name="Janarthanan Selvaraj" userId="6602e38f-3d91-48ea-8748-de1399c0a65e" providerId="ADAL" clId="{50251C7D-32E4-44DF-B1E6-ECB32AA47B91}" dt="2024-11-12T05:49:51.394" v="178"/>
          <ac:spMkLst>
            <pc:docMk/>
            <pc:sldMk cId="196461785" sldId="2147480643"/>
            <ac:spMk id="25" creationId="{7B4BD97B-AFB2-4172-CB99-7BFFC9BDFE57}"/>
          </ac:spMkLst>
        </pc:spChg>
        <pc:spChg chg="add mod">
          <ac:chgData name="Janarthanan Selvaraj" userId="6602e38f-3d91-48ea-8748-de1399c0a65e" providerId="ADAL" clId="{50251C7D-32E4-44DF-B1E6-ECB32AA47B91}" dt="2024-11-12T05:49:51.394" v="178"/>
          <ac:spMkLst>
            <pc:docMk/>
            <pc:sldMk cId="196461785" sldId="2147480643"/>
            <ac:spMk id="26" creationId="{EB17957F-A82F-DE0F-A517-6959189557AD}"/>
          </ac:spMkLst>
        </pc:spChg>
        <pc:spChg chg="add mod">
          <ac:chgData name="Janarthanan Selvaraj" userId="6602e38f-3d91-48ea-8748-de1399c0a65e" providerId="ADAL" clId="{50251C7D-32E4-44DF-B1E6-ECB32AA47B91}" dt="2024-11-12T05:49:51.394" v="178"/>
          <ac:spMkLst>
            <pc:docMk/>
            <pc:sldMk cId="196461785" sldId="2147480643"/>
            <ac:spMk id="27" creationId="{19D3B108-EE8F-B987-AA01-9CAE48317285}"/>
          </ac:spMkLst>
        </pc:spChg>
        <pc:spChg chg="add mod">
          <ac:chgData name="Janarthanan Selvaraj" userId="6602e38f-3d91-48ea-8748-de1399c0a65e" providerId="ADAL" clId="{50251C7D-32E4-44DF-B1E6-ECB32AA47B91}" dt="2024-11-12T05:49:51.394" v="178"/>
          <ac:spMkLst>
            <pc:docMk/>
            <pc:sldMk cId="196461785" sldId="2147480643"/>
            <ac:spMk id="28" creationId="{754AA18C-E102-755A-E46E-8DCB058740D0}"/>
          </ac:spMkLst>
        </pc:spChg>
        <pc:spChg chg="add mod">
          <ac:chgData name="Janarthanan Selvaraj" userId="6602e38f-3d91-48ea-8748-de1399c0a65e" providerId="ADAL" clId="{50251C7D-32E4-44DF-B1E6-ECB32AA47B91}" dt="2024-11-12T05:49:51.394" v="178"/>
          <ac:spMkLst>
            <pc:docMk/>
            <pc:sldMk cId="196461785" sldId="2147480643"/>
            <ac:spMk id="29" creationId="{D12BF25E-ED12-6859-1CA3-DC388A7F66B0}"/>
          </ac:spMkLst>
        </pc:spChg>
        <pc:spChg chg="add mod">
          <ac:chgData name="Janarthanan Selvaraj" userId="6602e38f-3d91-48ea-8748-de1399c0a65e" providerId="ADAL" clId="{50251C7D-32E4-44DF-B1E6-ECB32AA47B91}" dt="2024-11-12T05:49:51.394" v="178"/>
          <ac:spMkLst>
            <pc:docMk/>
            <pc:sldMk cId="196461785" sldId="2147480643"/>
            <ac:spMk id="30" creationId="{EF978E42-3F91-7AC8-2816-8CFAB4219321}"/>
          </ac:spMkLst>
        </pc:spChg>
        <pc:grpChg chg="add mod">
          <ac:chgData name="Janarthanan Selvaraj" userId="6602e38f-3d91-48ea-8748-de1399c0a65e" providerId="ADAL" clId="{50251C7D-32E4-44DF-B1E6-ECB32AA47B91}" dt="2024-11-12T05:49:51.394" v="178"/>
          <ac:grpSpMkLst>
            <pc:docMk/>
            <pc:sldMk cId="196461785" sldId="2147480643"/>
            <ac:grpSpMk id="3" creationId="{8B117ADF-EAFE-F2A5-88BD-E9264C2478E0}"/>
          </ac:grpSpMkLst>
        </pc:grpChg>
        <pc:grpChg chg="add mod">
          <ac:chgData name="Janarthanan Selvaraj" userId="6602e38f-3d91-48ea-8748-de1399c0a65e" providerId="ADAL" clId="{50251C7D-32E4-44DF-B1E6-ECB32AA47B91}" dt="2024-11-12T05:49:51.394" v="178"/>
          <ac:grpSpMkLst>
            <pc:docMk/>
            <pc:sldMk cId="196461785" sldId="2147480643"/>
            <ac:grpSpMk id="6" creationId="{F1851728-E00B-AE5F-B39E-B77BD3EFE759}"/>
          </ac:grpSpMkLst>
        </pc:grpChg>
        <pc:grpChg chg="add mod">
          <ac:chgData name="Janarthanan Selvaraj" userId="6602e38f-3d91-48ea-8748-de1399c0a65e" providerId="ADAL" clId="{50251C7D-32E4-44DF-B1E6-ECB32AA47B91}" dt="2024-11-12T05:49:51.394" v="178"/>
          <ac:grpSpMkLst>
            <pc:docMk/>
            <pc:sldMk cId="196461785" sldId="2147480643"/>
            <ac:grpSpMk id="8" creationId="{AB1FAA12-25A5-5C60-E72A-0C2A243C5985}"/>
          </ac:grpSpMkLst>
        </pc:grpChg>
        <pc:grpChg chg="add mod">
          <ac:chgData name="Janarthanan Selvaraj" userId="6602e38f-3d91-48ea-8748-de1399c0a65e" providerId="ADAL" clId="{50251C7D-32E4-44DF-B1E6-ECB32AA47B91}" dt="2024-11-12T05:49:51.394" v="178"/>
          <ac:grpSpMkLst>
            <pc:docMk/>
            <pc:sldMk cId="196461785" sldId="2147480643"/>
            <ac:grpSpMk id="10" creationId="{38F271CC-8ADC-E051-5ECA-1CC1EFCAFA25}"/>
          </ac:grpSpMkLst>
        </pc:grpChg>
        <pc:grpChg chg="add mod">
          <ac:chgData name="Janarthanan Selvaraj" userId="6602e38f-3d91-48ea-8748-de1399c0a65e" providerId="ADAL" clId="{50251C7D-32E4-44DF-B1E6-ECB32AA47B91}" dt="2024-11-12T05:49:51.394" v="178"/>
          <ac:grpSpMkLst>
            <pc:docMk/>
            <pc:sldMk cId="196461785" sldId="2147480643"/>
            <ac:grpSpMk id="12" creationId="{ECFBC7EA-F266-9B16-75F7-440A1F106B93}"/>
          </ac:grpSpMkLst>
        </pc:grpChg>
        <pc:grpChg chg="add mod">
          <ac:chgData name="Janarthanan Selvaraj" userId="6602e38f-3d91-48ea-8748-de1399c0a65e" providerId="ADAL" clId="{50251C7D-32E4-44DF-B1E6-ECB32AA47B91}" dt="2024-11-12T05:49:51.394" v="178"/>
          <ac:grpSpMkLst>
            <pc:docMk/>
            <pc:sldMk cId="196461785" sldId="2147480643"/>
            <ac:grpSpMk id="14" creationId="{249F5C94-5701-36FF-3002-3991EFC05A6D}"/>
          </ac:grpSpMkLst>
        </pc:grpChg>
        <pc:grpChg chg="add mod">
          <ac:chgData name="Janarthanan Selvaraj" userId="6602e38f-3d91-48ea-8748-de1399c0a65e" providerId="ADAL" clId="{50251C7D-32E4-44DF-B1E6-ECB32AA47B91}" dt="2024-11-12T05:49:51.394" v="178"/>
          <ac:grpSpMkLst>
            <pc:docMk/>
            <pc:sldMk cId="196461785" sldId="2147480643"/>
            <ac:grpSpMk id="16" creationId="{C8ED3ED5-E5B2-7035-C86A-EC8CF710489C}"/>
          </ac:grpSpMkLst>
        </pc:grpChg>
        <pc:picChg chg="add mod">
          <ac:chgData name="Janarthanan Selvaraj" userId="6602e38f-3d91-48ea-8748-de1399c0a65e" providerId="ADAL" clId="{50251C7D-32E4-44DF-B1E6-ECB32AA47B91}" dt="2024-11-12T05:50:11.421" v="198" actId="1076"/>
          <ac:picMkLst>
            <pc:docMk/>
            <pc:sldMk cId="196461785" sldId="2147480643"/>
            <ac:picMk id="31" creationId="{364AD490-3276-BDB1-C183-7D2BE2C80605}"/>
          </ac:picMkLst>
        </pc:picChg>
        <pc:picChg chg="del">
          <ac:chgData name="Janarthanan Selvaraj" userId="6602e38f-3d91-48ea-8748-de1399c0a65e" providerId="ADAL" clId="{50251C7D-32E4-44DF-B1E6-ECB32AA47B91}" dt="2024-11-12T05:49:37.817" v="174" actId="478"/>
          <ac:picMkLst>
            <pc:docMk/>
            <pc:sldMk cId="196461785" sldId="2147480643"/>
            <ac:picMk id="1026" creationId="{7B16F2C8-C8AD-6B27-0532-8F0D92DFB6C9}"/>
          </ac:picMkLst>
        </pc:picChg>
      </pc:sldChg>
      <pc:sldChg chg="addSp delSp modSp add del mod">
        <pc:chgData name="Janarthanan Selvaraj" userId="6602e38f-3d91-48ea-8748-de1399c0a65e" providerId="ADAL" clId="{50251C7D-32E4-44DF-B1E6-ECB32AA47B91}" dt="2024-11-12T05:56:55.624" v="295" actId="47"/>
        <pc:sldMkLst>
          <pc:docMk/>
          <pc:sldMk cId="4168675999" sldId="2147480644"/>
        </pc:sldMkLst>
        <pc:spChg chg="del">
          <ac:chgData name="Janarthanan Selvaraj" userId="6602e38f-3d91-48ea-8748-de1399c0a65e" providerId="ADAL" clId="{50251C7D-32E4-44DF-B1E6-ECB32AA47B91}" dt="2024-11-12T05:51:10.873" v="207" actId="478"/>
          <ac:spMkLst>
            <pc:docMk/>
            <pc:sldMk cId="4168675999" sldId="2147480644"/>
            <ac:spMk id="2" creationId="{3411C1FE-8DCE-49EB-49AA-332FF9D695A1}"/>
          </ac:spMkLst>
        </pc:spChg>
        <pc:spChg chg="mod">
          <ac:chgData name="Janarthanan Selvaraj" userId="6602e38f-3d91-48ea-8748-de1399c0a65e" providerId="ADAL" clId="{50251C7D-32E4-44DF-B1E6-ECB32AA47B91}" dt="2024-11-12T05:52:02.430" v="252" actId="1076"/>
          <ac:spMkLst>
            <pc:docMk/>
            <pc:sldMk cId="4168675999" sldId="2147480644"/>
            <ac:spMk id="3" creationId="{D26CBDD2-BCD3-5E6B-336E-012450A8614C}"/>
          </ac:spMkLst>
        </pc:spChg>
        <pc:spChg chg="add del mod">
          <ac:chgData name="Janarthanan Selvaraj" userId="6602e38f-3d91-48ea-8748-de1399c0a65e" providerId="ADAL" clId="{50251C7D-32E4-44DF-B1E6-ECB32AA47B91}" dt="2024-11-12T05:51:12.895" v="208" actId="478"/>
          <ac:spMkLst>
            <pc:docMk/>
            <pc:sldMk cId="4168675999" sldId="2147480644"/>
            <ac:spMk id="6" creationId="{82129649-3FA8-B085-2B4F-B0D081835662}"/>
          </ac:spMkLst>
        </pc:spChg>
        <pc:picChg chg="add mod">
          <ac:chgData name="Janarthanan Selvaraj" userId="6602e38f-3d91-48ea-8748-de1399c0a65e" providerId="ADAL" clId="{50251C7D-32E4-44DF-B1E6-ECB32AA47B91}" dt="2024-11-12T05:51:03.855" v="206" actId="1076"/>
          <ac:picMkLst>
            <pc:docMk/>
            <pc:sldMk cId="4168675999" sldId="2147480644"/>
            <ac:picMk id="4" creationId="{B0D4F140-388F-5EAC-9A4D-DC8632E6C748}"/>
          </ac:picMkLst>
        </pc:picChg>
        <pc:picChg chg="del">
          <ac:chgData name="Janarthanan Selvaraj" userId="6602e38f-3d91-48ea-8748-de1399c0a65e" providerId="ADAL" clId="{50251C7D-32E4-44DF-B1E6-ECB32AA47B91}" dt="2024-11-12T05:50:33.818" v="200" actId="478"/>
          <ac:picMkLst>
            <pc:docMk/>
            <pc:sldMk cId="4168675999" sldId="2147480644"/>
            <ac:picMk id="7" creationId="{3E99A911-22BD-72FC-D922-B377879D670A}"/>
          </ac:picMkLst>
        </pc:picChg>
      </pc:sldChg>
      <pc:sldChg chg="addSp delSp modSp add del mod">
        <pc:chgData name="Janarthanan Selvaraj" userId="6602e38f-3d91-48ea-8748-de1399c0a65e" providerId="ADAL" clId="{50251C7D-32E4-44DF-B1E6-ECB32AA47B91}" dt="2024-11-12T05:57:42.229" v="301" actId="47"/>
        <pc:sldMkLst>
          <pc:docMk/>
          <pc:sldMk cId="2309238500" sldId="2147480645"/>
        </pc:sldMkLst>
        <pc:picChg chg="add mod">
          <ac:chgData name="Janarthanan Selvaraj" userId="6602e38f-3d91-48ea-8748-de1399c0a65e" providerId="ADAL" clId="{50251C7D-32E4-44DF-B1E6-ECB32AA47B91}" dt="2024-11-12T05:52:49.903" v="261" actId="1076"/>
          <ac:picMkLst>
            <pc:docMk/>
            <pc:sldMk cId="2309238500" sldId="2147480645"/>
            <ac:picMk id="2" creationId="{6282C1D9-0CB1-0234-A9E4-CAFE5BC44507}"/>
          </ac:picMkLst>
        </pc:picChg>
        <pc:picChg chg="del">
          <ac:chgData name="Janarthanan Selvaraj" userId="6602e38f-3d91-48ea-8748-de1399c0a65e" providerId="ADAL" clId="{50251C7D-32E4-44DF-B1E6-ECB32AA47B91}" dt="2024-11-12T05:52:22.233" v="255" actId="478"/>
          <ac:picMkLst>
            <pc:docMk/>
            <pc:sldMk cId="2309238500" sldId="2147480645"/>
            <ac:picMk id="4" creationId="{7A189B12-5ECE-D568-ABB1-C273FA69BA02}"/>
          </ac:picMkLst>
        </pc:picChg>
      </pc:sldChg>
      <pc:sldChg chg="addSp delSp modSp add mod">
        <pc:chgData name="Janarthanan Selvaraj" userId="6602e38f-3d91-48ea-8748-de1399c0a65e" providerId="ADAL" clId="{50251C7D-32E4-44DF-B1E6-ECB32AA47B91}" dt="2024-11-12T05:56:46.455" v="293" actId="20577"/>
        <pc:sldMkLst>
          <pc:docMk/>
          <pc:sldMk cId="4177737925" sldId="2147480646"/>
        </pc:sldMkLst>
        <pc:spChg chg="mod">
          <ac:chgData name="Janarthanan Selvaraj" userId="6602e38f-3d91-48ea-8748-de1399c0a65e" providerId="ADAL" clId="{50251C7D-32E4-44DF-B1E6-ECB32AA47B91}" dt="2024-11-12T05:56:46.455" v="293" actId="20577"/>
          <ac:spMkLst>
            <pc:docMk/>
            <pc:sldMk cId="4177737925" sldId="2147480646"/>
            <ac:spMk id="2" creationId="{F89696D3-3F9C-42D2-AC89-7E1229CE525D}"/>
          </ac:spMkLst>
        </pc:spChg>
        <pc:picChg chg="add mod">
          <ac:chgData name="Janarthanan Selvaraj" userId="6602e38f-3d91-48ea-8748-de1399c0a65e" providerId="ADAL" clId="{50251C7D-32E4-44DF-B1E6-ECB32AA47B91}" dt="2024-11-12T05:56:39.682" v="270" actId="1076"/>
          <ac:picMkLst>
            <pc:docMk/>
            <pc:sldMk cId="4177737925" sldId="2147480646"/>
            <ac:picMk id="3" creationId="{C74AF271-FFE5-7020-35D3-1DD78978BFE9}"/>
          </ac:picMkLst>
        </pc:picChg>
        <pc:picChg chg="del">
          <ac:chgData name="Janarthanan Selvaraj" userId="6602e38f-3d91-48ea-8748-de1399c0a65e" providerId="ADAL" clId="{50251C7D-32E4-44DF-B1E6-ECB32AA47B91}" dt="2024-11-12T05:56:25.294" v="266" actId="478"/>
          <ac:picMkLst>
            <pc:docMk/>
            <pc:sldMk cId="4177737925" sldId="2147480646"/>
            <ac:picMk id="4" creationId="{C89EFF0E-9148-9131-A095-A0450D67E640}"/>
          </ac:picMkLst>
        </pc:picChg>
      </pc:sldChg>
      <pc:sldChg chg="addSp delSp modSp add del mod">
        <pc:chgData name="Janarthanan Selvaraj" userId="6602e38f-3d91-48ea-8748-de1399c0a65e" providerId="ADAL" clId="{50251C7D-32E4-44DF-B1E6-ECB32AA47B91}" dt="2024-11-13T01:57:03.331" v="1208" actId="47"/>
        <pc:sldMkLst>
          <pc:docMk/>
          <pc:sldMk cId="4124102573" sldId="2147480647"/>
        </pc:sldMkLst>
        <pc:spChg chg="mod">
          <ac:chgData name="Janarthanan Selvaraj" userId="6602e38f-3d91-48ea-8748-de1399c0a65e" providerId="ADAL" clId="{50251C7D-32E4-44DF-B1E6-ECB32AA47B91}" dt="2024-11-13T01:56:58.067" v="1207" actId="20577"/>
          <ac:spMkLst>
            <pc:docMk/>
            <pc:sldMk cId="4124102573" sldId="2147480647"/>
            <ac:spMk id="2" creationId="{FDDE7F39-AB99-E39C-6BDF-2FE06EAA688E}"/>
          </ac:spMkLst>
        </pc:spChg>
        <pc:picChg chg="del">
          <ac:chgData name="Janarthanan Selvaraj" userId="6602e38f-3d91-48ea-8748-de1399c0a65e" providerId="ADAL" clId="{50251C7D-32E4-44DF-B1E6-ECB32AA47B91}" dt="2024-11-12T05:57:30.740" v="296" actId="478"/>
          <ac:picMkLst>
            <pc:docMk/>
            <pc:sldMk cId="4124102573" sldId="2147480647"/>
            <ac:picMk id="3" creationId="{C17AC07B-0F39-ADB5-4686-DBBA48F581FE}"/>
          </ac:picMkLst>
        </pc:picChg>
        <pc:picChg chg="add del mod">
          <ac:chgData name="Janarthanan Selvaraj" userId="6602e38f-3d91-48ea-8748-de1399c0a65e" providerId="ADAL" clId="{50251C7D-32E4-44DF-B1E6-ECB32AA47B91}" dt="2024-11-13T01:56:38.654" v="1184" actId="478"/>
          <ac:picMkLst>
            <pc:docMk/>
            <pc:sldMk cId="4124102573" sldId="2147480647"/>
            <ac:picMk id="4" creationId="{99BEBDC2-D8FD-A8E4-566E-5B500111A0B9}"/>
          </ac:picMkLst>
        </pc:picChg>
        <pc:picChg chg="add mod">
          <ac:chgData name="Janarthanan Selvaraj" userId="6602e38f-3d91-48ea-8748-de1399c0a65e" providerId="ADAL" clId="{50251C7D-32E4-44DF-B1E6-ECB32AA47B91}" dt="2024-11-13T01:56:42.614" v="1186" actId="1076"/>
          <ac:picMkLst>
            <pc:docMk/>
            <pc:sldMk cId="4124102573" sldId="2147480647"/>
            <ac:picMk id="1026" creationId="{C8B98FC7-BD4A-A183-91A0-E734071765AF}"/>
          </ac:picMkLst>
        </pc:picChg>
      </pc:sldChg>
      <pc:sldChg chg="addSp delSp modSp add mod">
        <pc:chgData name="Janarthanan Selvaraj" userId="6602e38f-3d91-48ea-8748-de1399c0a65e" providerId="ADAL" clId="{50251C7D-32E4-44DF-B1E6-ECB32AA47B91}" dt="2024-11-12T05:58:24.808" v="356" actId="20577"/>
        <pc:sldMkLst>
          <pc:docMk/>
          <pc:sldMk cId="1716932109" sldId="2147480648"/>
        </pc:sldMkLst>
        <pc:spChg chg="mod">
          <ac:chgData name="Janarthanan Selvaraj" userId="6602e38f-3d91-48ea-8748-de1399c0a65e" providerId="ADAL" clId="{50251C7D-32E4-44DF-B1E6-ECB32AA47B91}" dt="2024-11-12T05:58:24.808" v="356" actId="20577"/>
          <ac:spMkLst>
            <pc:docMk/>
            <pc:sldMk cId="1716932109" sldId="2147480648"/>
            <ac:spMk id="2" creationId="{848B4B00-52F6-2DA9-AA10-4A4EF9E32806}"/>
          </ac:spMkLst>
        </pc:spChg>
        <pc:spChg chg="add mod">
          <ac:chgData name="Janarthanan Selvaraj" userId="6602e38f-3d91-48ea-8748-de1399c0a65e" providerId="ADAL" clId="{50251C7D-32E4-44DF-B1E6-ECB32AA47B91}" dt="2024-11-12T05:58:13.977" v="324" actId="1076"/>
          <ac:spMkLst>
            <pc:docMk/>
            <pc:sldMk cId="1716932109" sldId="2147480648"/>
            <ac:spMk id="3" creationId="{684DF28F-A7DB-6FA5-F7B2-F6C66A7FA9FB}"/>
          </ac:spMkLst>
        </pc:spChg>
        <pc:spChg chg="add mod">
          <ac:chgData name="Janarthanan Selvaraj" userId="6602e38f-3d91-48ea-8748-de1399c0a65e" providerId="ADAL" clId="{50251C7D-32E4-44DF-B1E6-ECB32AA47B91}" dt="2024-11-12T05:58:13.977" v="324" actId="1076"/>
          <ac:spMkLst>
            <pc:docMk/>
            <pc:sldMk cId="1716932109" sldId="2147480648"/>
            <ac:spMk id="5" creationId="{3EB6E563-9BDB-8DE0-FA47-1587BB73008C}"/>
          </ac:spMkLst>
        </pc:spChg>
        <pc:spChg chg="add mod">
          <ac:chgData name="Janarthanan Selvaraj" userId="6602e38f-3d91-48ea-8748-de1399c0a65e" providerId="ADAL" clId="{50251C7D-32E4-44DF-B1E6-ECB32AA47B91}" dt="2024-11-12T05:58:13.977" v="324" actId="1076"/>
          <ac:spMkLst>
            <pc:docMk/>
            <pc:sldMk cId="1716932109" sldId="2147480648"/>
            <ac:spMk id="7" creationId="{EE440FF0-3AA4-26B1-41D4-FFED32A3F90A}"/>
          </ac:spMkLst>
        </pc:spChg>
        <pc:spChg chg="add mod">
          <ac:chgData name="Janarthanan Selvaraj" userId="6602e38f-3d91-48ea-8748-de1399c0a65e" providerId="ADAL" clId="{50251C7D-32E4-44DF-B1E6-ECB32AA47B91}" dt="2024-11-12T05:58:13.977" v="324" actId="1076"/>
          <ac:spMkLst>
            <pc:docMk/>
            <pc:sldMk cId="1716932109" sldId="2147480648"/>
            <ac:spMk id="8" creationId="{BF98B792-C9DB-DDC9-813D-9DD3CDF55BB4}"/>
          </ac:spMkLst>
        </pc:spChg>
        <pc:spChg chg="add mod">
          <ac:chgData name="Janarthanan Selvaraj" userId="6602e38f-3d91-48ea-8748-de1399c0a65e" providerId="ADAL" clId="{50251C7D-32E4-44DF-B1E6-ECB32AA47B91}" dt="2024-11-12T05:58:13.977" v="324" actId="1076"/>
          <ac:spMkLst>
            <pc:docMk/>
            <pc:sldMk cId="1716932109" sldId="2147480648"/>
            <ac:spMk id="10" creationId="{2D1155E0-F934-30CF-0991-E7531AAE07BD}"/>
          </ac:spMkLst>
        </pc:spChg>
        <pc:spChg chg="add mod">
          <ac:chgData name="Janarthanan Selvaraj" userId="6602e38f-3d91-48ea-8748-de1399c0a65e" providerId="ADAL" clId="{50251C7D-32E4-44DF-B1E6-ECB32AA47B91}" dt="2024-11-12T05:58:13.977" v="324" actId="1076"/>
          <ac:spMkLst>
            <pc:docMk/>
            <pc:sldMk cId="1716932109" sldId="2147480648"/>
            <ac:spMk id="11" creationId="{37AD3B39-DA37-8DBB-1DFE-8188C2DB653A}"/>
          </ac:spMkLst>
        </pc:spChg>
        <pc:spChg chg="add mod">
          <ac:chgData name="Janarthanan Selvaraj" userId="6602e38f-3d91-48ea-8748-de1399c0a65e" providerId="ADAL" clId="{50251C7D-32E4-44DF-B1E6-ECB32AA47B91}" dt="2024-11-12T05:58:13.977" v="324" actId="1076"/>
          <ac:spMkLst>
            <pc:docMk/>
            <pc:sldMk cId="1716932109" sldId="2147480648"/>
            <ac:spMk id="13" creationId="{64B86E07-0AC9-A387-AEA0-2F0D887F7639}"/>
          </ac:spMkLst>
        </pc:spChg>
        <pc:spChg chg="add mod">
          <ac:chgData name="Janarthanan Selvaraj" userId="6602e38f-3d91-48ea-8748-de1399c0a65e" providerId="ADAL" clId="{50251C7D-32E4-44DF-B1E6-ECB32AA47B91}" dt="2024-11-12T05:58:13.977" v="324" actId="1076"/>
          <ac:spMkLst>
            <pc:docMk/>
            <pc:sldMk cId="1716932109" sldId="2147480648"/>
            <ac:spMk id="14" creationId="{9EEB6838-FA7D-6127-8A8B-7655F546A3F8}"/>
          </ac:spMkLst>
        </pc:spChg>
        <pc:spChg chg="add mod">
          <ac:chgData name="Janarthanan Selvaraj" userId="6602e38f-3d91-48ea-8748-de1399c0a65e" providerId="ADAL" clId="{50251C7D-32E4-44DF-B1E6-ECB32AA47B91}" dt="2024-11-12T05:58:08.212" v="323"/>
          <ac:spMkLst>
            <pc:docMk/>
            <pc:sldMk cId="1716932109" sldId="2147480648"/>
            <ac:spMk id="16" creationId="{63F57B47-18EE-9B20-8CD0-4A44E1592591}"/>
          </ac:spMkLst>
        </pc:spChg>
        <pc:spChg chg="add mod">
          <ac:chgData name="Janarthanan Selvaraj" userId="6602e38f-3d91-48ea-8748-de1399c0a65e" providerId="ADAL" clId="{50251C7D-32E4-44DF-B1E6-ECB32AA47B91}" dt="2024-11-12T05:58:08.212" v="323"/>
          <ac:spMkLst>
            <pc:docMk/>
            <pc:sldMk cId="1716932109" sldId="2147480648"/>
            <ac:spMk id="17" creationId="{BBE3D137-7FA9-01FF-26A3-3593A326C33E}"/>
          </ac:spMkLst>
        </pc:spChg>
        <pc:spChg chg="add mod">
          <ac:chgData name="Janarthanan Selvaraj" userId="6602e38f-3d91-48ea-8748-de1399c0a65e" providerId="ADAL" clId="{50251C7D-32E4-44DF-B1E6-ECB32AA47B91}" dt="2024-11-12T05:58:08.212" v="323"/>
          <ac:spMkLst>
            <pc:docMk/>
            <pc:sldMk cId="1716932109" sldId="2147480648"/>
            <ac:spMk id="18" creationId="{D32CB932-C93F-39C1-54B9-BB33F6751116}"/>
          </ac:spMkLst>
        </pc:spChg>
        <pc:spChg chg="add mod">
          <ac:chgData name="Janarthanan Selvaraj" userId="6602e38f-3d91-48ea-8748-de1399c0a65e" providerId="ADAL" clId="{50251C7D-32E4-44DF-B1E6-ECB32AA47B91}" dt="2024-11-12T05:58:08.212" v="323"/>
          <ac:spMkLst>
            <pc:docMk/>
            <pc:sldMk cId="1716932109" sldId="2147480648"/>
            <ac:spMk id="19" creationId="{7EB34C02-79ED-9837-5EE7-EF4F85806A23}"/>
          </ac:spMkLst>
        </pc:spChg>
        <pc:spChg chg="add mod">
          <ac:chgData name="Janarthanan Selvaraj" userId="6602e38f-3d91-48ea-8748-de1399c0a65e" providerId="ADAL" clId="{50251C7D-32E4-44DF-B1E6-ECB32AA47B91}" dt="2024-11-12T05:58:08.212" v="323"/>
          <ac:spMkLst>
            <pc:docMk/>
            <pc:sldMk cId="1716932109" sldId="2147480648"/>
            <ac:spMk id="20" creationId="{89D60998-C99B-EB4D-A4E8-9A7CD222FF1A}"/>
          </ac:spMkLst>
        </pc:spChg>
        <pc:spChg chg="add mod">
          <ac:chgData name="Janarthanan Selvaraj" userId="6602e38f-3d91-48ea-8748-de1399c0a65e" providerId="ADAL" clId="{50251C7D-32E4-44DF-B1E6-ECB32AA47B91}" dt="2024-11-12T05:58:08.212" v="323"/>
          <ac:spMkLst>
            <pc:docMk/>
            <pc:sldMk cId="1716932109" sldId="2147480648"/>
            <ac:spMk id="21" creationId="{CE3C8273-6566-75D3-EC24-0FDF33CECE61}"/>
          </ac:spMkLst>
        </pc:spChg>
        <pc:spChg chg="add mod">
          <ac:chgData name="Janarthanan Selvaraj" userId="6602e38f-3d91-48ea-8748-de1399c0a65e" providerId="ADAL" clId="{50251C7D-32E4-44DF-B1E6-ECB32AA47B91}" dt="2024-11-12T05:58:08.212" v="323"/>
          <ac:spMkLst>
            <pc:docMk/>
            <pc:sldMk cId="1716932109" sldId="2147480648"/>
            <ac:spMk id="22" creationId="{E1459264-6ACF-5FA5-2B3A-8D653A61CC64}"/>
          </ac:spMkLst>
        </pc:spChg>
        <pc:spChg chg="add mod">
          <ac:chgData name="Janarthanan Selvaraj" userId="6602e38f-3d91-48ea-8748-de1399c0a65e" providerId="ADAL" clId="{50251C7D-32E4-44DF-B1E6-ECB32AA47B91}" dt="2024-11-12T05:58:08.212" v="323"/>
          <ac:spMkLst>
            <pc:docMk/>
            <pc:sldMk cId="1716932109" sldId="2147480648"/>
            <ac:spMk id="23" creationId="{53A682C8-0B8E-7931-C66F-A2E4AC1BC869}"/>
          </ac:spMkLst>
        </pc:spChg>
        <pc:grpChg chg="add mod">
          <ac:chgData name="Janarthanan Selvaraj" userId="6602e38f-3d91-48ea-8748-de1399c0a65e" providerId="ADAL" clId="{50251C7D-32E4-44DF-B1E6-ECB32AA47B91}" dt="2024-11-12T05:58:13.977" v="324" actId="1076"/>
          <ac:grpSpMkLst>
            <pc:docMk/>
            <pc:sldMk cId="1716932109" sldId="2147480648"/>
            <ac:grpSpMk id="6" creationId="{0FCB4A65-4A47-24C7-6A2D-F788E48A7F17}"/>
          </ac:grpSpMkLst>
        </pc:grpChg>
        <pc:grpChg chg="add mod">
          <ac:chgData name="Janarthanan Selvaraj" userId="6602e38f-3d91-48ea-8748-de1399c0a65e" providerId="ADAL" clId="{50251C7D-32E4-44DF-B1E6-ECB32AA47B91}" dt="2024-11-12T05:58:13.977" v="324" actId="1076"/>
          <ac:grpSpMkLst>
            <pc:docMk/>
            <pc:sldMk cId="1716932109" sldId="2147480648"/>
            <ac:grpSpMk id="9" creationId="{61F06E09-A497-24E7-2472-68434C52E028}"/>
          </ac:grpSpMkLst>
        </pc:grpChg>
        <pc:grpChg chg="add mod">
          <ac:chgData name="Janarthanan Selvaraj" userId="6602e38f-3d91-48ea-8748-de1399c0a65e" providerId="ADAL" clId="{50251C7D-32E4-44DF-B1E6-ECB32AA47B91}" dt="2024-11-12T05:58:13.977" v="324" actId="1076"/>
          <ac:grpSpMkLst>
            <pc:docMk/>
            <pc:sldMk cId="1716932109" sldId="2147480648"/>
            <ac:grpSpMk id="12" creationId="{F98C5D30-3FB4-D3A7-4634-54B6D9355A39}"/>
          </ac:grpSpMkLst>
        </pc:grpChg>
        <pc:grpChg chg="add mod">
          <ac:chgData name="Janarthanan Selvaraj" userId="6602e38f-3d91-48ea-8748-de1399c0a65e" providerId="ADAL" clId="{50251C7D-32E4-44DF-B1E6-ECB32AA47B91}" dt="2024-11-12T05:58:13.977" v="324" actId="1076"/>
          <ac:grpSpMkLst>
            <pc:docMk/>
            <pc:sldMk cId="1716932109" sldId="2147480648"/>
            <ac:grpSpMk id="15" creationId="{63F806BC-2091-49D1-3B4E-2E56BF70D3FF}"/>
          </ac:grpSpMkLst>
        </pc:grpChg>
        <pc:picChg chg="del">
          <ac:chgData name="Janarthanan Selvaraj" userId="6602e38f-3d91-48ea-8748-de1399c0a65e" providerId="ADAL" clId="{50251C7D-32E4-44DF-B1E6-ECB32AA47B91}" dt="2024-11-12T05:58:07.665" v="322" actId="478"/>
          <ac:picMkLst>
            <pc:docMk/>
            <pc:sldMk cId="1716932109" sldId="2147480648"/>
            <ac:picMk id="4" creationId="{D19B3C6D-E34E-829C-EED8-197A98059CBF}"/>
          </ac:picMkLst>
        </pc:picChg>
      </pc:sldChg>
      <pc:sldChg chg="addSp delSp modSp add del mod">
        <pc:chgData name="Janarthanan Selvaraj" userId="6602e38f-3d91-48ea-8748-de1399c0a65e" providerId="ADAL" clId="{50251C7D-32E4-44DF-B1E6-ECB32AA47B91}" dt="2024-11-12T06:00:05.234" v="374" actId="47"/>
        <pc:sldMkLst>
          <pc:docMk/>
          <pc:sldMk cId="1415258946" sldId="2147480649"/>
        </pc:sldMkLst>
        <pc:spChg chg="del">
          <ac:chgData name="Janarthanan Selvaraj" userId="6602e38f-3d91-48ea-8748-de1399c0a65e" providerId="ADAL" clId="{50251C7D-32E4-44DF-B1E6-ECB32AA47B91}" dt="2024-11-12T05:58:43.541" v="359" actId="478"/>
          <ac:spMkLst>
            <pc:docMk/>
            <pc:sldMk cId="1415258946" sldId="2147480649"/>
            <ac:spMk id="3" creationId="{86BCF9F0-BE5B-12A7-6CA3-05B4491BE4E9}"/>
          </ac:spMkLst>
        </pc:spChg>
        <pc:spChg chg="del">
          <ac:chgData name="Janarthanan Selvaraj" userId="6602e38f-3d91-48ea-8748-de1399c0a65e" providerId="ADAL" clId="{50251C7D-32E4-44DF-B1E6-ECB32AA47B91}" dt="2024-11-12T05:58:46.879" v="362" actId="478"/>
          <ac:spMkLst>
            <pc:docMk/>
            <pc:sldMk cId="1415258946" sldId="2147480649"/>
            <ac:spMk id="5" creationId="{DA04B153-E566-DFEE-0FB8-CB9F113DB1A7}"/>
          </ac:spMkLst>
        </pc:spChg>
        <pc:spChg chg="del">
          <ac:chgData name="Janarthanan Selvaraj" userId="6602e38f-3d91-48ea-8748-de1399c0a65e" providerId="ADAL" clId="{50251C7D-32E4-44DF-B1E6-ECB32AA47B91}" dt="2024-11-12T05:58:43.541" v="359" actId="478"/>
          <ac:spMkLst>
            <pc:docMk/>
            <pc:sldMk cId="1415258946" sldId="2147480649"/>
            <ac:spMk id="7" creationId="{FF70D78B-7869-2C6C-623A-CFD1BD676D43}"/>
          </ac:spMkLst>
        </pc:spChg>
        <pc:spChg chg="del">
          <ac:chgData name="Janarthanan Selvaraj" userId="6602e38f-3d91-48ea-8748-de1399c0a65e" providerId="ADAL" clId="{50251C7D-32E4-44DF-B1E6-ECB32AA47B91}" dt="2024-11-12T05:58:47.292" v="363" actId="478"/>
          <ac:spMkLst>
            <pc:docMk/>
            <pc:sldMk cId="1415258946" sldId="2147480649"/>
            <ac:spMk id="8" creationId="{E2B407B5-6F80-7999-6901-96C28A87A45C}"/>
          </ac:spMkLst>
        </pc:spChg>
        <pc:spChg chg="del">
          <ac:chgData name="Janarthanan Selvaraj" userId="6602e38f-3d91-48ea-8748-de1399c0a65e" providerId="ADAL" clId="{50251C7D-32E4-44DF-B1E6-ECB32AA47B91}" dt="2024-11-12T05:58:43.541" v="359" actId="478"/>
          <ac:spMkLst>
            <pc:docMk/>
            <pc:sldMk cId="1415258946" sldId="2147480649"/>
            <ac:spMk id="10" creationId="{A1D66215-9A6B-77B0-46B2-FED02E055C59}"/>
          </ac:spMkLst>
        </pc:spChg>
        <pc:spChg chg="del">
          <ac:chgData name="Janarthanan Selvaraj" userId="6602e38f-3d91-48ea-8748-de1399c0a65e" providerId="ADAL" clId="{50251C7D-32E4-44DF-B1E6-ECB32AA47B91}" dt="2024-11-12T05:58:48.435" v="365" actId="478"/>
          <ac:spMkLst>
            <pc:docMk/>
            <pc:sldMk cId="1415258946" sldId="2147480649"/>
            <ac:spMk id="11" creationId="{A557B6DA-53B6-EBA1-B732-338227B3DC13}"/>
          </ac:spMkLst>
        </pc:spChg>
        <pc:spChg chg="del">
          <ac:chgData name="Janarthanan Selvaraj" userId="6602e38f-3d91-48ea-8748-de1399c0a65e" providerId="ADAL" clId="{50251C7D-32E4-44DF-B1E6-ECB32AA47B91}" dt="2024-11-12T05:58:43.541" v="359" actId="478"/>
          <ac:spMkLst>
            <pc:docMk/>
            <pc:sldMk cId="1415258946" sldId="2147480649"/>
            <ac:spMk id="13" creationId="{B2DCA144-9438-33AE-1267-8A7EFEA9C3FC}"/>
          </ac:spMkLst>
        </pc:spChg>
        <pc:spChg chg="del">
          <ac:chgData name="Janarthanan Selvaraj" userId="6602e38f-3d91-48ea-8748-de1399c0a65e" providerId="ADAL" clId="{50251C7D-32E4-44DF-B1E6-ECB32AA47B91}" dt="2024-11-12T05:58:48.056" v="364" actId="478"/>
          <ac:spMkLst>
            <pc:docMk/>
            <pc:sldMk cId="1415258946" sldId="2147480649"/>
            <ac:spMk id="14" creationId="{87D67975-2095-9082-B962-E1C89425531D}"/>
          </ac:spMkLst>
        </pc:spChg>
        <pc:spChg chg="add mod">
          <ac:chgData name="Janarthanan Selvaraj" userId="6602e38f-3d91-48ea-8748-de1399c0a65e" providerId="ADAL" clId="{50251C7D-32E4-44DF-B1E6-ECB32AA47B91}" dt="2024-11-12T05:59:14.310" v="370"/>
          <ac:spMkLst>
            <pc:docMk/>
            <pc:sldMk cId="1415258946" sldId="2147480649"/>
            <ac:spMk id="27" creationId="{213ECBE3-9C6C-60F5-1039-601B2570025B}"/>
          </ac:spMkLst>
        </pc:spChg>
        <pc:spChg chg="add mod">
          <ac:chgData name="Janarthanan Selvaraj" userId="6602e38f-3d91-48ea-8748-de1399c0a65e" providerId="ADAL" clId="{50251C7D-32E4-44DF-B1E6-ECB32AA47B91}" dt="2024-11-12T05:59:14.310" v="370"/>
          <ac:spMkLst>
            <pc:docMk/>
            <pc:sldMk cId="1415258946" sldId="2147480649"/>
            <ac:spMk id="28" creationId="{20330C0C-0C6E-9262-2CE3-96F9AE1EE6A7}"/>
          </ac:spMkLst>
        </pc:spChg>
        <pc:spChg chg="add mod">
          <ac:chgData name="Janarthanan Selvaraj" userId="6602e38f-3d91-48ea-8748-de1399c0a65e" providerId="ADAL" clId="{50251C7D-32E4-44DF-B1E6-ECB32AA47B91}" dt="2024-11-12T05:59:44.444" v="373" actId="14100"/>
          <ac:spMkLst>
            <pc:docMk/>
            <pc:sldMk cId="1415258946" sldId="2147480649"/>
            <ac:spMk id="29" creationId="{84A7F7C5-3529-2303-A722-3D0A150157F3}"/>
          </ac:spMkLst>
        </pc:spChg>
        <pc:spChg chg="add mod">
          <ac:chgData name="Janarthanan Selvaraj" userId="6602e38f-3d91-48ea-8748-de1399c0a65e" providerId="ADAL" clId="{50251C7D-32E4-44DF-B1E6-ECB32AA47B91}" dt="2024-11-12T05:59:44.444" v="373" actId="14100"/>
          <ac:spMkLst>
            <pc:docMk/>
            <pc:sldMk cId="1415258946" sldId="2147480649"/>
            <ac:spMk id="31" creationId="{770F9A16-61A5-4441-6352-4F4C828995CB}"/>
          </ac:spMkLst>
        </pc:spChg>
        <pc:spChg chg="add mod">
          <ac:chgData name="Janarthanan Selvaraj" userId="6602e38f-3d91-48ea-8748-de1399c0a65e" providerId="ADAL" clId="{50251C7D-32E4-44DF-B1E6-ECB32AA47B91}" dt="2024-11-12T05:59:44.444" v="373" actId="14100"/>
          <ac:spMkLst>
            <pc:docMk/>
            <pc:sldMk cId="1415258946" sldId="2147480649"/>
            <ac:spMk id="33" creationId="{3963E70C-7135-CCE5-CE12-EB51ACB4B9DA}"/>
          </ac:spMkLst>
        </pc:spChg>
        <pc:spChg chg="add mod">
          <ac:chgData name="Janarthanan Selvaraj" userId="6602e38f-3d91-48ea-8748-de1399c0a65e" providerId="ADAL" clId="{50251C7D-32E4-44DF-B1E6-ECB32AA47B91}" dt="2024-11-12T05:59:30.827" v="371"/>
          <ac:spMkLst>
            <pc:docMk/>
            <pc:sldMk cId="1415258946" sldId="2147480649"/>
            <ac:spMk id="35" creationId="{F846E08F-5C3B-8087-2352-6D362C938C9A}"/>
          </ac:spMkLst>
        </pc:spChg>
        <pc:spChg chg="add mod">
          <ac:chgData name="Janarthanan Selvaraj" userId="6602e38f-3d91-48ea-8748-de1399c0a65e" providerId="ADAL" clId="{50251C7D-32E4-44DF-B1E6-ECB32AA47B91}" dt="2024-11-12T05:59:30.827" v="371"/>
          <ac:spMkLst>
            <pc:docMk/>
            <pc:sldMk cId="1415258946" sldId="2147480649"/>
            <ac:spMk id="36" creationId="{BFD182BD-4613-88BB-BF2B-6E2661887774}"/>
          </ac:spMkLst>
        </pc:spChg>
        <pc:spChg chg="add mod">
          <ac:chgData name="Janarthanan Selvaraj" userId="6602e38f-3d91-48ea-8748-de1399c0a65e" providerId="ADAL" clId="{50251C7D-32E4-44DF-B1E6-ECB32AA47B91}" dt="2024-11-12T05:59:30.827" v="371"/>
          <ac:spMkLst>
            <pc:docMk/>
            <pc:sldMk cId="1415258946" sldId="2147480649"/>
            <ac:spMk id="37" creationId="{B796097F-FC91-8622-56F5-9FE134C01941}"/>
          </ac:spMkLst>
        </pc:spChg>
        <pc:spChg chg="add mod">
          <ac:chgData name="Janarthanan Selvaraj" userId="6602e38f-3d91-48ea-8748-de1399c0a65e" providerId="ADAL" clId="{50251C7D-32E4-44DF-B1E6-ECB32AA47B91}" dt="2024-11-12T05:59:30.827" v="371"/>
          <ac:spMkLst>
            <pc:docMk/>
            <pc:sldMk cId="1415258946" sldId="2147480649"/>
            <ac:spMk id="39" creationId="{EB1B3916-AB83-79CC-62D2-D6815230BCBA}"/>
          </ac:spMkLst>
        </pc:spChg>
        <pc:spChg chg="add mod">
          <ac:chgData name="Janarthanan Selvaraj" userId="6602e38f-3d91-48ea-8748-de1399c0a65e" providerId="ADAL" clId="{50251C7D-32E4-44DF-B1E6-ECB32AA47B91}" dt="2024-11-12T05:59:30.827" v="371"/>
          <ac:spMkLst>
            <pc:docMk/>
            <pc:sldMk cId="1415258946" sldId="2147480649"/>
            <ac:spMk id="41" creationId="{3D0976F0-5055-EF41-68A3-C7A76695CED5}"/>
          </ac:spMkLst>
        </pc:spChg>
        <pc:spChg chg="add mod">
          <ac:chgData name="Janarthanan Selvaraj" userId="6602e38f-3d91-48ea-8748-de1399c0a65e" providerId="ADAL" clId="{50251C7D-32E4-44DF-B1E6-ECB32AA47B91}" dt="2024-11-12T05:59:30.827" v="371"/>
          <ac:spMkLst>
            <pc:docMk/>
            <pc:sldMk cId="1415258946" sldId="2147480649"/>
            <ac:spMk id="42" creationId="{175DDAE2-1C94-8723-8B09-9F1B80C2D975}"/>
          </ac:spMkLst>
        </pc:spChg>
        <pc:grpChg chg="del">
          <ac:chgData name="Janarthanan Selvaraj" userId="6602e38f-3d91-48ea-8748-de1399c0a65e" providerId="ADAL" clId="{50251C7D-32E4-44DF-B1E6-ECB32AA47B91}" dt="2024-11-12T05:58:43.541" v="359" actId="478"/>
          <ac:grpSpMkLst>
            <pc:docMk/>
            <pc:sldMk cId="1415258946" sldId="2147480649"/>
            <ac:grpSpMk id="6" creationId="{208103E1-878A-954D-45B4-9EF046E26378}"/>
          </ac:grpSpMkLst>
        </pc:grpChg>
        <pc:grpChg chg="del">
          <ac:chgData name="Janarthanan Selvaraj" userId="6602e38f-3d91-48ea-8748-de1399c0a65e" providerId="ADAL" clId="{50251C7D-32E4-44DF-B1E6-ECB32AA47B91}" dt="2024-11-12T05:58:46.202" v="361" actId="478"/>
          <ac:grpSpMkLst>
            <pc:docMk/>
            <pc:sldMk cId="1415258946" sldId="2147480649"/>
            <ac:grpSpMk id="9" creationId="{ED594C9B-1585-9646-3C85-EAB27511D526}"/>
          </ac:grpSpMkLst>
        </pc:grpChg>
        <pc:grpChg chg="del">
          <ac:chgData name="Janarthanan Selvaraj" userId="6602e38f-3d91-48ea-8748-de1399c0a65e" providerId="ADAL" clId="{50251C7D-32E4-44DF-B1E6-ECB32AA47B91}" dt="2024-11-12T05:58:43.541" v="359" actId="478"/>
          <ac:grpSpMkLst>
            <pc:docMk/>
            <pc:sldMk cId="1415258946" sldId="2147480649"/>
            <ac:grpSpMk id="12" creationId="{EEB1D3F4-79A3-6B0A-56E8-999FA2027F06}"/>
          </ac:grpSpMkLst>
        </pc:grpChg>
        <pc:grpChg chg="del">
          <ac:chgData name="Janarthanan Selvaraj" userId="6602e38f-3d91-48ea-8748-de1399c0a65e" providerId="ADAL" clId="{50251C7D-32E4-44DF-B1E6-ECB32AA47B91}" dt="2024-11-12T05:58:45.269" v="360" actId="478"/>
          <ac:grpSpMkLst>
            <pc:docMk/>
            <pc:sldMk cId="1415258946" sldId="2147480649"/>
            <ac:grpSpMk id="15" creationId="{992D629B-C132-5D9A-050C-640288B0393B}"/>
          </ac:grpSpMkLst>
        </pc:grpChg>
        <pc:grpChg chg="add mod">
          <ac:chgData name="Janarthanan Selvaraj" userId="6602e38f-3d91-48ea-8748-de1399c0a65e" providerId="ADAL" clId="{50251C7D-32E4-44DF-B1E6-ECB32AA47B91}" dt="2024-11-12T05:59:14.310" v="370"/>
          <ac:grpSpMkLst>
            <pc:docMk/>
            <pc:sldMk cId="1415258946" sldId="2147480649"/>
            <ac:grpSpMk id="26" creationId="{3CD962AA-F3EE-F2D3-EB58-6D9D836A071E}"/>
          </ac:grpSpMkLst>
        </pc:grpChg>
        <pc:grpChg chg="add mod">
          <ac:chgData name="Janarthanan Selvaraj" userId="6602e38f-3d91-48ea-8748-de1399c0a65e" providerId="ADAL" clId="{50251C7D-32E4-44DF-B1E6-ECB32AA47B91}" dt="2024-11-12T05:59:44.444" v="373" actId="14100"/>
          <ac:grpSpMkLst>
            <pc:docMk/>
            <pc:sldMk cId="1415258946" sldId="2147480649"/>
            <ac:grpSpMk id="30" creationId="{6A1F0ADE-8AE3-E6A0-5FD1-A2F547D7D70A}"/>
          </ac:grpSpMkLst>
        </pc:grpChg>
        <pc:grpChg chg="add mod">
          <ac:chgData name="Janarthanan Selvaraj" userId="6602e38f-3d91-48ea-8748-de1399c0a65e" providerId="ADAL" clId="{50251C7D-32E4-44DF-B1E6-ECB32AA47B91}" dt="2024-11-12T05:59:44.444" v="373" actId="14100"/>
          <ac:grpSpMkLst>
            <pc:docMk/>
            <pc:sldMk cId="1415258946" sldId="2147480649"/>
            <ac:grpSpMk id="32" creationId="{9AA05108-989D-6FAA-DE90-62F7B118D48B}"/>
          </ac:grpSpMkLst>
        </pc:grpChg>
        <pc:grpChg chg="add mod">
          <ac:chgData name="Janarthanan Selvaraj" userId="6602e38f-3d91-48ea-8748-de1399c0a65e" providerId="ADAL" clId="{50251C7D-32E4-44DF-B1E6-ECB32AA47B91}" dt="2024-11-12T05:59:44.444" v="373" actId="14100"/>
          <ac:grpSpMkLst>
            <pc:docMk/>
            <pc:sldMk cId="1415258946" sldId="2147480649"/>
            <ac:grpSpMk id="34" creationId="{65BC1370-DD7A-1DD4-7032-A4E83093E32C}"/>
          </ac:grpSpMkLst>
        </pc:grpChg>
        <pc:picChg chg="add">
          <ac:chgData name="Janarthanan Selvaraj" userId="6602e38f-3d91-48ea-8748-de1399c0a65e" providerId="ADAL" clId="{50251C7D-32E4-44DF-B1E6-ECB32AA47B91}" dt="2024-11-12T05:58:50.296" v="366"/>
          <ac:picMkLst>
            <pc:docMk/>
            <pc:sldMk cId="1415258946" sldId="2147480649"/>
            <ac:picMk id="4" creationId="{99BF2B11-7512-8E93-AEA2-C9056C28161B}"/>
          </ac:picMkLst>
        </pc:picChg>
        <pc:picChg chg="add">
          <ac:chgData name="Janarthanan Selvaraj" userId="6602e38f-3d91-48ea-8748-de1399c0a65e" providerId="ADAL" clId="{50251C7D-32E4-44DF-B1E6-ECB32AA47B91}" dt="2024-11-12T05:58:59.622" v="367"/>
          <ac:picMkLst>
            <pc:docMk/>
            <pc:sldMk cId="1415258946" sldId="2147480649"/>
            <ac:picMk id="24" creationId="{B110375C-DECA-3422-B5CE-92F9175751B7}"/>
          </ac:picMkLst>
        </pc:picChg>
        <pc:picChg chg="add">
          <ac:chgData name="Janarthanan Selvaraj" userId="6602e38f-3d91-48ea-8748-de1399c0a65e" providerId="ADAL" clId="{50251C7D-32E4-44DF-B1E6-ECB32AA47B91}" dt="2024-11-12T05:59:11.046" v="368"/>
          <ac:picMkLst>
            <pc:docMk/>
            <pc:sldMk cId="1415258946" sldId="2147480649"/>
            <ac:picMk id="25" creationId="{6FBDECB9-2BDF-ED86-E8DC-187BAB996779}"/>
          </ac:picMkLst>
        </pc:picChg>
      </pc:sldChg>
      <pc:sldChg chg="addSp delSp modSp add mod ord">
        <pc:chgData name="Janarthanan Selvaraj" userId="6602e38f-3d91-48ea-8748-de1399c0a65e" providerId="ADAL" clId="{50251C7D-32E4-44DF-B1E6-ECB32AA47B91}" dt="2024-11-12T08:19:16.696" v="471"/>
        <pc:sldMkLst>
          <pc:docMk/>
          <pc:sldMk cId="2651026874" sldId="2147480649"/>
        </pc:sldMkLst>
        <pc:spChg chg="mod">
          <ac:chgData name="Janarthanan Selvaraj" userId="6602e38f-3d91-48ea-8748-de1399c0a65e" providerId="ADAL" clId="{50251C7D-32E4-44DF-B1E6-ECB32AA47B91}" dt="2024-11-12T06:01:15.550" v="412" actId="20577"/>
          <ac:spMkLst>
            <pc:docMk/>
            <pc:sldMk cId="2651026874" sldId="2147480649"/>
            <ac:spMk id="2" creationId="{314ED02F-A936-CDDB-46AD-C538ED85B872}"/>
          </ac:spMkLst>
        </pc:spChg>
        <pc:spChg chg="del">
          <ac:chgData name="Janarthanan Selvaraj" userId="6602e38f-3d91-48ea-8748-de1399c0a65e" providerId="ADAL" clId="{50251C7D-32E4-44DF-B1E6-ECB32AA47B91}" dt="2024-11-12T06:01:18.545" v="414" actId="478"/>
          <ac:spMkLst>
            <pc:docMk/>
            <pc:sldMk cId="2651026874" sldId="2147480649"/>
            <ac:spMk id="3" creationId="{47D3346E-9A0B-70B7-4710-8C4828A15814}"/>
          </ac:spMkLst>
        </pc:spChg>
        <pc:spChg chg="del">
          <ac:chgData name="Janarthanan Selvaraj" userId="6602e38f-3d91-48ea-8748-de1399c0a65e" providerId="ADAL" clId="{50251C7D-32E4-44DF-B1E6-ECB32AA47B91}" dt="2024-11-12T06:01:21.169" v="419" actId="478"/>
          <ac:spMkLst>
            <pc:docMk/>
            <pc:sldMk cId="2651026874" sldId="2147480649"/>
            <ac:spMk id="5" creationId="{262DB756-4F3F-94BD-5FD2-AB3901483BA4}"/>
          </ac:spMkLst>
        </pc:spChg>
        <pc:spChg chg="del">
          <ac:chgData name="Janarthanan Selvaraj" userId="6602e38f-3d91-48ea-8748-de1399c0a65e" providerId="ADAL" clId="{50251C7D-32E4-44DF-B1E6-ECB32AA47B91}" dt="2024-11-12T06:01:20.560" v="418" actId="478"/>
          <ac:spMkLst>
            <pc:docMk/>
            <pc:sldMk cId="2651026874" sldId="2147480649"/>
            <ac:spMk id="7" creationId="{F06EA863-8BB1-EA5D-6032-2986C8B207DA}"/>
          </ac:spMkLst>
        </pc:spChg>
        <pc:spChg chg="del">
          <ac:chgData name="Janarthanan Selvaraj" userId="6602e38f-3d91-48ea-8748-de1399c0a65e" providerId="ADAL" clId="{50251C7D-32E4-44DF-B1E6-ECB32AA47B91}" dt="2024-11-12T06:01:21.801" v="420" actId="478"/>
          <ac:spMkLst>
            <pc:docMk/>
            <pc:sldMk cId="2651026874" sldId="2147480649"/>
            <ac:spMk id="8" creationId="{401A8063-8F9C-A3AC-E0D4-B7A70DEFD1E3}"/>
          </ac:spMkLst>
        </pc:spChg>
        <pc:spChg chg="del">
          <ac:chgData name="Janarthanan Selvaraj" userId="6602e38f-3d91-48ea-8748-de1399c0a65e" providerId="ADAL" clId="{50251C7D-32E4-44DF-B1E6-ECB32AA47B91}" dt="2024-11-12T06:01:22.156" v="421" actId="478"/>
          <ac:spMkLst>
            <pc:docMk/>
            <pc:sldMk cId="2651026874" sldId="2147480649"/>
            <ac:spMk id="10" creationId="{7CB08C1A-20F6-F18A-6F43-282838103255}"/>
          </ac:spMkLst>
        </pc:spChg>
        <pc:spChg chg="del">
          <ac:chgData name="Janarthanan Selvaraj" userId="6602e38f-3d91-48ea-8748-de1399c0a65e" providerId="ADAL" clId="{50251C7D-32E4-44DF-B1E6-ECB32AA47B91}" dt="2024-11-12T06:01:23.368" v="423" actId="478"/>
          <ac:spMkLst>
            <pc:docMk/>
            <pc:sldMk cId="2651026874" sldId="2147480649"/>
            <ac:spMk id="11" creationId="{71B9666F-63E2-8925-7A79-4C8F8690F39F}"/>
          </ac:spMkLst>
        </pc:spChg>
        <pc:spChg chg="del">
          <ac:chgData name="Janarthanan Selvaraj" userId="6602e38f-3d91-48ea-8748-de1399c0a65e" providerId="ADAL" clId="{50251C7D-32E4-44DF-B1E6-ECB32AA47B91}" dt="2024-11-12T06:01:22.725" v="422" actId="478"/>
          <ac:spMkLst>
            <pc:docMk/>
            <pc:sldMk cId="2651026874" sldId="2147480649"/>
            <ac:spMk id="13" creationId="{5EE74388-ABD7-F7BD-FA91-69D8C05FD44E}"/>
          </ac:spMkLst>
        </pc:spChg>
        <pc:spChg chg="del">
          <ac:chgData name="Janarthanan Selvaraj" userId="6602e38f-3d91-48ea-8748-de1399c0a65e" providerId="ADAL" clId="{50251C7D-32E4-44DF-B1E6-ECB32AA47B91}" dt="2024-11-12T06:01:23.889" v="424" actId="478"/>
          <ac:spMkLst>
            <pc:docMk/>
            <pc:sldMk cId="2651026874" sldId="2147480649"/>
            <ac:spMk id="14" creationId="{351DEE58-E5C8-6BAE-3BEF-72156A6201D7}"/>
          </ac:spMkLst>
        </pc:spChg>
        <pc:grpChg chg="del">
          <ac:chgData name="Janarthanan Selvaraj" userId="6602e38f-3d91-48ea-8748-de1399c0a65e" providerId="ADAL" clId="{50251C7D-32E4-44DF-B1E6-ECB32AA47B91}" dt="2024-11-12T06:01:17.993" v="413" actId="478"/>
          <ac:grpSpMkLst>
            <pc:docMk/>
            <pc:sldMk cId="2651026874" sldId="2147480649"/>
            <ac:grpSpMk id="6" creationId="{79896646-1412-FCF8-69DA-8BBA0810CB06}"/>
          </ac:grpSpMkLst>
        </pc:grpChg>
        <pc:grpChg chg="del">
          <ac:chgData name="Janarthanan Selvaraj" userId="6602e38f-3d91-48ea-8748-de1399c0a65e" providerId="ADAL" clId="{50251C7D-32E4-44DF-B1E6-ECB32AA47B91}" dt="2024-11-12T06:01:19.009" v="415" actId="478"/>
          <ac:grpSpMkLst>
            <pc:docMk/>
            <pc:sldMk cId="2651026874" sldId="2147480649"/>
            <ac:grpSpMk id="9" creationId="{B6A25505-3EFC-FDB4-CE7E-212DAF9BB178}"/>
          </ac:grpSpMkLst>
        </pc:grpChg>
        <pc:grpChg chg="del">
          <ac:chgData name="Janarthanan Selvaraj" userId="6602e38f-3d91-48ea-8748-de1399c0a65e" providerId="ADAL" clId="{50251C7D-32E4-44DF-B1E6-ECB32AA47B91}" dt="2024-11-12T06:01:19.465" v="416" actId="478"/>
          <ac:grpSpMkLst>
            <pc:docMk/>
            <pc:sldMk cId="2651026874" sldId="2147480649"/>
            <ac:grpSpMk id="12" creationId="{F6B47667-804B-796A-943C-E3510BD36BA1}"/>
          </ac:grpSpMkLst>
        </pc:grpChg>
        <pc:grpChg chg="del">
          <ac:chgData name="Janarthanan Selvaraj" userId="6602e38f-3d91-48ea-8748-de1399c0a65e" providerId="ADAL" clId="{50251C7D-32E4-44DF-B1E6-ECB32AA47B91}" dt="2024-11-12T06:01:20.057" v="417" actId="478"/>
          <ac:grpSpMkLst>
            <pc:docMk/>
            <pc:sldMk cId="2651026874" sldId="2147480649"/>
            <ac:grpSpMk id="15" creationId="{FD73A06F-869B-B2E4-1F3E-461542D2DDAE}"/>
          </ac:grpSpMkLst>
        </pc:grpChg>
        <pc:picChg chg="add mod">
          <ac:chgData name="Janarthanan Selvaraj" userId="6602e38f-3d91-48ea-8748-de1399c0a65e" providerId="ADAL" clId="{50251C7D-32E4-44DF-B1E6-ECB32AA47B91}" dt="2024-11-12T06:01:34.889" v="426" actId="1076"/>
          <ac:picMkLst>
            <pc:docMk/>
            <pc:sldMk cId="2651026874" sldId="2147480649"/>
            <ac:picMk id="4" creationId="{892ACE8C-8057-AF3C-0649-2C2F9B0010BE}"/>
          </ac:picMkLst>
        </pc:picChg>
      </pc:sldChg>
      <pc:sldChg chg="addSp delSp modSp add mod ord">
        <pc:chgData name="Janarthanan Selvaraj" userId="6602e38f-3d91-48ea-8748-de1399c0a65e" providerId="ADAL" clId="{50251C7D-32E4-44DF-B1E6-ECB32AA47B91}" dt="2024-11-12T08:19:18.114" v="473"/>
        <pc:sldMkLst>
          <pc:docMk/>
          <pc:sldMk cId="208370564" sldId="2147480650"/>
        </pc:sldMkLst>
        <pc:spChg chg="mod">
          <ac:chgData name="Janarthanan Selvaraj" userId="6602e38f-3d91-48ea-8748-de1399c0a65e" providerId="ADAL" clId="{50251C7D-32E4-44DF-B1E6-ECB32AA47B91}" dt="2024-11-12T08:12:42.365" v="444" actId="20577"/>
          <ac:spMkLst>
            <pc:docMk/>
            <pc:sldMk cId="208370564" sldId="2147480650"/>
            <ac:spMk id="2" creationId="{87A42C9E-258B-DA34-1A80-5B987D8BD0D5}"/>
          </ac:spMkLst>
        </pc:spChg>
        <pc:picChg chg="add mod">
          <ac:chgData name="Janarthanan Selvaraj" userId="6602e38f-3d91-48ea-8748-de1399c0a65e" providerId="ADAL" clId="{50251C7D-32E4-44DF-B1E6-ECB32AA47B91}" dt="2024-11-12T08:12:37.296" v="432" actId="1076"/>
          <ac:picMkLst>
            <pc:docMk/>
            <pc:sldMk cId="208370564" sldId="2147480650"/>
            <ac:picMk id="3" creationId="{42B60DF0-AA79-56FE-785C-352CAD645F3C}"/>
          </ac:picMkLst>
        </pc:picChg>
        <pc:picChg chg="del">
          <ac:chgData name="Janarthanan Selvaraj" userId="6602e38f-3d91-48ea-8748-de1399c0a65e" providerId="ADAL" clId="{50251C7D-32E4-44DF-B1E6-ECB32AA47B91}" dt="2024-11-12T08:12:28.269" v="428" actId="478"/>
          <ac:picMkLst>
            <pc:docMk/>
            <pc:sldMk cId="208370564" sldId="2147480650"/>
            <ac:picMk id="4" creationId="{3103D5E7-B612-8CB6-52BF-0238CF654A7F}"/>
          </ac:picMkLst>
        </pc:picChg>
      </pc:sldChg>
      <pc:sldChg chg="addSp delSp modSp add mod ord">
        <pc:chgData name="Janarthanan Selvaraj" userId="6602e38f-3d91-48ea-8748-de1399c0a65e" providerId="ADAL" clId="{50251C7D-32E4-44DF-B1E6-ECB32AA47B91}" dt="2024-11-12T12:23:22.166" v="701"/>
        <pc:sldMkLst>
          <pc:docMk/>
          <pc:sldMk cId="1418534281" sldId="2147480651"/>
        </pc:sldMkLst>
        <pc:spChg chg="mod">
          <ac:chgData name="Janarthanan Selvaraj" userId="6602e38f-3d91-48ea-8748-de1399c0a65e" providerId="ADAL" clId="{50251C7D-32E4-44DF-B1E6-ECB32AA47B91}" dt="2024-11-12T08:14:09.204" v="465" actId="20577"/>
          <ac:spMkLst>
            <pc:docMk/>
            <pc:sldMk cId="1418534281" sldId="2147480651"/>
            <ac:spMk id="2" creationId="{01C7B54E-CB05-F44D-CDA9-E230DBC4CABD}"/>
          </ac:spMkLst>
        </pc:spChg>
        <pc:picChg chg="del">
          <ac:chgData name="Janarthanan Selvaraj" userId="6602e38f-3d91-48ea-8748-de1399c0a65e" providerId="ADAL" clId="{50251C7D-32E4-44DF-B1E6-ECB32AA47B91}" dt="2024-11-12T08:13:55.488" v="447" actId="478"/>
          <ac:picMkLst>
            <pc:docMk/>
            <pc:sldMk cId="1418534281" sldId="2147480651"/>
            <ac:picMk id="3" creationId="{19E4A69A-E6AA-B9A5-9BBD-6BB7A3204F4F}"/>
          </ac:picMkLst>
        </pc:picChg>
        <pc:picChg chg="add mod">
          <ac:chgData name="Janarthanan Selvaraj" userId="6602e38f-3d91-48ea-8748-de1399c0a65e" providerId="ADAL" clId="{50251C7D-32E4-44DF-B1E6-ECB32AA47B91}" dt="2024-11-12T08:14:00.621" v="449" actId="1076"/>
          <ac:picMkLst>
            <pc:docMk/>
            <pc:sldMk cId="1418534281" sldId="2147480651"/>
            <ac:picMk id="4" creationId="{C151A104-7CB7-1BD2-2416-D2119DC6ACC4}"/>
          </ac:picMkLst>
        </pc:picChg>
      </pc:sldChg>
      <pc:sldChg chg="addSp delSp modSp add mod ord">
        <pc:chgData name="Janarthanan Selvaraj" userId="6602e38f-3d91-48ea-8748-de1399c0a65e" providerId="ADAL" clId="{50251C7D-32E4-44DF-B1E6-ECB32AA47B91}" dt="2024-11-12T11:43:02.257" v="698" actId="20577"/>
        <pc:sldMkLst>
          <pc:docMk/>
          <pc:sldMk cId="3738768498" sldId="2147480652"/>
        </pc:sldMkLst>
        <pc:spChg chg="mod">
          <ac:chgData name="Janarthanan Selvaraj" userId="6602e38f-3d91-48ea-8748-de1399c0a65e" providerId="ADAL" clId="{50251C7D-32E4-44DF-B1E6-ECB32AA47B91}" dt="2024-11-12T11:43:02.257" v="698" actId="20577"/>
          <ac:spMkLst>
            <pc:docMk/>
            <pc:sldMk cId="3738768498" sldId="2147480652"/>
            <ac:spMk id="2" creationId="{6E6E74B6-D589-5496-02B3-0AC52073CA5A}"/>
          </ac:spMkLst>
        </pc:spChg>
        <pc:spChg chg="add del mod">
          <ac:chgData name="Janarthanan Selvaraj" userId="6602e38f-3d91-48ea-8748-de1399c0a65e" providerId="ADAL" clId="{50251C7D-32E4-44DF-B1E6-ECB32AA47B91}" dt="2024-11-12T11:42:35.457" v="674" actId="478"/>
          <ac:spMkLst>
            <pc:docMk/>
            <pc:sldMk cId="3738768498" sldId="2147480652"/>
            <ac:spMk id="5" creationId="{4061D6E4-0B3E-1339-EC8F-7CF7BEAB0FC8}"/>
          </ac:spMkLst>
        </pc:spChg>
        <pc:picChg chg="add del mod">
          <ac:chgData name="Janarthanan Selvaraj" userId="6602e38f-3d91-48ea-8748-de1399c0a65e" providerId="ADAL" clId="{50251C7D-32E4-44DF-B1E6-ECB32AA47B91}" dt="2024-11-12T11:42:33.127" v="673" actId="478"/>
          <ac:picMkLst>
            <pc:docMk/>
            <pc:sldMk cId="3738768498" sldId="2147480652"/>
            <ac:picMk id="3" creationId="{67BD8BE2-1DD1-E29D-AC71-C8E75941F27E}"/>
          </ac:picMkLst>
        </pc:picChg>
        <pc:picChg chg="add mod">
          <ac:chgData name="Janarthanan Selvaraj" userId="6602e38f-3d91-48ea-8748-de1399c0a65e" providerId="ADAL" clId="{50251C7D-32E4-44DF-B1E6-ECB32AA47B91}" dt="2024-11-12T11:42:55.021" v="678" actId="14100"/>
          <ac:picMkLst>
            <pc:docMk/>
            <pc:sldMk cId="3738768498" sldId="2147480652"/>
            <ac:picMk id="4" creationId="{2F0579B4-DEAD-FD34-431B-5FFF3DA34D24}"/>
          </ac:picMkLst>
        </pc:picChg>
        <pc:picChg chg="del">
          <ac:chgData name="Janarthanan Selvaraj" userId="6602e38f-3d91-48ea-8748-de1399c0a65e" providerId="ADAL" clId="{50251C7D-32E4-44DF-B1E6-ECB32AA47B91}" dt="2024-11-12T08:24:23.217" v="498" actId="478"/>
          <ac:picMkLst>
            <pc:docMk/>
            <pc:sldMk cId="3738768498" sldId="2147480652"/>
            <ac:picMk id="4" creationId="{61F4A0BB-A327-48E0-2DDC-2582343E96FD}"/>
          </ac:picMkLst>
        </pc:picChg>
      </pc:sldChg>
      <pc:sldChg chg="add">
        <pc:chgData name="Janarthanan Selvaraj" userId="6602e38f-3d91-48ea-8748-de1399c0a65e" providerId="ADAL" clId="{50251C7D-32E4-44DF-B1E6-ECB32AA47B91}" dt="2024-11-12T11:42:30.526" v="672" actId="2890"/>
        <pc:sldMkLst>
          <pc:docMk/>
          <pc:sldMk cId="800505178" sldId="2147480653"/>
        </pc:sldMkLst>
      </pc:sldChg>
      <pc:sldChg chg="addSp delSp modSp add mod">
        <pc:chgData name="Janarthanan Selvaraj" userId="6602e38f-3d91-48ea-8748-de1399c0a65e" providerId="ADAL" clId="{50251C7D-32E4-44DF-B1E6-ECB32AA47B91}" dt="2024-11-12T12:26:45.547" v="723" actId="20577"/>
        <pc:sldMkLst>
          <pc:docMk/>
          <pc:sldMk cId="819945300" sldId="2147480654"/>
        </pc:sldMkLst>
        <pc:spChg chg="mod">
          <ac:chgData name="Janarthanan Selvaraj" userId="6602e38f-3d91-48ea-8748-de1399c0a65e" providerId="ADAL" clId="{50251C7D-32E4-44DF-B1E6-ECB32AA47B91}" dt="2024-11-12T12:26:45.547" v="723" actId="20577"/>
          <ac:spMkLst>
            <pc:docMk/>
            <pc:sldMk cId="819945300" sldId="2147480654"/>
            <ac:spMk id="2" creationId="{07ADD1CE-2463-1E63-141A-7381874C32A4}"/>
          </ac:spMkLst>
        </pc:spChg>
        <pc:spChg chg="del mod">
          <ac:chgData name="Janarthanan Selvaraj" userId="6602e38f-3d91-48ea-8748-de1399c0a65e" providerId="ADAL" clId="{50251C7D-32E4-44DF-B1E6-ECB32AA47B91}" dt="2024-11-12T12:26:30.055" v="706" actId="478"/>
          <ac:spMkLst>
            <pc:docMk/>
            <pc:sldMk cId="819945300" sldId="2147480654"/>
            <ac:spMk id="5" creationId="{CCD15F02-A7A4-C0F0-48A3-1AB5B50DDAD8}"/>
          </ac:spMkLst>
        </pc:spChg>
        <pc:picChg chg="del">
          <ac:chgData name="Janarthanan Selvaraj" userId="6602e38f-3d91-48ea-8748-de1399c0a65e" providerId="ADAL" clId="{50251C7D-32E4-44DF-B1E6-ECB32AA47B91}" dt="2024-11-12T12:26:26.291" v="704" actId="478"/>
          <ac:picMkLst>
            <pc:docMk/>
            <pc:sldMk cId="819945300" sldId="2147480654"/>
            <ac:picMk id="3" creationId="{6CF6AE4D-9956-246A-64CF-C2112EF59056}"/>
          </ac:picMkLst>
        </pc:picChg>
        <pc:picChg chg="add mod">
          <ac:chgData name="Janarthanan Selvaraj" userId="6602e38f-3d91-48ea-8748-de1399c0a65e" providerId="ADAL" clId="{50251C7D-32E4-44DF-B1E6-ECB32AA47B91}" dt="2024-11-12T12:26:34.761" v="708" actId="1076"/>
          <ac:picMkLst>
            <pc:docMk/>
            <pc:sldMk cId="819945300" sldId="2147480654"/>
            <ac:picMk id="4" creationId="{48EC91BB-FBEC-85A3-D478-FF9CE1189E0F}"/>
          </ac:picMkLst>
        </pc:picChg>
      </pc:sldChg>
      <pc:sldChg chg="addSp delSp modSp add mod">
        <pc:chgData name="Janarthanan Selvaraj" userId="6602e38f-3d91-48ea-8748-de1399c0a65e" providerId="ADAL" clId="{50251C7D-32E4-44DF-B1E6-ECB32AA47B91}" dt="2024-11-12T12:27:53.207" v="757" actId="1076"/>
        <pc:sldMkLst>
          <pc:docMk/>
          <pc:sldMk cId="2764862861" sldId="2147480655"/>
        </pc:sldMkLst>
        <pc:spChg chg="mod">
          <ac:chgData name="Janarthanan Selvaraj" userId="6602e38f-3d91-48ea-8748-de1399c0a65e" providerId="ADAL" clId="{50251C7D-32E4-44DF-B1E6-ECB32AA47B91}" dt="2024-11-12T12:27:32.505" v="749" actId="20577"/>
          <ac:spMkLst>
            <pc:docMk/>
            <pc:sldMk cId="2764862861" sldId="2147480655"/>
            <ac:spMk id="2" creationId="{47677763-8298-4879-5916-A3C090CF1F37}"/>
          </ac:spMkLst>
        </pc:spChg>
        <pc:picChg chg="del">
          <ac:chgData name="Janarthanan Selvaraj" userId="6602e38f-3d91-48ea-8748-de1399c0a65e" providerId="ADAL" clId="{50251C7D-32E4-44DF-B1E6-ECB32AA47B91}" dt="2024-11-12T12:27:36.281" v="750" actId="478"/>
          <ac:picMkLst>
            <pc:docMk/>
            <pc:sldMk cId="2764862861" sldId="2147480655"/>
            <ac:picMk id="4" creationId="{E0823FBD-E4E2-37E7-6019-D904BB782777}"/>
          </ac:picMkLst>
        </pc:picChg>
        <pc:picChg chg="add mod">
          <ac:chgData name="Janarthanan Selvaraj" userId="6602e38f-3d91-48ea-8748-de1399c0a65e" providerId="ADAL" clId="{50251C7D-32E4-44DF-B1E6-ECB32AA47B91}" dt="2024-11-12T12:27:53.207" v="757" actId="1076"/>
          <ac:picMkLst>
            <pc:docMk/>
            <pc:sldMk cId="2764862861" sldId="2147480655"/>
            <ac:picMk id="5" creationId="{094CA870-2272-8B25-BAB4-E0755092D2A4}"/>
          </ac:picMkLst>
        </pc:picChg>
      </pc:sldChg>
      <pc:sldChg chg="addSp delSp modSp add mod">
        <pc:chgData name="Janarthanan Selvaraj" userId="6602e38f-3d91-48ea-8748-de1399c0a65e" providerId="ADAL" clId="{50251C7D-32E4-44DF-B1E6-ECB32AA47B91}" dt="2024-11-12T12:39:18.087" v="810" actId="12"/>
        <pc:sldMkLst>
          <pc:docMk/>
          <pc:sldMk cId="1086660463" sldId="2147480656"/>
        </pc:sldMkLst>
        <pc:spChg chg="mod">
          <ac:chgData name="Janarthanan Selvaraj" userId="6602e38f-3d91-48ea-8748-de1399c0a65e" providerId="ADAL" clId="{50251C7D-32E4-44DF-B1E6-ECB32AA47B91}" dt="2024-11-12T12:32:25.293" v="790" actId="20577"/>
          <ac:spMkLst>
            <pc:docMk/>
            <pc:sldMk cId="1086660463" sldId="2147480656"/>
            <ac:spMk id="2" creationId="{57DB169C-D250-4771-3900-D3541A34D69E}"/>
          </ac:spMkLst>
        </pc:spChg>
        <pc:spChg chg="add mod">
          <ac:chgData name="Janarthanan Selvaraj" userId="6602e38f-3d91-48ea-8748-de1399c0a65e" providerId="ADAL" clId="{50251C7D-32E4-44DF-B1E6-ECB32AA47B91}" dt="2024-11-12T12:39:18.087" v="810" actId="12"/>
          <ac:spMkLst>
            <pc:docMk/>
            <pc:sldMk cId="1086660463" sldId="2147480656"/>
            <ac:spMk id="3" creationId="{2AF4E26C-0D7A-52AC-8DE7-8CB536EF5785}"/>
          </ac:spMkLst>
        </pc:spChg>
        <pc:spChg chg="add">
          <ac:chgData name="Janarthanan Selvaraj" userId="6602e38f-3d91-48ea-8748-de1399c0a65e" providerId="ADAL" clId="{50251C7D-32E4-44DF-B1E6-ECB32AA47B91}" dt="2024-11-12T12:38:25.904" v="797"/>
          <ac:spMkLst>
            <pc:docMk/>
            <pc:sldMk cId="1086660463" sldId="2147480656"/>
            <ac:spMk id="5" creationId="{FCDCE8A2-F43D-E641-A6D4-55365FF5030B}"/>
          </ac:spMkLst>
        </pc:spChg>
        <pc:spChg chg="add mod">
          <ac:chgData name="Janarthanan Selvaraj" userId="6602e38f-3d91-48ea-8748-de1399c0a65e" providerId="ADAL" clId="{50251C7D-32E4-44DF-B1E6-ECB32AA47B91}" dt="2024-11-12T12:38:35.674" v="803" actId="1076"/>
          <ac:spMkLst>
            <pc:docMk/>
            <pc:sldMk cId="1086660463" sldId="2147480656"/>
            <ac:spMk id="6" creationId="{7A3D1708-05F4-20BF-6B9F-C2DC6ED60593}"/>
          </ac:spMkLst>
        </pc:spChg>
        <pc:picChg chg="del">
          <ac:chgData name="Janarthanan Selvaraj" userId="6602e38f-3d91-48ea-8748-de1399c0a65e" providerId="ADAL" clId="{50251C7D-32E4-44DF-B1E6-ECB32AA47B91}" dt="2024-11-12T12:32:11.020" v="765" actId="478"/>
          <ac:picMkLst>
            <pc:docMk/>
            <pc:sldMk cId="1086660463" sldId="2147480656"/>
            <ac:picMk id="4" creationId="{C6CB79E1-CFEC-F11C-2825-B37E3C62E6DA}"/>
          </ac:picMkLst>
        </pc:picChg>
      </pc:sldChg>
      <pc:sldChg chg="addSp delSp modSp add mod">
        <pc:chgData name="Janarthanan Selvaraj" userId="6602e38f-3d91-48ea-8748-de1399c0a65e" providerId="ADAL" clId="{50251C7D-32E4-44DF-B1E6-ECB32AA47B91}" dt="2024-11-12T12:42:04.569" v="840" actId="2711"/>
        <pc:sldMkLst>
          <pc:docMk/>
          <pc:sldMk cId="2249706860" sldId="2147480657"/>
        </pc:sldMkLst>
        <pc:spChg chg="mod">
          <ac:chgData name="Janarthanan Selvaraj" userId="6602e38f-3d91-48ea-8748-de1399c0a65e" providerId="ADAL" clId="{50251C7D-32E4-44DF-B1E6-ECB32AA47B91}" dt="2024-11-12T12:41:02.924" v="833" actId="20577"/>
          <ac:spMkLst>
            <pc:docMk/>
            <pc:sldMk cId="2249706860" sldId="2147480657"/>
            <ac:spMk id="2" creationId="{8596E9E9-9774-E57C-8EE9-4D46071913DE}"/>
          </ac:spMkLst>
        </pc:spChg>
        <pc:spChg chg="add mod">
          <ac:chgData name="Janarthanan Selvaraj" userId="6602e38f-3d91-48ea-8748-de1399c0a65e" providerId="ADAL" clId="{50251C7D-32E4-44DF-B1E6-ECB32AA47B91}" dt="2024-11-12T12:42:04.569" v="840" actId="2711"/>
          <ac:spMkLst>
            <pc:docMk/>
            <pc:sldMk cId="2249706860" sldId="2147480657"/>
            <ac:spMk id="3" creationId="{BE0CDFC2-A05C-6D5D-6179-31798E39625D}"/>
          </ac:spMkLst>
        </pc:spChg>
        <pc:picChg chg="del">
          <ac:chgData name="Janarthanan Selvaraj" userId="6602e38f-3d91-48ea-8748-de1399c0a65e" providerId="ADAL" clId="{50251C7D-32E4-44DF-B1E6-ECB32AA47B91}" dt="2024-11-12T12:41:07.105" v="834" actId="478"/>
          <ac:picMkLst>
            <pc:docMk/>
            <pc:sldMk cId="2249706860" sldId="2147480657"/>
            <ac:picMk id="4" creationId="{F51F5950-0198-B4C8-FC07-64F97B20108A}"/>
          </ac:picMkLst>
        </pc:picChg>
      </pc:sldChg>
      <pc:sldChg chg="add">
        <pc:chgData name="Janarthanan Selvaraj" userId="6602e38f-3d91-48ea-8748-de1399c0a65e" providerId="ADAL" clId="{50251C7D-32E4-44DF-B1E6-ECB32AA47B91}" dt="2024-11-13T01:56:33.533" v="1183" actId="2890"/>
        <pc:sldMkLst>
          <pc:docMk/>
          <pc:sldMk cId="1089096816" sldId="2147480658"/>
        </pc:sldMkLst>
      </pc:sldChg>
      <pc:sldChg chg="addSp delSp modSp add mod">
        <pc:chgData name="Janarthanan Selvaraj" userId="6602e38f-3d91-48ea-8748-de1399c0a65e" providerId="ADAL" clId="{50251C7D-32E4-44DF-B1E6-ECB32AA47B91}" dt="2024-11-13T02:00:34.008" v="1235" actId="20577"/>
        <pc:sldMkLst>
          <pc:docMk/>
          <pc:sldMk cId="690092346" sldId="2147480659"/>
        </pc:sldMkLst>
        <pc:spChg chg="mod">
          <ac:chgData name="Janarthanan Selvaraj" userId="6602e38f-3d91-48ea-8748-de1399c0a65e" providerId="ADAL" clId="{50251C7D-32E4-44DF-B1E6-ECB32AA47B91}" dt="2024-11-13T02:00:34.008" v="1235" actId="20577"/>
          <ac:spMkLst>
            <pc:docMk/>
            <pc:sldMk cId="690092346" sldId="2147480659"/>
            <ac:spMk id="2" creationId="{E944554D-8076-1027-01E4-52CA25EEB234}"/>
          </ac:spMkLst>
        </pc:spChg>
        <pc:picChg chg="del">
          <ac:chgData name="Janarthanan Selvaraj" userId="6602e38f-3d91-48ea-8748-de1399c0a65e" providerId="ADAL" clId="{50251C7D-32E4-44DF-B1E6-ECB32AA47B91}" dt="2024-11-13T02:00:22.400" v="1210" actId="478"/>
          <ac:picMkLst>
            <pc:docMk/>
            <pc:sldMk cId="690092346" sldId="2147480659"/>
            <ac:picMk id="4" creationId="{BD996AD1-E732-14F1-166C-A494D256AD17}"/>
          </ac:picMkLst>
        </pc:picChg>
        <pc:picChg chg="add mod">
          <ac:chgData name="Janarthanan Selvaraj" userId="6602e38f-3d91-48ea-8748-de1399c0a65e" providerId="ADAL" clId="{50251C7D-32E4-44DF-B1E6-ECB32AA47B91}" dt="2024-11-13T02:00:27.692" v="1213" actId="1076"/>
          <ac:picMkLst>
            <pc:docMk/>
            <pc:sldMk cId="690092346" sldId="2147480659"/>
            <ac:picMk id="1026" creationId="{D0725005-6BE2-F82C-A3F3-92C83510D938}"/>
          </ac:picMkLst>
        </pc:picChg>
      </pc:sldChg>
    </pc:docChg>
  </pc:docChgLst>
  <pc:docChgLst>
    <pc:chgData name="Janarthanan Selvaraj" userId="8e8f83d9-d737-4123-a55b-43ffd2f0350b" providerId="ADAL" clId="{77794AD4-D315-41EA-A400-AE712B7B72C5}"/>
    <pc:docChg chg="undo custSel addSld delSld modSld">
      <pc:chgData name="Janarthanan Selvaraj" userId="8e8f83d9-d737-4123-a55b-43ffd2f0350b" providerId="ADAL" clId="{77794AD4-D315-41EA-A400-AE712B7B72C5}" dt="2023-08-10T14:10:58.774" v="138" actId="47"/>
      <pc:docMkLst>
        <pc:docMk/>
      </pc:docMkLst>
      <pc:sldChg chg="modSp del">
        <pc:chgData name="Janarthanan Selvaraj" userId="8e8f83d9-d737-4123-a55b-43ffd2f0350b" providerId="ADAL" clId="{77794AD4-D315-41EA-A400-AE712B7B72C5}" dt="2023-08-10T14:10:58.774" v="138" actId="47"/>
        <pc:sldMkLst>
          <pc:docMk/>
          <pc:sldMk cId="1490657891" sldId="267"/>
        </pc:sldMkLst>
        <pc:picChg chg="mod">
          <ac:chgData name="Janarthanan Selvaraj" userId="8e8f83d9-d737-4123-a55b-43ffd2f0350b" providerId="ADAL" clId="{77794AD4-D315-41EA-A400-AE712B7B72C5}" dt="2023-08-10T14:06:38.899" v="83" actId="1076"/>
          <ac:picMkLst>
            <pc:docMk/>
            <pc:sldMk cId="1490657891" sldId="267"/>
            <ac:picMk id="2050" creationId="{13A22049-8632-EBD9-A73C-0CE801EAB8E8}"/>
          </ac:picMkLst>
        </pc:picChg>
      </pc:sldChg>
      <pc:sldChg chg="addSp delSp modSp new mod setBg">
        <pc:chgData name="Janarthanan Selvaraj" userId="8e8f83d9-d737-4123-a55b-43ffd2f0350b" providerId="ADAL" clId="{77794AD4-D315-41EA-A400-AE712B7B72C5}" dt="2023-08-10T14:10:43.861" v="136" actId="14100"/>
        <pc:sldMkLst>
          <pc:docMk/>
          <pc:sldMk cId="3121284556" sldId="339"/>
        </pc:sldMkLst>
        <pc:spChg chg="del">
          <ac:chgData name="Janarthanan Selvaraj" userId="8e8f83d9-d737-4123-a55b-43ffd2f0350b" providerId="ADAL" clId="{77794AD4-D315-41EA-A400-AE712B7B72C5}" dt="2023-08-10T14:04:56.637" v="2" actId="478"/>
          <ac:spMkLst>
            <pc:docMk/>
            <pc:sldMk cId="3121284556" sldId="339"/>
            <ac:spMk id="2" creationId="{6F434DED-8D5B-BB7E-F514-B5DCE9FE915C}"/>
          </ac:spMkLst>
        </pc:spChg>
        <pc:spChg chg="del">
          <ac:chgData name="Janarthanan Selvaraj" userId="8e8f83d9-d737-4123-a55b-43ffd2f0350b" providerId="ADAL" clId="{77794AD4-D315-41EA-A400-AE712B7B72C5}" dt="2023-08-10T14:04:53.530" v="1"/>
          <ac:spMkLst>
            <pc:docMk/>
            <pc:sldMk cId="3121284556" sldId="339"/>
            <ac:spMk id="3" creationId="{5ABD2CC2-ED7E-4B88-383E-B71C83A236E8}"/>
          </ac:spMkLst>
        </pc:spChg>
        <pc:spChg chg="add mod">
          <ac:chgData name="Janarthanan Selvaraj" userId="8e8f83d9-d737-4123-a55b-43ffd2f0350b" providerId="ADAL" clId="{77794AD4-D315-41EA-A400-AE712B7B72C5}" dt="2023-08-10T14:10:43.861" v="136" actId="14100"/>
          <ac:spMkLst>
            <pc:docMk/>
            <pc:sldMk cId="3121284556" sldId="339"/>
            <ac:spMk id="5" creationId="{4DC29EF3-F04F-2D16-54DB-8A5F74BBED71}"/>
          </ac:spMkLst>
        </pc:spChg>
        <pc:spChg chg="add mod">
          <ac:chgData name="Janarthanan Selvaraj" userId="8e8f83d9-d737-4123-a55b-43ffd2f0350b" providerId="ADAL" clId="{77794AD4-D315-41EA-A400-AE712B7B72C5}" dt="2023-08-10T14:09:41.716" v="131" actId="1076"/>
          <ac:spMkLst>
            <pc:docMk/>
            <pc:sldMk cId="3121284556" sldId="339"/>
            <ac:spMk id="8" creationId="{CD1B4B18-0F5F-A764-B6BC-B83DEA640070}"/>
          </ac:spMkLst>
        </pc:spChg>
        <pc:spChg chg="add">
          <ac:chgData name="Janarthanan Selvaraj" userId="8e8f83d9-d737-4123-a55b-43ffd2f0350b" providerId="ADAL" clId="{77794AD4-D315-41EA-A400-AE712B7B72C5}" dt="2023-08-10T14:05:03.834" v="4" actId="26606"/>
          <ac:spMkLst>
            <pc:docMk/>
            <pc:sldMk cId="3121284556" sldId="339"/>
            <ac:spMk id="9" creationId="{42A4FC2C-047E-45A5-965D-8E1E3BF09BC6}"/>
          </ac:spMkLst>
        </pc:spChg>
        <pc:spChg chg="add mod">
          <ac:chgData name="Janarthanan Selvaraj" userId="8e8f83d9-d737-4123-a55b-43ffd2f0350b" providerId="ADAL" clId="{77794AD4-D315-41EA-A400-AE712B7B72C5}" dt="2023-08-10T14:09:34.560" v="130" actId="207"/>
          <ac:spMkLst>
            <pc:docMk/>
            <pc:sldMk cId="3121284556" sldId="339"/>
            <ac:spMk id="10" creationId="{9DAC7CC2-1D62-1303-4B40-5D6DE62E6E9C}"/>
          </ac:spMkLst>
        </pc:spChg>
        <pc:picChg chg="add mod">
          <ac:chgData name="Janarthanan Selvaraj" userId="8e8f83d9-d737-4123-a55b-43ffd2f0350b" providerId="ADAL" clId="{77794AD4-D315-41EA-A400-AE712B7B72C5}" dt="2023-08-10T14:10:15.723" v="133" actId="14100"/>
          <ac:picMkLst>
            <pc:docMk/>
            <pc:sldMk cId="3121284556" sldId="339"/>
            <ac:picMk id="4" creationId="{4F5786D7-ECE7-C754-138A-F781A9F903B8}"/>
          </ac:picMkLst>
        </pc:picChg>
        <pc:picChg chg="add del mod">
          <ac:chgData name="Janarthanan Selvaraj" userId="8e8f83d9-d737-4123-a55b-43ffd2f0350b" providerId="ADAL" clId="{77794AD4-D315-41EA-A400-AE712B7B72C5}" dt="2023-08-10T14:06:47.169" v="85"/>
          <ac:picMkLst>
            <pc:docMk/>
            <pc:sldMk cId="3121284556" sldId="339"/>
            <ac:picMk id="6" creationId="{C15AC56C-33A8-E424-B6C3-52297645F40A}"/>
          </ac:picMkLst>
        </pc:picChg>
        <pc:picChg chg="add del mod">
          <ac:chgData name="Janarthanan Selvaraj" userId="8e8f83d9-d737-4123-a55b-43ffd2f0350b" providerId="ADAL" clId="{77794AD4-D315-41EA-A400-AE712B7B72C5}" dt="2023-08-10T14:08:51.077" v="101" actId="478"/>
          <ac:picMkLst>
            <pc:docMk/>
            <pc:sldMk cId="3121284556" sldId="339"/>
            <ac:picMk id="7" creationId="{6F8C74F3-4B04-0163-4E1D-474844C1E54D}"/>
          </ac:picMkLst>
        </pc:picChg>
      </pc:sldChg>
      <pc:sldChg chg="delSp add del">
        <pc:chgData name="Janarthanan Selvaraj" userId="8e8f83d9-d737-4123-a55b-43ffd2f0350b" providerId="ADAL" clId="{77794AD4-D315-41EA-A400-AE712B7B72C5}" dt="2023-08-10T14:10:57.859" v="137" actId="47"/>
        <pc:sldMkLst>
          <pc:docMk/>
          <pc:sldMk cId="4119041638" sldId="340"/>
        </pc:sldMkLst>
        <pc:picChg chg="del">
          <ac:chgData name="Janarthanan Selvaraj" userId="8e8f83d9-d737-4123-a55b-43ffd2f0350b" providerId="ADAL" clId="{77794AD4-D315-41EA-A400-AE712B7B72C5}" dt="2023-08-10T14:06:51.717" v="87" actId="478"/>
          <ac:picMkLst>
            <pc:docMk/>
            <pc:sldMk cId="4119041638" sldId="340"/>
            <ac:picMk id="2050" creationId="{13A22049-8632-EBD9-A73C-0CE801EAB8E8}"/>
          </ac:picMkLst>
        </pc:picChg>
      </pc:sldChg>
    </pc:docChg>
  </pc:docChgLst>
  <pc:docChgLst>
    <pc:chgData name="Janarthanan Selvaraj" userId="6602e38f-3d91-48ea-8748-de1399c0a65e" providerId="ADAL" clId="{5C754DFD-A858-4B04-B184-35B0060EE48D}"/>
    <pc:docChg chg="undo custSel addSld delSld modSld sldOrd">
      <pc:chgData name="Janarthanan Selvaraj" userId="6602e38f-3d91-48ea-8748-de1399c0a65e" providerId="ADAL" clId="{5C754DFD-A858-4B04-B184-35B0060EE48D}" dt="2024-07-28T01:44:47.780" v="2136" actId="20577"/>
      <pc:docMkLst>
        <pc:docMk/>
      </pc:docMkLst>
      <pc:sldChg chg="modSp add del mod setBg">
        <pc:chgData name="Janarthanan Selvaraj" userId="6602e38f-3d91-48ea-8748-de1399c0a65e" providerId="ADAL" clId="{5C754DFD-A858-4B04-B184-35B0060EE48D}" dt="2024-07-28T01:40:22.041" v="1890" actId="20577"/>
        <pc:sldMkLst>
          <pc:docMk/>
          <pc:sldMk cId="2344621570" sldId="332"/>
        </pc:sldMkLst>
        <pc:spChg chg="mod">
          <ac:chgData name="Janarthanan Selvaraj" userId="6602e38f-3d91-48ea-8748-de1399c0a65e" providerId="ADAL" clId="{5C754DFD-A858-4B04-B184-35B0060EE48D}" dt="2024-07-28T01:40:22.041" v="1890" actId="20577"/>
          <ac:spMkLst>
            <pc:docMk/>
            <pc:sldMk cId="2344621570" sldId="332"/>
            <ac:spMk id="4" creationId="{95FA36D3-F439-6678-1877-2ADBB02AB675}"/>
          </ac:spMkLst>
        </pc:spChg>
        <pc:picChg chg="ord">
          <ac:chgData name="Janarthanan Selvaraj" userId="6602e38f-3d91-48ea-8748-de1399c0a65e" providerId="ADAL" clId="{5C754DFD-A858-4B04-B184-35B0060EE48D}" dt="2024-07-28T01:40:07.688" v="1879" actId="166"/>
          <ac:picMkLst>
            <pc:docMk/>
            <pc:sldMk cId="2344621570" sldId="332"/>
            <ac:picMk id="6" creationId="{1FC54535-39E0-EFDF-3922-7AF652FD10D9}"/>
          </ac:picMkLst>
        </pc:picChg>
      </pc:sldChg>
      <pc:sldChg chg="del">
        <pc:chgData name="Janarthanan Selvaraj" userId="6602e38f-3d91-48ea-8748-de1399c0a65e" providerId="ADAL" clId="{5C754DFD-A858-4B04-B184-35B0060EE48D}" dt="2024-07-28T00:56:30.453" v="1365" actId="47"/>
        <pc:sldMkLst>
          <pc:docMk/>
          <pc:sldMk cId="4232801801" sldId="2147480557"/>
        </pc:sldMkLst>
      </pc:sldChg>
      <pc:sldChg chg="del">
        <pc:chgData name="Janarthanan Selvaraj" userId="6602e38f-3d91-48ea-8748-de1399c0a65e" providerId="ADAL" clId="{5C754DFD-A858-4B04-B184-35B0060EE48D}" dt="2024-07-28T00:56:40.908" v="1368" actId="47"/>
        <pc:sldMkLst>
          <pc:docMk/>
          <pc:sldMk cId="248159963" sldId="2147480559"/>
        </pc:sldMkLst>
      </pc:sldChg>
      <pc:sldChg chg="del">
        <pc:chgData name="Janarthanan Selvaraj" userId="6602e38f-3d91-48ea-8748-de1399c0a65e" providerId="ADAL" clId="{5C754DFD-A858-4B04-B184-35B0060EE48D}" dt="2024-07-28T00:56:48.421" v="1369" actId="47"/>
        <pc:sldMkLst>
          <pc:docMk/>
          <pc:sldMk cId="1523424814" sldId="2147480560"/>
        </pc:sldMkLst>
      </pc:sldChg>
      <pc:sldChg chg="del">
        <pc:chgData name="Janarthanan Selvaraj" userId="6602e38f-3d91-48ea-8748-de1399c0a65e" providerId="ADAL" clId="{5C754DFD-A858-4B04-B184-35B0060EE48D}" dt="2024-07-28T00:58:22.002" v="1383" actId="47"/>
        <pc:sldMkLst>
          <pc:docMk/>
          <pc:sldMk cId="2091131478" sldId="2147480561"/>
        </pc:sldMkLst>
      </pc:sldChg>
      <pc:sldChg chg="del">
        <pc:chgData name="Janarthanan Selvaraj" userId="6602e38f-3d91-48ea-8748-de1399c0a65e" providerId="ADAL" clId="{5C754DFD-A858-4B04-B184-35B0060EE48D}" dt="2024-07-28T01:19:44.256" v="1674" actId="47"/>
        <pc:sldMkLst>
          <pc:docMk/>
          <pc:sldMk cId="2113118117" sldId="2147480562"/>
        </pc:sldMkLst>
      </pc:sldChg>
      <pc:sldChg chg="del">
        <pc:chgData name="Janarthanan Selvaraj" userId="6602e38f-3d91-48ea-8748-de1399c0a65e" providerId="ADAL" clId="{5C754DFD-A858-4B04-B184-35B0060EE48D}" dt="2024-07-28T00:58:23.181" v="1384" actId="47"/>
        <pc:sldMkLst>
          <pc:docMk/>
          <pc:sldMk cId="3489920403" sldId="2147480563"/>
        </pc:sldMkLst>
      </pc:sldChg>
      <pc:sldChg chg="modSp">
        <pc:chgData name="Janarthanan Selvaraj" userId="6602e38f-3d91-48ea-8748-de1399c0a65e" providerId="ADAL" clId="{5C754DFD-A858-4B04-B184-35B0060EE48D}" dt="2024-07-28T01:29:50.705" v="1864" actId="255"/>
        <pc:sldMkLst>
          <pc:docMk/>
          <pc:sldMk cId="600201677" sldId="2147480564"/>
        </pc:sldMkLst>
        <pc:spChg chg="mod">
          <ac:chgData name="Janarthanan Selvaraj" userId="6602e38f-3d91-48ea-8748-de1399c0a65e" providerId="ADAL" clId="{5C754DFD-A858-4B04-B184-35B0060EE48D}" dt="2024-07-28T01:29:50.705" v="1864" actId="255"/>
          <ac:spMkLst>
            <pc:docMk/>
            <pc:sldMk cId="600201677" sldId="2147480564"/>
            <ac:spMk id="4" creationId="{78ECBF68-D25A-A090-041B-402F4BE2C6D2}"/>
          </ac:spMkLst>
        </pc:spChg>
      </pc:sldChg>
      <pc:sldChg chg="addSp delSp modSp new del mod setBg">
        <pc:chgData name="Janarthanan Selvaraj" userId="6602e38f-3d91-48ea-8748-de1399c0a65e" providerId="ADAL" clId="{5C754DFD-A858-4B04-B184-35B0060EE48D}" dt="2024-07-28T00:58:29.578" v="1385" actId="47"/>
        <pc:sldMkLst>
          <pc:docMk/>
          <pc:sldMk cId="803658116" sldId="2147480565"/>
        </pc:sldMkLst>
        <pc:spChg chg="del">
          <ac:chgData name="Janarthanan Selvaraj" userId="6602e38f-3d91-48ea-8748-de1399c0a65e" providerId="ADAL" clId="{5C754DFD-A858-4B04-B184-35B0060EE48D}" dt="2024-07-27T12:28:34.840" v="710" actId="26606"/>
          <ac:spMkLst>
            <pc:docMk/>
            <pc:sldMk cId="803658116" sldId="2147480565"/>
            <ac:spMk id="2" creationId="{2DB25E70-2BDF-EB12-7D1B-ABAB46AA5F10}"/>
          </ac:spMkLst>
        </pc:spChg>
        <pc:spChg chg="del">
          <ac:chgData name="Janarthanan Selvaraj" userId="6602e38f-3d91-48ea-8748-de1399c0a65e" providerId="ADAL" clId="{5C754DFD-A858-4B04-B184-35B0060EE48D}" dt="2024-07-27T10:52:57.943" v="1"/>
          <ac:spMkLst>
            <pc:docMk/>
            <pc:sldMk cId="803658116" sldId="2147480565"/>
            <ac:spMk id="3" creationId="{B9E3668D-5EEC-E60C-1767-C5E530CC50EC}"/>
          </ac:spMkLst>
        </pc:spChg>
        <pc:spChg chg="add del mod">
          <ac:chgData name="Janarthanan Selvaraj" userId="6602e38f-3d91-48ea-8748-de1399c0a65e" providerId="ADAL" clId="{5C754DFD-A858-4B04-B184-35B0060EE48D}" dt="2024-07-27T12:28:34.840" v="710" actId="26606"/>
          <ac:spMkLst>
            <pc:docMk/>
            <pc:sldMk cId="803658116" sldId="2147480565"/>
            <ac:spMk id="6" creationId="{6B9E0956-E602-ABA8-4F89-4C996E27F6A4}"/>
          </ac:spMkLst>
        </pc:spChg>
        <pc:spChg chg="add">
          <ac:chgData name="Janarthanan Selvaraj" userId="6602e38f-3d91-48ea-8748-de1399c0a65e" providerId="ADAL" clId="{5C754DFD-A858-4B04-B184-35B0060EE48D}" dt="2024-07-27T12:28:34.840" v="710" actId="26606"/>
          <ac:spMkLst>
            <pc:docMk/>
            <pc:sldMk cId="803658116" sldId="2147480565"/>
            <ac:spMk id="4103" creationId="{69D184B2-2226-4E31-BCCB-444330767440}"/>
          </ac:spMkLst>
        </pc:spChg>
        <pc:spChg chg="add">
          <ac:chgData name="Janarthanan Selvaraj" userId="6602e38f-3d91-48ea-8748-de1399c0a65e" providerId="ADAL" clId="{5C754DFD-A858-4B04-B184-35B0060EE48D}" dt="2024-07-27T12:28:34.840" v="710" actId="26606"/>
          <ac:spMkLst>
            <pc:docMk/>
            <pc:sldMk cId="803658116" sldId="2147480565"/>
            <ac:spMk id="4105" creationId="{1AC4D4E3-486A-464A-8EC8-D44881097267}"/>
          </ac:spMkLst>
        </pc:spChg>
        <pc:spChg chg="add">
          <ac:chgData name="Janarthanan Selvaraj" userId="6602e38f-3d91-48ea-8748-de1399c0a65e" providerId="ADAL" clId="{5C754DFD-A858-4B04-B184-35B0060EE48D}" dt="2024-07-27T12:28:34.840" v="710" actId="26606"/>
          <ac:spMkLst>
            <pc:docMk/>
            <pc:sldMk cId="803658116" sldId="2147480565"/>
            <ac:spMk id="4107" creationId="{864DE13E-58EB-4475-B79C-0D4FC651239B}"/>
          </ac:spMkLst>
        </pc:spChg>
        <pc:picChg chg="add del mod">
          <ac:chgData name="Janarthanan Selvaraj" userId="6602e38f-3d91-48ea-8748-de1399c0a65e" providerId="ADAL" clId="{5C754DFD-A858-4B04-B184-35B0060EE48D}" dt="2024-07-27T12:28:29.298" v="708" actId="478"/>
          <ac:picMkLst>
            <pc:docMk/>
            <pc:sldMk cId="803658116" sldId="2147480565"/>
            <ac:picMk id="4" creationId="{FBE23996-F55E-E258-340E-331804B7EBFD}"/>
          </ac:picMkLst>
        </pc:picChg>
        <pc:picChg chg="add mod">
          <ac:chgData name="Janarthanan Selvaraj" userId="6602e38f-3d91-48ea-8748-de1399c0a65e" providerId="ADAL" clId="{5C754DFD-A858-4B04-B184-35B0060EE48D}" dt="2024-07-27T12:28:34.840" v="710" actId="26606"/>
          <ac:picMkLst>
            <pc:docMk/>
            <pc:sldMk cId="803658116" sldId="2147480565"/>
            <ac:picMk id="4098" creationId="{A485EF2A-FB26-A4DD-4218-0479D789666D}"/>
          </ac:picMkLst>
        </pc:picChg>
      </pc:sldChg>
      <pc:sldChg chg="addSp delSp modSp new del mod setBg">
        <pc:chgData name="Janarthanan Selvaraj" userId="6602e38f-3d91-48ea-8748-de1399c0a65e" providerId="ADAL" clId="{5C754DFD-A858-4B04-B184-35B0060EE48D}" dt="2024-07-28T01:30:18.416" v="1865" actId="47"/>
        <pc:sldMkLst>
          <pc:docMk/>
          <pc:sldMk cId="1945892920" sldId="2147480566"/>
        </pc:sldMkLst>
        <pc:spChg chg="del">
          <ac:chgData name="Janarthanan Selvaraj" userId="6602e38f-3d91-48ea-8748-de1399c0a65e" providerId="ADAL" clId="{5C754DFD-A858-4B04-B184-35B0060EE48D}" dt="2024-07-27T10:54:17.003" v="5" actId="26606"/>
          <ac:spMkLst>
            <pc:docMk/>
            <pc:sldMk cId="1945892920" sldId="2147480566"/>
            <ac:spMk id="2" creationId="{8758F86F-B7B3-5E64-EC66-265D25D7A0C3}"/>
          </ac:spMkLst>
        </pc:spChg>
        <pc:spChg chg="del">
          <ac:chgData name="Janarthanan Selvaraj" userId="6602e38f-3d91-48ea-8748-de1399c0a65e" providerId="ADAL" clId="{5C754DFD-A858-4B04-B184-35B0060EE48D}" dt="2024-07-27T10:54:15.636" v="4"/>
          <ac:spMkLst>
            <pc:docMk/>
            <pc:sldMk cId="1945892920" sldId="2147480566"/>
            <ac:spMk id="3" creationId="{6AB25C92-3200-581E-B5EC-A01CF6B8BAAE}"/>
          </ac:spMkLst>
        </pc:spChg>
        <pc:spChg chg="add">
          <ac:chgData name="Janarthanan Selvaraj" userId="6602e38f-3d91-48ea-8748-de1399c0a65e" providerId="ADAL" clId="{5C754DFD-A858-4B04-B184-35B0060EE48D}" dt="2024-07-27T10:54:17.003" v="5" actId="26606"/>
          <ac:spMkLst>
            <pc:docMk/>
            <pc:sldMk cId="1945892920" sldId="2147480566"/>
            <ac:spMk id="1031" creationId="{42A4FC2C-047E-45A5-965D-8E1E3BF09BC6}"/>
          </ac:spMkLst>
        </pc:spChg>
        <pc:picChg chg="add mod">
          <ac:chgData name="Janarthanan Selvaraj" userId="6602e38f-3d91-48ea-8748-de1399c0a65e" providerId="ADAL" clId="{5C754DFD-A858-4B04-B184-35B0060EE48D}" dt="2024-07-27T10:54:17.003" v="5" actId="26606"/>
          <ac:picMkLst>
            <pc:docMk/>
            <pc:sldMk cId="1945892920" sldId="2147480566"/>
            <ac:picMk id="1026" creationId="{48E037A3-6A55-BE5E-29F6-1222C412958B}"/>
          </ac:picMkLst>
        </pc:picChg>
      </pc:sldChg>
      <pc:sldChg chg="add del">
        <pc:chgData name="Janarthanan Selvaraj" userId="6602e38f-3d91-48ea-8748-de1399c0a65e" providerId="ADAL" clId="{5C754DFD-A858-4B04-B184-35B0060EE48D}" dt="2024-07-27T11:00:55.703" v="7" actId="2890"/>
        <pc:sldMkLst>
          <pc:docMk/>
          <pc:sldMk cId="2898853983" sldId="2147480567"/>
        </pc:sldMkLst>
      </pc:sldChg>
      <pc:sldChg chg="addSp delSp modSp new del mod">
        <pc:chgData name="Janarthanan Selvaraj" userId="6602e38f-3d91-48ea-8748-de1399c0a65e" providerId="ADAL" clId="{5C754DFD-A858-4B04-B184-35B0060EE48D}" dt="2024-07-28T00:58:31.399" v="1386" actId="47"/>
        <pc:sldMkLst>
          <pc:docMk/>
          <pc:sldMk cId="2912894249" sldId="2147480567"/>
        </pc:sldMkLst>
        <pc:spChg chg="del">
          <ac:chgData name="Janarthanan Selvaraj" userId="6602e38f-3d91-48ea-8748-de1399c0a65e" providerId="ADAL" clId="{5C754DFD-A858-4B04-B184-35B0060EE48D}" dt="2024-07-27T11:01:01.571" v="9"/>
          <ac:spMkLst>
            <pc:docMk/>
            <pc:sldMk cId="2912894249" sldId="2147480567"/>
            <ac:spMk id="3" creationId="{BBF9BD7B-C8C2-D34B-81C1-95E0FA11E111}"/>
          </ac:spMkLst>
        </pc:spChg>
        <pc:spChg chg="add del mod">
          <ac:chgData name="Janarthanan Selvaraj" userId="6602e38f-3d91-48ea-8748-de1399c0a65e" providerId="ADAL" clId="{5C754DFD-A858-4B04-B184-35B0060EE48D}" dt="2024-07-27T11:01:04.910" v="10"/>
          <ac:spMkLst>
            <pc:docMk/>
            <pc:sldMk cId="2912894249" sldId="2147480567"/>
            <ac:spMk id="4" creationId="{93F448D0-0C72-E95E-E2D0-5681EBAD3B02}"/>
          </ac:spMkLst>
        </pc:spChg>
        <pc:spChg chg="add del mod">
          <ac:chgData name="Janarthanan Selvaraj" userId="6602e38f-3d91-48ea-8748-de1399c0a65e" providerId="ADAL" clId="{5C754DFD-A858-4B04-B184-35B0060EE48D}" dt="2024-07-27T11:01:07.854" v="11" actId="478"/>
          <ac:spMkLst>
            <pc:docMk/>
            <pc:sldMk cId="2912894249" sldId="2147480567"/>
            <ac:spMk id="5" creationId="{2EF8812F-74E5-FA54-A806-233F7CA8F75E}"/>
          </ac:spMkLst>
        </pc:spChg>
        <pc:picChg chg="add mod">
          <ac:chgData name="Janarthanan Selvaraj" userId="6602e38f-3d91-48ea-8748-de1399c0a65e" providerId="ADAL" clId="{5C754DFD-A858-4B04-B184-35B0060EE48D}" dt="2024-07-27T11:01:19.201" v="14" actId="1076"/>
          <ac:picMkLst>
            <pc:docMk/>
            <pc:sldMk cId="2912894249" sldId="2147480567"/>
            <ac:picMk id="6" creationId="{A7D5D547-CE2A-F816-6EC8-6A2525D73015}"/>
          </ac:picMkLst>
        </pc:picChg>
      </pc:sldChg>
      <pc:sldChg chg="addSp delSp modSp new del mod setBg">
        <pc:chgData name="Janarthanan Selvaraj" userId="6602e38f-3d91-48ea-8748-de1399c0a65e" providerId="ADAL" clId="{5C754DFD-A858-4B04-B184-35B0060EE48D}" dt="2024-07-28T01:04:47.892" v="1395" actId="47"/>
        <pc:sldMkLst>
          <pc:docMk/>
          <pc:sldMk cId="1278536678" sldId="2147480568"/>
        </pc:sldMkLst>
        <pc:spChg chg="mod">
          <ac:chgData name="Janarthanan Selvaraj" userId="6602e38f-3d91-48ea-8748-de1399c0a65e" providerId="ADAL" clId="{5C754DFD-A858-4B04-B184-35B0060EE48D}" dt="2024-07-27T11:05:28.976" v="101" actId="113"/>
          <ac:spMkLst>
            <pc:docMk/>
            <pc:sldMk cId="1278536678" sldId="2147480568"/>
            <ac:spMk id="2" creationId="{199FF7E8-58C0-20B5-93D4-211214A00FB2}"/>
          </ac:spMkLst>
        </pc:spChg>
        <pc:spChg chg="add del mod">
          <ac:chgData name="Janarthanan Selvaraj" userId="6602e38f-3d91-48ea-8748-de1399c0a65e" providerId="ADAL" clId="{5C754DFD-A858-4B04-B184-35B0060EE48D}" dt="2024-07-27T11:05:05.767" v="99" actId="26606"/>
          <ac:spMkLst>
            <pc:docMk/>
            <pc:sldMk cId="1278536678" sldId="2147480568"/>
            <ac:spMk id="3" creationId="{E1371971-BE38-F055-40AA-96B99DBB135B}"/>
          </ac:spMkLst>
        </pc:spChg>
        <pc:spChg chg="add del">
          <ac:chgData name="Janarthanan Selvaraj" userId="6602e38f-3d91-48ea-8748-de1399c0a65e" providerId="ADAL" clId="{5C754DFD-A858-4B04-B184-35B0060EE48D}" dt="2024-07-27T11:05:05.767" v="99" actId="26606"/>
          <ac:spMkLst>
            <pc:docMk/>
            <pc:sldMk cId="1278536678" sldId="2147480568"/>
            <ac:spMk id="8" creationId="{907EF6B7-1338-4443-8C46-6A318D952DFD}"/>
          </ac:spMkLst>
        </pc:spChg>
        <pc:spChg chg="add del">
          <ac:chgData name="Janarthanan Selvaraj" userId="6602e38f-3d91-48ea-8748-de1399c0a65e" providerId="ADAL" clId="{5C754DFD-A858-4B04-B184-35B0060EE48D}" dt="2024-07-27T11:05:05.767" v="99" actId="26606"/>
          <ac:spMkLst>
            <pc:docMk/>
            <pc:sldMk cId="1278536678" sldId="2147480568"/>
            <ac:spMk id="10" creationId="{DAAE4CDD-124C-4DCF-9584-B6033B545DD5}"/>
          </ac:spMkLst>
        </pc:spChg>
        <pc:spChg chg="add del">
          <ac:chgData name="Janarthanan Selvaraj" userId="6602e38f-3d91-48ea-8748-de1399c0a65e" providerId="ADAL" clId="{5C754DFD-A858-4B04-B184-35B0060EE48D}" dt="2024-07-27T11:05:05.767" v="99" actId="26606"/>
          <ac:spMkLst>
            <pc:docMk/>
            <pc:sldMk cId="1278536678" sldId="2147480568"/>
            <ac:spMk id="12" creationId="{081E4A58-353D-44AE-B2FC-2A74E2E400F7}"/>
          </ac:spMkLst>
        </pc:spChg>
        <pc:spChg chg="add del">
          <ac:chgData name="Janarthanan Selvaraj" userId="6602e38f-3d91-48ea-8748-de1399c0a65e" providerId="ADAL" clId="{5C754DFD-A858-4B04-B184-35B0060EE48D}" dt="2024-07-27T11:05:23.592" v="100" actId="26606"/>
          <ac:spMkLst>
            <pc:docMk/>
            <pc:sldMk cId="1278536678" sldId="2147480568"/>
            <ac:spMk id="17" creationId="{A2679492-7988-4050-9056-542444452411}"/>
          </ac:spMkLst>
        </pc:spChg>
        <pc:spChg chg="add del mod">
          <ac:chgData name="Janarthanan Selvaraj" userId="6602e38f-3d91-48ea-8748-de1399c0a65e" providerId="ADAL" clId="{5C754DFD-A858-4B04-B184-35B0060EE48D}" dt="2024-07-27T11:05:49.416" v="106" actId="26606"/>
          <ac:spMkLst>
            <pc:docMk/>
            <pc:sldMk cId="1278536678" sldId="2147480568"/>
            <ac:spMk id="18" creationId="{E1371971-BE38-F055-40AA-96B99DBB135B}"/>
          </ac:spMkLst>
        </pc:spChg>
        <pc:spChg chg="add del">
          <ac:chgData name="Janarthanan Selvaraj" userId="6602e38f-3d91-48ea-8748-de1399c0a65e" providerId="ADAL" clId="{5C754DFD-A858-4B04-B184-35B0060EE48D}" dt="2024-07-27T11:05:23.592" v="100" actId="26606"/>
          <ac:spMkLst>
            <pc:docMk/>
            <pc:sldMk cId="1278536678" sldId="2147480568"/>
            <ac:spMk id="19" creationId="{B091B163-7D61-4891-ABCF-5C13D9C418D0}"/>
          </ac:spMkLst>
        </pc:spChg>
        <pc:spChg chg="add">
          <ac:chgData name="Janarthanan Selvaraj" userId="6602e38f-3d91-48ea-8748-de1399c0a65e" providerId="ADAL" clId="{5C754DFD-A858-4B04-B184-35B0060EE48D}" dt="2024-07-27T11:05:23.592" v="100" actId="26606"/>
          <ac:spMkLst>
            <pc:docMk/>
            <pc:sldMk cId="1278536678" sldId="2147480568"/>
            <ac:spMk id="31" creationId="{F837543A-6020-4505-A233-C9DB4BF74011}"/>
          </ac:spMkLst>
        </pc:spChg>
        <pc:spChg chg="add">
          <ac:chgData name="Janarthanan Selvaraj" userId="6602e38f-3d91-48ea-8748-de1399c0a65e" providerId="ADAL" clId="{5C754DFD-A858-4B04-B184-35B0060EE48D}" dt="2024-07-27T11:05:23.592" v="100" actId="26606"/>
          <ac:spMkLst>
            <pc:docMk/>
            <pc:sldMk cId="1278536678" sldId="2147480568"/>
            <ac:spMk id="33" creationId="{35B16301-FB18-48BA-A6DD-C37CAF6F9A18}"/>
          </ac:spMkLst>
        </pc:spChg>
        <pc:spChg chg="add">
          <ac:chgData name="Janarthanan Selvaraj" userId="6602e38f-3d91-48ea-8748-de1399c0a65e" providerId="ADAL" clId="{5C754DFD-A858-4B04-B184-35B0060EE48D}" dt="2024-07-27T11:05:23.592" v="100" actId="26606"/>
          <ac:spMkLst>
            <pc:docMk/>
            <pc:sldMk cId="1278536678" sldId="2147480568"/>
            <ac:spMk id="35" creationId="{C3C0D90E-074A-4F52-9B11-B52BEF4BCBE5}"/>
          </ac:spMkLst>
        </pc:spChg>
        <pc:spChg chg="add">
          <ac:chgData name="Janarthanan Selvaraj" userId="6602e38f-3d91-48ea-8748-de1399c0a65e" providerId="ADAL" clId="{5C754DFD-A858-4B04-B184-35B0060EE48D}" dt="2024-07-27T11:05:23.592" v="100" actId="26606"/>
          <ac:spMkLst>
            <pc:docMk/>
            <pc:sldMk cId="1278536678" sldId="2147480568"/>
            <ac:spMk id="37" creationId="{CABBD4C1-E6F8-46F6-8152-A8A97490BF4D}"/>
          </ac:spMkLst>
        </pc:spChg>
        <pc:spChg chg="add">
          <ac:chgData name="Janarthanan Selvaraj" userId="6602e38f-3d91-48ea-8748-de1399c0a65e" providerId="ADAL" clId="{5C754DFD-A858-4B04-B184-35B0060EE48D}" dt="2024-07-27T11:05:23.592" v="100" actId="26606"/>
          <ac:spMkLst>
            <pc:docMk/>
            <pc:sldMk cId="1278536678" sldId="2147480568"/>
            <ac:spMk id="39" creationId="{83BA5EF5-1FE9-4BF9-83BB-269BCDDF6156}"/>
          </ac:spMkLst>
        </pc:spChg>
        <pc:spChg chg="add">
          <ac:chgData name="Janarthanan Selvaraj" userId="6602e38f-3d91-48ea-8748-de1399c0a65e" providerId="ADAL" clId="{5C754DFD-A858-4B04-B184-35B0060EE48D}" dt="2024-07-27T11:05:23.592" v="100" actId="26606"/>
          <ac:spMkLst>
            <pc:docMk/>
            <pc:sldMk cId="1278536678" sldId="2147480568"/>
            <ac:spMk id="43" creationId="{88853921-7BC9-4BDE-ACAB-133C683C82D6}"/>
          </ac:spMkLst>
        </pc:spChg>
        <pc:spChg chg="add">
          <ac:chgData name="Janarthanan Selvaraj" userId="6602e38f-3d91-48ea-8748-de1399c0a65e" providerId="ADAL" clId="{5C754DFD-A858-4B04-B184-35B0060EE48D}" dt="2024-07-27T11:05:23.592" v="100" actId="26606"/>
          <ac:spMkLst>
            <pc:docMk/>
            <pc:sldMk cId="1278536678" sldId="2147480568"/>
            <ac:spMk id="45" creationId="{09192968-3AE7-4470-A61C-97294BB92731}"/>
          </ac:spMkLst>
        </pc:spChg>
        <pc:spChg chg="add">
          <ac:chgData name="Janarthanan Selvaraj" userId="6602e38f-3d91-48ea-8748-de1399c0a65e" providerId="ADAL" clId="{5C754DFD-A858-4B04-B184-35B0060EE48D}" dt="2024-07-27T11:05:23.592" v="100" actId="26606"/>
          <ac:spMkLst>
            <pc:docMk/>
            <pc:sldMk cId="1278536678" sldId="2147480568"/>
            <ac:spMk id="47" creationId="{3AB72E55-43E4-4356-BFE8-E2102CB0B505}"/>
          </ac:spMkLst>
        </pc:spChg>
        <pc:grpChg chg="add del">
          <ac:chgData name="Janarthanan Selvaraj" userId="6602e38f-3d91-48ea-8748-de1399c0a65e" providerId="ADAL" clId="{5C754DFD-A858-4B04-B184-35B0060EE48D}" dt="2024-07-27T11:05:23.592" v="100" actId="26606"/>
          <ac:grpSpMkLst>
            <pc:docMk/>
            <pc:sldMk cId="1278536678" sldId="2147480568"/>
            <ac:grpSpMk id="21" creationId="{0474DF76-993E-44DE-AFB0-C416182ACECF}"/>
          </ac:grpSpMkLst>
        </pc:grpChg>
        <pc:graphicFrameChg chg="add del">
          <ac:chgData name="Janarthanan Selvaraj" userId="6602e38f-3d91-48ea-8748-de1399c0a65e" providerId="ADAL" clId="{5C754DFD-A858-4B04-B184-35B0060EE48D}" dt="2024-07-27T11:04:56.704" v="96" actId="26606"/>
          <ac:graphicFrameMkLst>
            <pc:docMk/>
            <pc:sldMk cId="1278536678" sldId="2147480568"/>
            <ac:graphicFrameMk id="14" creationId="{01D29B05-F803-4A0A-8809-0111F3FD0928}"/>
          </ac:graphicFrameMkLst>
        </pc:graphicFrameChg>
        <pc:graphicFrameChg chg="add del">
          <ac:chgData name="Janarthanan Selvaraj" userId="6602e38f-3d91-48ea-8748-de1399c0a65e" providerId="ADAL" clId="{5C754DFD-A858-4B04-B184-35B0060EE48D}" dt="2024-07-27T11:05:05.753" v="98" actId="26606"/>
          <ac:graphicFrameMkLst>
            <pc:docMk/>
            <pc:sldMk cId="1278536678" sldId="2147480568"/>
            <ac:graphicFrameMk id="16" creationId="{CFC80342-6C72-F144-EB22-34DF0847DE65}"/>
          </ac:graphicFrameMkLst>
        </pc:graphicFrameChg>
        <pc:graphicFrameChg chg="add del">
          <ac:chgData name="Janarthanan Selvaraj" userId="6602e38f-3d91-48ea-8748-de1399c0a65e" providerId="ADAL" clId="{5C754DFD-A858-4B04-B184-35B0060EE48D}" dt="2024-07-27T11:05:47.848" v="103" actId="26606"/>
          <ac:graphicFrameMkLst>
            <pc:docMk/>
            <pc:sldMk cId="1278536678" sldId="2147480568"/>
            <ac:graphicFrameMk id="49" creationId="{69BCA3F8-9C06-38AB-4B5A-6F170B907DB1}"/>
          </ac:graphicFrameMkLst>
        </pc:graphicFrameChg>
        <pc:graphicFrameChg chg="add del">
          <ac:chgData name="Janarthanan Selvaraj" userId="6602e38f-3d91-48ea-8748-de1399c0a65e" providerId="ADAL" clId="{5C754DFD-A858-4B04-B184-35B0060EE48D}" dt="2024-07-27T11:05:49.390" v="105" actId="26606"/>
          <ac:graphicFrameMkLst>
            <pc:docMk/>
            <pc:sldMk cId="1278536678" sldId="2147480568"/>
            <ac:graphicFrameMk id="51" creationId="{CE71726C-5455-000C-C38E-50524A6E613B}"/>
          </ac:graphicFrameMkLst>
        </pc:graphicFrameChg>
        <pc:graphicFrameChg chg="add">
          <ac:chgData name="Janarthanan Selvaraj" userId="6602e38f-3d91-48ea-8748-de1399c0a65e" providerId="ADAL" clId="{5C754DFD-A858-4B04-B184-35B0060EE48D}" dt="2024-07-27T11:05:49.416" v="106" actId="26606"/>
          <ac:graphicFrameMkLst>
            <pc:docMk/>
            <pc:sldMk cId="1278536678" sldId="2147480568"/>
            <ac:graphicFrameMk id="53" creationId="{69BCA3F8-9C06-38AB-4B5A-6F170B907DB1}"/>
          </ac:graphicFrameMkLst>
        </pc:graphicFrameChg>
        <pc:cxnChg chg="add del">
          <ac:chgData name="Janarthanan Selvaraj" userId="6602e38f-3d91-48ea-8748-de1399c0a65e" providerId="ADAL" clId="{5C754DFD-A858-4B04-B184-35B0060EE48D}" dt="2024-07-27T11:05:23.592" v="100" actId="26606"/>
          <ac:cxnSpMkLst>
            <pc:docMk/>
            <pc:sldMk cId="1278536678" sldId="2147480568"/>
            <ac:cxnSpMk id="26" creationId="{C49DA8F6-BCC1-4447-B54C-57856834B94B}"/>
          </ac:cxnSpMkLst>
        </pc:cxnChg>
        <pc:cxnChg chg="add">
          <ac:chgData name="Janarthanan Selvaraj" userId="6602e38f-3d91-48ea-8748-de1399c0a65e" providerId="ADAL" clId="{5C754DFD-A858-4B04-B184-35B0060EE48D}" dt="2024-07-27T11:05:23.592" v="100" actId="26606"/>
          <ac:cxnSpMkLst>
            <pc:docMk/>
            <pc:sldMk cId="1278536678" sldId="2147480568"/>
            <ac:cxnSpMk id="41" creationId="{4B3BCACB-5880-460B-9606-8C433A9AF99D}"/>
          </ac:cxnSpMkLst>
        </pc:cxnChg>
      </pc:sldChg>
      <pc:sldChg chg="new del">
        <pc:chgData name="Janarthanan Selvaraj" userId="6602e38f-3d91-48ea-8748-de1399c0a65e" providerId="ADAL" clId="{5C754DFD-A858-4B04-B184-35B0060EE48D}" dt="2024-07-27T11:17:56.160" v="401" actId="47"/>
        <pc:sldMkLst>
          <pc:docMk/>
          <pc:sldMk cId="4260761070" sldId="2147480569"/>
        </pc:sldMkLst>
      </pc:sldChg>
      <pc:sldChg chg="addSp delSp modSp new mod setBg modClrScheme delDesignElem chgLayout">
        <pc:chgData name="Janarthanan Selvaraj" userId="6602e38f-3d91-48ea-8748-de1399c0a65e" providerId="ADAL" clId="{5C754DFD-A858-4B04-B184-35B0060EE48D}" dt="2024-07-27T11:17:42.450" v="399" actId="1076"/>
        <pc:sldMkLst>
          <pc:docMk/>
          <pc:sldMk cId="3280812956" sldId="2147480570"/>
        </pc:sldMkLst>
        <pc:spChg chg="add mod ord">
          <ac:chgData name="Janarthanan Selvaraj" userId="6602e38f-3d91-48ea-8748-de1399c0a65e" providerId="ADAL" clId="{5C754DFD-A858-4B04-B184-35B0060EE48D}" dt="2024-07-27T11:17:24.783" v="398" actId="2711"/>
          <ac:spMkLst>
            <pc:docMk/>
            <pc:sldMk cId="3280812956" sldId="2147480570"/>
            <ac:spMk id="2" creationId="{477BE32B-B2E4-E4D9-2316-BE3F1F8BF1F2}"/>
          </ac:spMkLst>
        </pc:spChg>
        <pc:spChg chg="add del mod ord">
          <ac:chgData name="Janarthanan Selvaraj" userId="6602e38f-3d91-48ea-8748-de1399c0a65e" providerId="ADAL" clId="{5C754DFD-A858-4B04-B184-35B0060EE48D}" dt="2024-07-27T11:16:28.752" v="390" actId="478"/>
          <ac:spMkLst>
            <pc:docMk/>
            <pc:sldMk cId="3280812956" sldId="2147480570"/>
            <ac:spMk id="3" creationId="{A103123C-9FCB-753A-8AC2-996A3D09EE05}"/>
          </ac:spMkLst>
        </pc:spChg>
        <pc:spChg chg="add del mod ord">
          <ac:chgData name="Janarthanan Selvaraj" userId="6602e38f-3d91-48ea-8748-de1399c0a65e" providerId="ADAL" clId="{5C754DFD-A858-4B04-B184-35B0060EE48D}" dt="2024-07-27T11:11:15.359" v="353"/>
          <ac:spMkLst>
            <pc:docMk/>
            <pc:sldMk cId="3280812956" sldId="2147480570"/>
            <ac:spMk id="4" creationId="{4CD77C9C-D5B5-C1EB-E7FD-91BF7DC843F6}"/>
          </ac:spMkLst>
        </pc:spChg>
        <pc:spChg chg="add ord">
          <ac:chgData name="Janarthanan Selvaraj" userId="6602e38f-3d91-48ea-8748-de1399c0a65e" providerId="ADAL" clId="{5C754DFD-A858-4B04-B184-35B0060EE48D}" dt="2024-07-27T11:16:49.747" v="396" actId="26606"/>
          <ac:spMkLst>
            <pc:docMk/>
            <pc:sldMk cId="3280812956" sldId="2147480570"/>
            <ac:spMk id="5" creationId="{874D6D18-D351-39D7-766A-0B6A5F6989D0}"/>
          </ac:spMkLst>
        </pc:spChg>
        <pc:spChg chg="add del mod ord">
          <ac:chgData name="Janarthanan Selvaraj" userId="6602e38f-3d91-48ea-8748-de1399c0a65e" providerId="ADAL" clId="{5C754DFD-A858-4B04-B184-35B0060EE48D}" dt="2024-07-27T11:11:53.370" v="357" actId="700"/>
          <ac:spMkLst>
            <pc:docMk/>
            <pc:sldMk cId="3280812956" sldId="2147480570"/>
            <ac:spMk id="7" creationId="{91A12825-AF0A-D272-CA0D-3F66B194699F}"/>
          </ac:spMkLst>
        </pc:spChg>
        <pc:spChg chg="add del mod">
          <ac:chgData name="Janarthanan Selvaraj" userId="6602e38f-3d91-48ea-8748-de1399c0a65e" providerId="ADAL" clId="{5C754DFD-A858-4B04-B184-35B0060EE48D}" dt="2024-07-27T11:16:31.439" v="391" actId="478"/>
          <ac:spMkLst>
            <pc:docMk/>
            <pc:sldMk cId="3280812956" sldId="2147480570"/>
            <ac:spMk id="15" creationId="{497A6036-EA6A-4F55-63B2-5FD33B37CC69}"/>
          </ac:spMkLst>
        </pc:spChg>
        <pc:spChg chg="add del">
          <ac:chgData name="Janarthanan Selvaraj" userId="6602e38f-3d91-48ea-8748-de1399c0a65e" providerId="ADAL" clId="{5C754DFD-A858-4B04-B184-35B0060EE48D}" dt="2024-07-27T11:16:49.747" v="396" actId="26606"/>
          <ac:spMkLst>
            <pc:docMk/>
            <pc:sldMk cId="3280812956" sldId="2147480570"/>
            <ac:spMk id="21" creationId="{022BDE4A-8A20-4A69-9C5A-581C82036A4D}"/>
          </ac:spMkLst>
        </pc:spChg>
        <pc:grpChg chg="add del">
          <ac:chgData name="Janarthanan Selvaraj" userId="6602e38f-3d91-48ea-8748-de1399c0a65e" providerId="ADAL" clId="{5C754DFD-A858-4B04-B184-35B0060EE48D}" dt="2024-07-27T11:17:08.787" v="397" actId="26606"/>
          <ac:grpSpMkLst>
            <pc:docMk/>
            <pc:sldMk cId="3280812956" sldId="2147480570"/>
            <ac:grpSpMk id="8" creationId="{434FA563-76F6-CDCF-AEA0-A7B78E44647B}"/>
          </ac:grpSpMkLst>
        </pc:grpChg>
        <pc:grpChg chg="add del">
          <ac:chgData name="Janarthanan Selvaraj" userId="6602e38f-3d91-48ea-8748-de1399c0a65e" providerId="ADAL" clId="{5C754DFD-A858-4B04-B184-35B0060EE48D}" dt="2024-07-27T11:12:00.439" v="358" actId="700"/>
          <ac:grpSpMkLst>
            <pc:docMk/>
            <pc:sldMk cId="3280812956" sldId="2147480570"/>
            <ac:grpSpMk id="11" creationId="{434FA563-76F6-CDCF-AEA0-A7B78E44647B}"/>
          </ac:grpSpMkLst>
        </pc:grpChg>
        <pc:grpChg chg="add">
          <ac:chgData name="Janarthanan Selvaraj" userId="6602e38f-3d91-48ea-8748-de1399c0a65e" providerId="ADAL" clId="{5C754DFD-A858-4B04-B184-35B0060EE48D}" dt="2024-07-27T11:17:08.787" v="397" actId="26606"/>
          <ac:grpSpMkLst>
            <pc:docMk/>
            <pc:sldMk cId="3280812956" sldId="2147480570"/>
            <ac:grpSpMk id="18" creationId="{3B337C2F-F4B9-764C-45E5-86A1306E17C7}"/>
          </ac:grpSpMkLst>
        </pc:grpChg>
        <pc:picChg chg="add mod ord">
          <ac:chgData name="Janarthanan Selvaraj" userId="6602e38f-3d91-48ea-8748-de1399c0a65e" providerId="ADAL" clId="{5C754DFD-A858-4B04-B184-35B0060EE48D}" dt="2024-07-27T11:17:08.787" v="397" actId="26606"/>
          <ac:picMkLst>
            <pc:docMk/>
            <pc:sldMk cId="3280812956" sldId="2147480570"/>
            <ac:picMk id="6" creationId="{9F8147CA-AB5D-6678-A7B3-EC30B13FEC2B}"/>
          </ac:picMkLst>
        </pc:picChg>
        <pc:picChg chg="add mod ord">
          <ac:chgData name="Janarthanan Selvaraj" userId="6602e38f-3d91-48ea-8748-de1399c0a65e" providerId="ADAL" clId="{5C754DFD-A858-4B04-B184-35B0060EE48D}" dt="2024-07-27T11:17:42.450" v="399" actId="1076"/>
          <ac:picMkLst>
            <pc:docMk/>
            <pc:sldMk cId="3280812956" sldId="2147480570"/>
            <ac:picMk id="16" creationId="{4E8488FF-9B24-7A51-5C9A-3C618BFDA7C1}"/>
          </ac:picMkLst>
        </pc:picChg>
      </pc:sldChg>
      <pc:sldChg chg="addSp delSp modSp add del mod setBg">
        <pc:chgData name="Janarthanan Selvaraj" userId="6602e38f-3d91-48ea-8748-de1399c0a65e" providerId="ADAL" clId="{5C754DFD-A858-4B04-B184-35B0060EE48D}" dt="2024-07-27T11:17:53.674" v="400" actId="47"/>
        <pc:sldMkLst>
          <pc:docMk/>
          <pc:sldMk cId="1602113882" sldId="2147480571"/>
        </pc:sldMkLst>
        <pc:spChg chg="mod">
          <ac:chgData name="Janarthanan Selvaraj" userId="6602e38f-3d91-48ea-8748-de1399c0a65e" providerId="ADAL" clId="{5C754DFD-A858-4B04-B184-35B0060EE48D}" dt="2024-07-27T11:16:18.499" v="389" actId="26606"/>
          <ac:spMkLst>
            <pc:docMk/>
            <pc:sldMk cId="1602113882" sldId="2147480571"/>
            <ac:spMk id="2" creationId="{477BE32B-B2E4-E4D9-2316-BE3F1F8BF1F2}"/>
          </ac:spMkLst>
        </pc:spChg>
        <pc:spChg chg="add del mod">
          <ac:chgData name="Janarthanan Selvaraj" userId="6602e38f-3d91-48ea-8748-de1399c0a65e" providerId="ADAL" clId="{5C754DFD-A858-4B04-B184-35B0060EE48D}" dt="2024-07-27T11:16:18.499" v="389" actId="26606"/>
          <ac:spMkLst>
            <pc:docMk/>
            <pc:sldMk cId="1602113882" sldId="2147480571"/>
            <ac:spMk id="3" creationId="{A103123C-9FCB-753A-8AC2-996A3D09EE05}"/>
          </ac:spMkLst>
        </pc:spChg>
        <pc:spChg chg="add del mod">
          <ac:chgData name="Janarthanan Selvaraj" userId="6602e38f-3d91-48ea-8748-de1399c0a65e" providerId="ADAL" clId="{5C754DFD-A858-4B04-B184-35B0060EE48D}" dt="2024-07-27T11:15:05.863" v="381" actId="478"/>
          <ac:spMkLst>
            <pc:docMk/>
            <pc:sldMk cId="1602113882" sldId="2147480571"/>
            <ac:spMk id="7" creationId="{7D1E4C72-5D20-28C5-60B4-5DAF1FC2F391}"/>
          </ac:spMkLst>
        </pc:spChg>
        <pc:spChg chg="add del mod">
          <ac:chgData name="Janarthanan Selvaraj" userId="6602e38f-3d91-48ea-8748-de1399c0a65e" providerId="ADAL" clId="{5C754DFD-A858-4B04-B184-35B0060EE48D}" dt="2024-07-27T11:15:14.420" v="383" actId="478"/>
          <ac:spMkLst>
            <pc:docMk/>
            <pc:sldMk cId="1602113882" sldId="2147480571"/>
            <ac:spMk id="13" creationId="{684CEAAD-F628-BFC7-4423-BA5C60B30A72}"/>
          </ac:spMkLst>
        </pc:spChg>
        <pc:spChg chg="add del">
          <ac:chgData name="Janarthanan Selvaraj" userId="6602e38f-3d91-48ea-8748-de1399c0a65e" providerId="ADAL" clId="{5C754DFD-A858-4B04-B184-35B0060EE48D}" dt="2024-07-27T11:15:52.182" v="386" actId="26606"/>
          <ac:spMkLst>
            <pc:docMk/>
            <pc:sldMk cId="1602113882" sldId="2147480571"/>
            <ac:spMk id="14" creationId="{56E9B3E6-E277-4D68-BA48-9CB43FFBD6E2}"/>
          </ac:spMkLst>
        </pc:spChg>
        <pc:spChg chg="add del">
          <ac:chgData name="Janarthanan Selvaraj" userId="6602e38f-3d91-48ea-8748-de1399c0a65e" providerId="ADAL" clId="{5C754DFD-A858-4B04-B184-35B0060EE48D}" dt="2024-07-27T11:14:29.984" v="375" actId="26606"/>
          <ac:spMkLst>
            <pc:docMk/>
            <pc:sldMk cId="1602113882" sldId="2147480571"/>
            <ac:spMk id="15" creationId="{A2679492-7988-4050-9056-542444452411}"/>
          </ac:spMkLst>
        </pc:spChg>
        <pc:spChg chg="add del">
          <ac:chgData name="Janarthanan Selvaraj" userId="6602e38f-3d91-48ea-8748-de1399c0a65e" providerId="ADAL" clId="{5C754DFD-A858-4B04-B184-35B0060EE48D}" dt="2024-07-27T11:14:49.912" v="377" actId="26606"/>
          <ac:spMkLst>
            <pc:docMk/>
            <pc:sldMk cId="1602113882" sldId="2147480571"/>
            <ac:spMk id="16" creationId="{2659FDB4-FCBE-4A89-B46D-43D4FA54464D}"/>
          </ac:spMkLst>
        </pc:spChg>
        <pc:spChg chg="add del">
          <ac:chgData name="Janarthanan Selvaraj" userId="6602e38f-3d91-48ea-8748-de1399c0a65e" providerId="ADAL" clId="{5C754DFD-A858-4B04-B184-35B0060EE48D}" dt="2024-07-27T11:14:29.984" v="375" actId="26606"/>
          <ac:spMkLst>
            <pc:docMk/>
            <pc:sldMk cId="1602113882" sldId="2147480571"/>
            <ac:spMk id="17" creationId="{B091B163-7D61-4891-ABCF-5C13D9C418D0}"/>
          </ac:spMkLst>
        </pc:spChg>
        <pc:spChg chg="add del">
          <ac:chgData name="Janarthanan Selvaraj" userId="6602e38f-3d91-48ea-8748-de1399c0a65e" providerId="ADAL" clId="{5C754DFD-A858-4B04-B184-35B0060EE48D}" dt="2024-07-27T11:15:04.856" v="379" actId="26606"/>
          <ac:spMkLst>
            <pc:docMk/>
            <pc:sldMk cId="1602113882" sldId="2147480571"/>
            <ac:spMk id="20" creationId="{8D6EA299-0840-6DEA-E670-C49AEBC87E89}"/>
          </ac:spMkLst>
        </pc:spChg>
        <pc:spChg chg="add del">
          <ac:chgData name="Janarthanan Selvaraj" userId="6602e38f-3d91-48ea-8748-de1399c0a65e" providerId="ADAL" clId="{5C754DFD-A858-4B04-B184-35B0060EE48D}" dt="2024-07-27T11:15:04.856" v="379" actId="26606"/>
          <ac:spMkLst>
            <pc:docMk/>
            <pc:sldMk cId="1602113882" sldId="2147480571"/>
            <ac:spMk id="22" creationId="{AE3A741D-C19B-960A-5803-1C5887147820}"/>
          </ac:spMkLst>
        </pc:spChg>
        <pc:spChg chg="add del">
          <ac:chgData name="Janarthanan Selvaraj" userId="6602e38f-3d91-48ea-8748-de1399c0a65e" providerId="ADAL" clId="{5C754DFD-A858-4B04-B184-35B0060EE48D}" dt="2024-07-27T11:15:04.856" v="379" actId="26606"/>
          <ac:spMkLst>
            <pc:docMk/>
            <pc:sldMk cId="1602113882" sldId="2147480571"/>
            <ac:spMk id="23" creationId="{DC39DE25-0E4E-0AA7-0932-1D78C2372786}"/>
          </ac:spMkLst>
        </pc:spChg>
        <pc:spChg chg="add del">
          <ac:chgData name="Janarthanan Selvaraj" userId="6602e38f-3d91-48ea-8748-de1399c0a65e" providerId="ADAL" clId="{5C754DFD-A858-4B04-B184-35B0060EE48D}" dt="2024-07-27T11:15:04.856" v="379" actId="26606"/>
          <ac:spMkLst>
            <pc:docMk/>
            <pc:sldMk cId="1602113882" sldId="2147480571"/>
            <ac:spMk id="25" creationId="{A103123C-9FCB-753A-8AC2-996A3D09EE05}"/>
          </ac:spMkLst>
        </pc:spChg>
        <pc:spChg chg="add del">
          <ac:chgData name="Janarthanan Selvaraj" userId="6602e38f-3d91-48ea-8748-de1399c0a65e" providerId="ADAL" clId="{5C754DFD-A858-4B04-B184-35B0060EE48D}" dt="2024-07-27T11:14:29.239" v="374" actId="26606"/>
          <ac:spMkLst>
            <pc:docMk/>
            <pc:sldMk cId="1602113882" sldId="2147480571"/>
            <ac:spMk id="29" creationId="{A7AE9375-4664-4DB2-922D-2782A6E439AC}"/>
          </ac:spMkLst>
        </pc:spChg>
        <pc:spChg chg="add del">
          <ac:chgData name="Janarthanan Selvaraj" userId="6602e38f-3d91-48ea-8748-de1399c0a65e" providerId="ADAL" clId="{5C754DFD-A858-4B04-B184-35B0060EE48D}" dt="2024-07-27T11:13:42.572" v="368" actId="26606"/>
          <ac:spMkLst>
            <pc:docMk/>
            <pc:sldMk cId="1602113882" sldId="2147480571"/>
            <ac:spMk id="31" creationId="{B50AB553-2A96-4A92-96F2-93548E096954}"/>
          </ac:spMkLst>
        </pc:spChg>
        <pc:spChg chg="add">
          <ac:chgData name="Janarthanan Selvaraj" userId="6602e38f-3d91-48ea-8748-de1399c0a65e" providerId="ADAL" clId="{5C754DFD-A858-4B04-B184-35B0060EE48D}" dt="2024-07-27T11:16:18.499" v="389" actId="26606"/>
          <ac:spMkLst>
            <pc:docMk/>
            <pc:sldMk cId="1602113882" sldId="2147480571"/>
            <ac:spMk id="33" creationId="{56E9B3E6-E277-4D68-BA48-9CB43FFBD6E2}"/>
          </ac:spMkLst>
        </pc:spChg>
        <pc:spChg chg="add del">
          <ac:chgData name="Janarthanan Selvaraj" userId="6602e38f-3d91-48ea-8748-de1399c0a65e" providerId="ADAL" clId="{5C754DFD-A858-4B04-B184-35B0060EE48D}" dt="2024-07-27T11:14:22.465" v="372" actId="26606"/>
          <ac:spMkLst>
            <pc:docMk/>
            <pc:sldMk cId="1602113882" sldId="2147480571"/>
            <ac:spMk id="34" creationId="{20344094-430A-400B-804B-910E696A1A90}"/>
          </ac:spMkLst>
        </pc:spChg>
        <pc:spChg chg="add del">
          <ac:chgData name="Janarthanan Selvaraj" userId="6602e38f-3d91-48ea-8748-de1399c0a65e" providerId="ADAL" clId="{5C754DFD-A858-4B04-B184-35B0060EE48D}" dt="2024-07-27T11:14:22.465" v="372" actId="26606"/>
          <ac:spMkLst>
            <pc:docMk/>
            <pc:sldMk cId="1602113882" sldId="2147480571"/>
            <ac:spMk id="35" creationId="{C5278130-DFE0-457B-8698-88DF69019DDE}"/>
          </ac:spMkLst>
        </pc:spChg>
        <pc:spChg chg="add del">
          <ac:chgData name="Janarthanan Selvaraj" userId="6602e38f-3d91-48ea-8748-de1399c0a65e" providerId="ADAL" clId="{5C754DFD-A858-4B04-B184-35B0060EE48D}" dt="2024-07-27T11:14:22.465" v="372" actId="26606"/>
          <ac:spMkLst>
            <pc:docMk/>
            <pc:sldMk cId="1602113882" sldId="2147480571"/>
            <ac:spMk id="36" creationId="{453C67DF-7782-4E57-AB9B-F1B4811AD8FE}"/>
          </ac:spMkLst>
        </pc:spChg>
        <pc:spChg chg="add del">
          <ac:chgData name="Janarthanan Selvaraj" userId="6602e38f-3d91-48ea-8748-de1399c0a65e" providerId="ADAL" clId="{5C754DFD-A858-4B04-B184-35B0060EE48D}" dt="2024-07-27T11:14:22.465" v="372" actId="26606"/>
          <ac:spMkLst>
            <pc:docMk/>
            <pc:sldMk cId="1602113882" sldId="2147480571"/>
            <ac:spMk id="37" creationId="{2F99531B-1681-4D6E-BECB-18325B33A618}"/>
          </ac:spMkLst>
        </pc:spChg>
        <pc:spChg chg="add del">
          <ac:chgData name="Janarthanan Selvaraj" userId="6602e38f-3d91-48ea-8748-de1399c0a65e" providerId="ADAL" clId="{5C754DFD-A858-4B04-B184-35B0060EE48D}" dt="2024-07-27T11:14:29.239" v="374" actId="26606"/>
          <ac:spMkLst>
            <pc:docMk/>
            <pc:sldMk cId="1602113882" sldId="2147480571"/>
            <ac:spMk id="42" creationId="{C2C57604-0CFD-4023-B9BD-107166A25317}"/>
          </ac:spMkLst>
        </pc:spChg>
        <pc:spChg chg="add del">
          <ac:chgData name="Janarthanan Selvaraj" userId="6602e38f-3d91-48ea-8748-de1399c0a65e" providerId="ADAL" clId="{5C754DFD-A858-4B04-B184-35B0060EE48D}" dt="2024-07-27T11:14:29.239" v="374" actId="26606"/>
          <ac:spMkLst>
            <pc:docMk/>
            <pc:sldMk cId="1602113882" sldId="2147480571"/>
            <ac:spMk id="43" creationId="{A103123C-9FCB-753A-8AC2-996A3D09EE05}"/>
          </ac:spMkLst>
        </pc:spChg>
        <pc:spChg chg="add del">
          <ac:chgData name="Janarthanan Selvaraj" userId="6602e38f-3d91-48ea-8748-de1399c0a65e" providerId="ADAL" clId="{5C754DFD-A858-4B04-B184-35B0060EE48D}" dt="2024-07-27T11:15:52.182" v="386" actId="26606"/>
          <ac:spMkLst>
            <pc:docMk/>
            <pc:sldMk cId="1602113882" sldId="2147480571"/>
            <ac:spMk id="45" creationId="{D5B0017B-2ECA-49AF-B397-DC140825DF8D}"/>
          </ac:spMkLst>
        </pc:spChg>
        <pc:spChg chg="add del">
          <ac:chgData name="Janarthanan Selvaraj" userId="6602e38f-3d91-48ea-8748-de1399c0a65e" providerId="ADAL" clId="{5C754DFD-A858-4B04-B184-35B0060EE48D}" dt="2024-07-27T11:16:09.858" v="388" actId="26606"/>
          <ac:spMkLst>
            <pc:docMk/>
            <pc:sldMk cId="1602113882" sldId="2147480571"/>
            <ac:spMk id="49" creationId="{C5278130-DFE0-457B-8698-88DF69019DDE}"/>
          </ac:spMkLst>
        </pc:spChg>
        <pc:spChg chg="add del">
          <ac:chgData name="Janarthanan Selvaraj" userId="6602e38f-3d91-48ea-8748-de1399c0a65e" providerId="ADAL" clId="{5C754DFD-A858-4B04-B184-35B0060EE48D}" dt="2024-07-27T11:16:09.858" v="388" actId="26606"/>
          <ac:spMkLst>
            <pc:docMk/>
            <pc:sldMk cId="1602113882" sldId="2147480571"/>
            <ac:spMk id="50" creationId="{2F99531B-1681-4D6E-BECB-18325B33A618}"/>
          </ac:spMkLst>
        </pc:spChg>
        <pc:spChg chg="add del">
          <ac:chgData name="Janarthanan Selvaraj" userId="6602e38f-3d91-48ea-8748-de1399c0a65e" providerId="ADAL" clId="{5C754DFD-A858-4B04-B184-35B0060EE48D}" dt="2024-07-27T11:16:09.858" v="388" actId="26606"/>
          <ac:spMkLst>
            <pc:docMk/>
            <pc:sldMk cId="1602113882" sldId="2147480571"/>
            <ac:spMk id="51" creationId="{20344094-430A-400B-804B-910E696A1A90}"/>
          </ac:spMkLst>
        </pc:spChg>
        <pc:spChg chg="add del">
          <ac:chgData name="Janarthanan Selvaraj" userId="6602e38f-3d91-48ea-8748-de1399c0a65e" providerId="ADAL" clId="{5C754DFD-A858-4B04-B184-35B0060EE48D}" dt="2024-07-27T11:16:09.858" v="388" actId="26606"/>
          <ac:spMkLst>
            <pc:docMk/>
            <pc:sldMk cId="1602113882" sldId="2147480571"/>
            <ac:spMk id="52" creationId="{453C67DF-7782-4E57-AB9B-F1B4811AD8FE}"/>
          </ac:spMkLst>
        </pc:spChg>
        <pc:spChg chg="add">
          <ac:chgData name="Janarthanan Selvaraj" userId="6602e38f-3d91-48ea-8748-de1399c0a65e" providerId="ADAL" clId="{5C754DFD-A858-4B04-B184-35B0060EE48D}" dt="2024-07-27T11:16:18.499" v="389" actId="26606"/>
          <ac:spMkLst>
            <pc:docMk/>
            <pc:sldMk cId="1602113882" sldId="2147480571"/>
            <ac:spMk id="57" creationId="{D5B0017B-2ECA-49AF-B397-DC140825DF8D}"/>
          </ac:spMkLst>
        </pc:spChg>
        <pc:grpChg chg="add del">
          <ac:chgData name="Janarthanan Selvaraj" userId="6602e38f-3d91-48ea-8748-de1399c0a65e" providerId="ADAL" clId="{5C754DFD-A858-4B04-B184-35B0060EE48D}" dt="2024-07-27T11:16:18.499" v="389" actId="26606"/>
          <ac:grpSpMkLst>
            <pc:docMk/>
            <pc:sldMk cId="1602113882" sldId="2147480571"/>
            <ac:grpSpMk id="8" creationId="{434FA563-76F6-CDCF-AEA0-A7B78E44647B}"/>
          </ac:grpSpMkLst>
        </pc:grpChg>
        <pc:grpChg chg="add del">
          <ac:chgData name="Janarthanan Selvaraj" userId="6602e38f-3d91-48ea-8748-de1399c0a65e" providerId="ADAL" clId="{5C754DFD-A858-4B04-B184-35B0060EE48D}" dt="2024-07-27T11:14:29.984" v="375" actId="26606"/>
          <ac:grpSpMkLst>
            <pc:docMk/>
            <pc:sldMk cId="1602113882" sldId="2147480571"/>
            <ac:grpSpMk id="19" creationId="{0474DF76-993E-44DE-AFB0-C416182ACECF}"/>
          </ac:grpSpMkLst>
        </pc:grpChg>
        <pc:grpChg chg="add del">
          <ac:chgData name="Janarthanan Selvaraj" userId="6602e38f-3d91-48ea-8748-de1399c0a65e" providerId="ADAL" clId="{5C754DFD-A858-4B04-B184-35B0060EE48D}" dt="2024-07-27T11:14:07.135" v="370" actId="26606"/>
          <ac:grpSpMkLst>
            <pc:docMk/>
            <pc:sldMk cId="1602113882" sldId="2147480571"/>
            <ac:grpSpMk id="30" creationId="{5EFBDE31-BB3E-6CFC-23CD-B5976DA38438}"/>
          </ac:grpSpMkLst>
        </pc:grpChg>
        <pc:grpChg chg="add del">
          <ac:chgData name="Janarthanan Selvaraj" userId="6602e38f-3d91-48ea-8748-de1399c0a65e" providerId="ADAL" clId="{5C754DFD-A858-4B04-B184-35B0060EE48D}" dt="2024-07-27T11:15:52.182" v="386" actId="26606"/>
          <ac:grpSpMkLst>
            <pc:docMk/>
            <pc:sldMk cId="1602113882" sldId="2147480571"/>
            <ac:grpSpMk id="32" creationId="{AE1C45F0-260A-458C-96ED-C1F6D2151219}"/>
          </ac:grpSpMkLst>
        </pc:grpChg>
        <pc:grpChg chg="add">
          <ac:chgData name="Janarthanan Selvaraj" userId="6602e38f-3d91-48ea-8748-de1399c0a65e" providerId="ADAL" clId="{5C754DFD-A858-4B04-B184-35B0060EE48D}" dt="2024-07-27T11:16:18.499" v="389" actId="26606"/>
          <ac:grpSpMkLst>
            <pc:docMk/>
            <pc:sldMk cId="1602113882" sldId="2147480571"/>
            <ac:grpSpMk id="41" creationId="{AE1C45F0-260A-458C-96ED-C1F6D2151219}"/>
          </ac:grpSpMkLst>
        </pc:grpChg>
        <pc:graphicFrameChg chg="add del">
          <ac:chgData name="Janarthanan Selvaraj" userId="6602e38f-3d91-48ea-8748-de1399c0a65e" providerId="ADAL" clId="{5C754DFD-A858-4B04-B184-35B0060EE48D}" dt="2024-07-27T11:14:49.912" v="377" actId="26606"/>
          <ac:graphicFrameMkLst>
            <pc:docMk/>
            <pc:sldMk cId="1602113882" sldId="2147480571"/>
            <ac:graphicFrameMk id="12" creationId="{934BC3AC-3370-8EBB-E6B4-43343BE2F13C}"/>
          </ac:graphicFrameMkLst>
        </pc:graphicFrameChg>
        <pc:graphicFrameChg chg="add del">
          <ac:chgData name="Janarthanan Selvaraj" userId="6602e38f-3d91-48ea-8748-de1399c0a65e" providerId="ADAL" clId="{5C754DFD-A858-4B04-B184-35B0060EE48D}" dt="2024-07-27T11:13:42.572" v="368" actId="26606"/>
          <ac:graphicFrameMkLst>
            <pc:docMk/>
            <pc:sldMk cId="1602113882" sldId="2147480571"/>
            <ac:graphicFrameMk id="26" creationId="{F0995DE5-B036-299A-545F-1DA670A05DB1}"/>
          </ac:graphicFrameMkLst>
        </pc:graphicFrameChg>
        <pc:graphicFrameChg chg="add del">
          <ac:chgData name="Janarthanan Selvaraj" userId="6602e38f-3d91-48ea-8748-de1399c0a65e" providerId="ADAL" clId="{5C754DFD-A858-4B04-B184-35B0060EE48D}" dt="2024-07-27T11:14:22.465" v="372" actId="26606"/>
          <ac:graphicFrameMkLst>
            <pc:docMk/>
            <pc:sldMk cId="1602113882" sldId="2147480571"/>
            <ac:graphicFrameMk id="39" creationId="{C5D9F6D9-67D0-F079-591D-909F3739F957}"/>
          </ac:graphicFrameMkLst>
        </pc:graphicFrameChg>
        <pc:graphicFrameChg chg="add del">
          <ac:chgData name="Janarthanan Selvaraj" userId="6602e38f-3d91-48ea-8748-de1399c0a65e" providerId="ADAL" clId="{5C754DFD-A858-4B04-B184-35B0060EE48D}" dt="2024-07-27T11:15:52.182" v="386" actId="26606"/>
          <ac:graphicFrameMkLst>
            <pc:docMk/>
            <pc:sldMk cId="1602113882" sldId="2147480571"/>
            <ac:graphicFrameMk id="47" creationId="{183C2F86-CE97-8C63-CFB9-2E731D456E50}"/>
          </ac:graphicFrameMkLst>
        </pc:graphicFrameChg>
        <pc:graphicFrameChg chg="add del">
          <ac:chgData name="Janarthanan Selvaraj" userId="6602e38f-3d91-48ea-8748-de1399c0a65e" providerId="ADAL" clId="{5C754DFD-A858-4B04-B184-35B0060EE48D}" dt="2024-07-27T11:16:09.858" v="388" actId="26606"/>
          <ac:graphicFrameMkLst>
            <pc:docMk/>
            <pc:sldMk cId="1602113882" sldId="2147480571"/>
            <ac:graphicFrameMk id="55" creationId="{3B9CDCAD-91A7-0B67-1840-AF350C921631}"/>
          </ac:graphicFrameMkLst>
        </pc:graphicFrameChg>
        <pc:graphicFrameChg chg="add">
          <ac:chgData name="Janarthanan Selvaraj" userId="6602e38f-3d91-48ea-8748-de1399c0a65e" providerId="ADAL" clId="{5C754DFD-A858-4B04-B184-35B0060EE48D}" dt="2024-07-27T11:16:18.499" v="389" actId="26606"/>
          <ac:graphicFrameMkLst>
            <pc:docMk/>
            <pc:sldMk cId="1602113882" sldId="2147480571"/>
            <ac:graphicFrameMk id="59" creationId="{183C2F86-CE97-8C63-CFB9-2E731D456E50}"/>
          </ac:graphicFrameMkLst>
        </pc:graphicFrameChg>
        <pc:picChg chg="add del">
          <ac:chgData name="Janarthanan Selvaraj" userId="6602e38f-3d91-48ea-8748-de1399c0a65e" providerId="ADAL" clId="{5C754DFD-A858-4B04-B184-35B0060EE48D}" dt="2024-07-27T11:15:11.175" v="382" actId="478"/>
          <ac:picMkLst>
            <pc:docMk/>
            <pc:sldMk cId="1602113882" sldId="2147480571"/>
            <ac:picMk id="6" creationId="{9F8147CA-AB5D-6678-A7B3-EC30B13FEC2B}"/>
          </ac:picMkLst>
        </pc:picChg>
        <pc:picChg chg="add del">
          <ac:chgData name="Janarthanan Selvaraj" userId="6602e38f-3d91-48ea-8748-de1399c0a65e" providerId="ADAL" clId="{5C754DFD-A858-4B04-B184-35B0060EE48D}" dt="2024-07-27T11:15:04.856" v="379" actId="26606"/>
          <ac:picMkLst>
            <pc:docMk/>
            <pc:sldMk cId="1602113882" sldId="2147480571"/>
            <ac:picMk id="21" creationId="{BA425B81-CC0D-D7B2-6332-07F9F4483EE5}"/>
          </ac:picMkLst>
        </pc:picChg>
        <pc:picChg chg="add del">
          <ac:chgData name="Janarthanan Selvaraj" userId="6602e38f-3d91-48ea-8748-de1399c0a65e" providerId="ADAL" clId="{5C754DFD-A858-4B04-B184-35B0060EE48D}" dt="2024-07-27T11:13:42.572" v="368" actId="26606"/>
          <ac:picMkLst>
            <pc:docMk/>
            <pc:sldMk cId="1602113882" sldId="2147480571"/>
            <ac:picMk id="27" creationId="{3CC3EB77-13CE-5AEF-7664-59E6B431CEB5}"/>
          </ac:picMkLst>
        </pc:picChg>
        <pc:picChg chg="add del">
          <ac:chgData name="Janarthanan Selvaraj" userId="6602e38f-3d91-48ea-8748-de1399c0a65e" providerId="ADAL" clId="{5C754DFD-A858-4B04-B184-35B0060EE48D}" dt="2024-07-27T11:14:07.135" v="370" actId="26606"/>
          <ac:picMkLst>
            <pc:docMk/>
            <pc:sldMk cId="1602113882" sldId="2147480571"/>
            <ac:picMk id="28" creationId="{785EEA7F-FBF9-4D96-541A-B19ED0324B0D}"/>
          </ac:picMkLst>
        </pc:picChg>
        <pc:cxnChg chg="add del">
          <ac:chgData name="Janarthanan Selvaraj" userId="6602e38f-3d91-48ea-8748-de1399c0a65e" providerId="ADAL" clId="{5C754DFD-A858-4B04-B184-35B0060EE48D}" dt="2024-07-27T11:14:49.912" v="377" actId="26606"/>
          <ac:cxnSpMkLst>
            <pc:docMk/>
            <pc:sldMk cId="1602113882" sldId="2147480571"/>
            <ac:cxnSpMk id="18" creationId="{C8F51B3F-8331-4E4A-AE96-D47B1006EEAD}"/>
          </ac:cxnSpMkLst>
        </pc:cxnChg>
        <pc:cxnChg chg="add del">
          <ac:chgData name="Janarthanan Selvaraj" userId="6602e38f-3d91-48ea-8748-de1399c0a65e" providerId="ADAL" clId="{5C754DFD-A858-4B04-B184-35B0060EE48D}" dt="2024-07-27T11:14:29.984" v="375" actId="26606"/>
          <ac:cxnSpMkLst>
            <pc:docMk/>
            <pc:sldMk cId="1602113882" sldId="2147480571"/>
            <ac:cxnSpMk id="24" creationId="{C49DA8F6-BCC1-4447-B54C-57856834B94B}"/>
          </ac:cxnSpMkLst>
        </pc:cxnChg>
        <pc:cxnChg chg="add del">
          <ac:chgData name="Janarthanan Selvaraj" userId="6602e38f-3d91-48ea-8748-de1399c0a65e" providerId="ADAL" clId="{5C754DFD-A858-4B04-B184-35B0060EE48D}" dt="2024-07-27T11:14:22.465" v="372" actId="26606"/>
          <ac:cxnSpMkLst>
            <pc:docMk/>
            <pc:sldMk cId="1602113882" sldId="2147480571"/>
            <ac:cxnSpMk id="38" creationId="{B03A5AE3-BD30-455C-842B-7626C8BEF097}"/>
          </ac:cxnSpMkLst>
        </pc:cxnChg>
        <pc:cxnChg chg="add del">
          <ac:chgData name="Janarthanan Selvaraj" userId="6602e38f-3d91-48ea-8748-de1399c0a65e" providerId="ADAL" clId="{5C754DFD-A858-4B04-B184-35B0060EE48D}" dt="2024-07-27T11:14:22.465" v="372" actId="26606"/>
          <ac:cxnSpMkLst>
            <pc:docMk/>
            <pc:sldMk cId="1602113882" sldId="2147480571"/>
            <ac:cxnSpMk id="40" creationId="{2DBECAA5-1F2D-470D-875C-8F2C2CA3E54B}"/>
          </ac:cxnSpMkLst>
        </pc:cxnChg>
        <pc:cxnChg chg="add del">
          <ac:chgData name="Janarthanan Selvaraj" userId="6602e38f-3d91-48ea-8748-de1399c0a65e" providerId="ADAL" clId="{5C754DFD-A858-4B04-B184-35B0060EE48D}" dt="2024-07-27T11:15:52.182" v="386" actId="26606"/>
          <ac:cxnSpMkLst>
            <pc:docMk/>
            <pc:sldMk cId="1602113882" sldId="2147480571"/>
            <ac:cxnSpMk id="46" creationId="{6CF1BAF6-AD41-4082-B212-8A1F9A2E8779}"/>
          </ac:cxnSpMkLst>
        </pc:cxnChg>
        <pc:cxnChg chg="add del">
          <ac:chgData name="Janarthanan Selvaraj" userId="6602e38f-3d91-48ea-8748-de1399c0a65e" providerId="ADAL" clId="{5C754DFD-A858-4B04-B184-35B0060EE48D}" dt="2024-07-27T11:16:09.858" v="388" actId="26606"/>
          <ac:cxnSpMkLst>
            <pc:docMk/>
            <pc:sldMk cId="1602113882" sldId="2147480571"/>
            <ac:cxnSpMk id="53" creationId="{B03A5AE3-BD30-455C-842B-7626C8BEF097}"/>
          </ac:cxnSpMkLst>
        </pc:cxnChg>
        <pc:cxnChg chg="add del">
          <ac:chgData name="Janarthanan Selvaraj" userId="6602e38f-3d91-48ea-8748-de1399c0a65e" providerId="ADAL" clId="{5C754DFD-A858-4B04-B184-35B0060EE48D}" dt="2024-07-27T11:16:09.858" v="388" actId="26606"/>
          <ac:cxnSpMkLst>
            <pc:docMk/>
            <pc:sldMk cId="1602113882" sldId="2147480571"/>
            <ac:cxnSpMk id="54" creationId="{2DBECAA5-1F2D-470D-875C-8F2C2CA3E54B}"/>
          </ac:cxnSpMkLst>
        </pc:cxnChg>
        <pc:cxnChg chg="add">
          <ac:chgData name="Janarthanan Selvaraj" userId="6602e38f-3d91-48ea-8748-de1399c0a65e" providerId="ADAL" clId="{5C754DFD-A858-4B04-B184-35B0060EE48D}" dt="2024-07-27T11:16:18.499" v="389" actId="26606"/>
          <ac:cxnSpMkLst>
            <pc:docMk/>
            <pc:sldMk cId="1602113882" sldId="2147480571"/>
            <ac:cxnSpMk id="58" creationId="{6CF1BAF6-AD41-4082-B212-8A1F9A2E8779}"/>
          </ac:cxnSpMkLst>
        </pc:cxnChg>
      </pc:sldChg>
      <pc:sldChg chg="addSp delSp modSp add del mod">
        <pc:chgData name="Janarthanan Selvaraj" userId="6602e38f-3d91-48ea-8748-de1399c0a65e" providerId="ADAL" clId="{5C754DFD-A858-4B04-B184-35B0060EE48D}" dt="2024-07-27T11:41:08.271" v="501" actId="47"/>
        <pc:sldMkLst>
          <pc:docMk/>
          <pc:sldMk cId="3891459484" sldId="2147480571"/>
        </pc:sldMkLst>
        <pc:spChg chg="mod">
          <ac:chgData name="Janarthanan Selvaraj" userId="6602e38f-3d91-48ea-8748-de1399c0a65e" providerId="ADAL" clId="{5C754DFD-A858-4B04-B184-35B0060EE48D}" dt="2024-07-27T11:34:49.046" v="428" actId="20577"/>
          <ac:spMkLst>
            <pc:docMk/>
            <pc:sldMk cId="3891459484" sldId="2147480571"/>
            <ac:spMk id="2" creationId="{477BE32B-B2E4-E4D9-2316-BE3F1F8BF1F2}"/>
          </ac:spMkLst>
        </pc:spChg>
        <pc:spChg chg="add del mod">
          <ac:chgData name="Janarthanan Selvaraj" userId="6602e38f-3d91-48ea-8748-de1399c0a65e" providerId="ADAL" clId="{5C754DFD-A858-4B04-B184-35B0060EE48D}" dt="2024-07-27T11:35:28.156" v="434" actId="478"/>
          <ac:spMkLst>
            <pc:docMk/>
            <pc:sldMk cId="3891459484" sldId="2147480571"/>
            <ac:spMk id="4" creationId="{3E013186-C694-A858-11A9-28D388A09991}"/>
          </ac:spMkLst>
        </pc:spChg>
        <pc:picChg chg="del">
          <ac:chgData name="Janarthanan Selvaraj" userId="6602e38f-3d91-48ea-8748-de1399c0a65e" providerId="ADAL" clId="{5C754DFD-A858-4B04-B184-35B0060EE48D}" dt="2024-07-27T11:34:56.912" v="429" actId="478"/>
          <ac:picMkLst>
            <pc:docMk/>
            <pc:sldMk cId="3891459484" sldId="2147480571"/>
            <ac:picMk id="6" creationId="{9F8147CA-AB5D-6678-A7B3-EC30B13FEC2B}"/>
          </ac:picMkLst>
        </pc:picChg>
        <pc:picChg chg="add mod">
          <ac:chgData name="Janarthanan Selvaraj" userId="6602e38f-3d91-48ea-8748-de1399c0a65e" providerId="ADAL" clId="{5C754DFD-A858-4B04-B184-35B0060EE48D}" dt="2024-07-27T11:35:24.892" v="433"/>
          <ac:picMkLst>
            <pc:docMk/>
            <pc:sldMk cId="3891459484" sldId="2147480571"/>
            <ac:picMk id="7" creationId="{E9BA82F8-93C8-58FB-C6F1-5249B9FC15F3}"/>
          </ac:picMkLst>
        </pc:picChg>
        <pc:picChg chg="add mod">
          <ac:chgData name="Janarthanan Selvaraj" userId="6602e38f-3d91-48ea-8748-de1399c0a65e" providerId="ADAL" clId="{5C754DFD-A858-4B04-B184-35B0060EE48D}" dt="2024-07-27T11:35:35.921" v="437" actId="1076"/>
          <ac:picMkLst>
            <pc:docMk/>
            <pc:sldMk cId="3891459484" sldId="2147480571"/>
            <ac:picMk id="8" creationId="{3CBC84F6-80B2-5D6F-A94C-2BD2C3CC0B22}"/>
          </ac:picMkLst>
        </pc:picChg>
      </pc:sldChg>
      <pc:sldChg chg="addSp delSp modSp new del mod setBg modClrScheme chgLayout">
        <pc:chgData name="Janarthanan Selvaraj" userId="6602e38f-3d91-48ea-8748-de1399c0a65e" providerId="ADAL" clId="{5C754DFD-A858-4B04-B184-35B0060EE48D}" dt="2024-07-28T00:49:16.395" v="1167" actId="47"/>
        <pc:sldMkLst>
          <pc:docMk/>
          <pc:sldMk cId="1268704004" sldId="2147480572"/>
        </pc:sldMkLst>
        <pc:spChg chg="del mod ord">
          <ac:chgData name="Janarthanan Selvaraj" userId="6602e38f-3d91-48ea-8748-de1399c0a65e" providerId="ADAL" clId="{5C754DFD-A858-4B04-B184-35B0060EE48D}" dt="2024-07-27T11:35:45.581" v="439" actId="700"/>
          <ac:spMkLst>
            <pc:docMk/>
            <pc:sldMk cId="1268704004" sldId="2147480572"/>
            <ac:spMk id="2" creationId="{A52C2102-A21C-A28E-C8D1-E83C79509DDD}"/>
          </ac:spMkLst>
        </pc:spChg>
        <pc:spChg chg="del mod ord">
          <ac:chgData name="Janarthanan Selvaraj" userId="6602e38f-3d91-48ea-8748-de1399c0a65e" providerId="ADAL" clId="{5C754DFD-A858-4B04-B184-35B0060EE48D}" dt="2024-07-27T11:35:45.581" v="439" actId="700"/>
          <ac:spMkLst>
            <pc:docMk/>
            <pc:sldMk cId="1268704004" sldId="2147480572"/>
            <ac:spMk id="3" creationId="{5C7CE93C-6127-01B0-CEA9-0DF7D3212237}"/>
          </ac:spMkLst>
        </pc:spChg>
        <pc:spChg chg="del">
          <ac:chgData name="Janarthanan Selvaraj" userId="6602e38f-3d91-48ea-8748-de1399c0a65e" providerId="ADAL" clId="{5C754DFD-A858-4B04-B184-35B0060EE48D}" dt="2024-07-27T11:35:45.581" v="439" actId="700"/>
          <ac:spMkLst>
            <pc:docMk/>
            <pc:sldMk cId="1268704004" sldId="2147480572"/>
            <ac:spMk id="4" creationId="{4DFAF7E4-CD24-F360-B76F-C7EDDAF54443}"/>
          </ac:spMkLst>
        </pc:spChg>
        <pc:spChg chg="add mod ord">
          <ac:chgData name="Janarthanan Selvaraj" userId="6602e38f-3d91-48ea-8748-de1399c0a65e" providerId="ADAL" clId="{5C754DFD-A858-4B04-B184-35B0060EE48D}" dt="2024-07-28T00:45:59.471" v="910" actId="26606"/>
          <ac:spMkLst>
            <pc:docMk/>
            <pc:sldMk cId="1268704004" sldId="2147480572"/>
            <ac:spMk id="5" creationId="{B455B32A-276B-C82E-D84D-840D84FE0B06}"/>
          </ac:spMkLst>
        </pc:spChg>
        <pc:spChg chg="add del mod ord">
          <ac:chgData name="Janarthanan Selvaraj" userId="6602e38f-3d91-48ea-8748-de1399c0a65e" providerId="ADAL" clId="{5C754DFD-A858-4B04-B184-35B0060EE48D}" dt="2024-07-27T11:40:47.213" v="500" actId="26606"/>
          <ac:spMkLst>
            <pc:docMk/>
            <pc:sldMk cId="1268704004" sldId="2147480572"/>
            <ac:spMk id="6" creationId="{F16B4C8F-3A9D-94F1-EAF3-5EC5FA85B789}"/>
          </ac:spMkLst>
        </pc:spChg>
        <pc:spChg chg="add del">
          <ac:chgData name="Janarthanan Selvaraj" userId="6602e38f-3d91-48ea-8748-de1399c0a65e" providerId="ADAL" clId="{5C754DFD-A858-4B04-B184-35B0060EE48D}" dt="2024-07-27T11:40:38.089" v="497" actId="26606"/>
          <ac:spMkLst>
            <pc:docMk/>
            <pc:sldMk cId="1268704004" sldId="2147480572"/>
            <ac:spMk id="28" creationId="{56E9B3E6-E277-4D68-BA48-9CB43FFBD6E2}"/>
          </ac:spMkLst>
        </pc:spChg>
        <pc:spChg chg="add del">
          <ac:chgData name="Janarthanan Selvaraj" userId="6602e38f-3d91-48ea-8748-de1399c0a65e" providerId="ADAL" clId="{5C754DFD-A858-4B04-B184-35B0060EE48D}" dt="2024-07-27T11:40:38.089" v="497" actId="26606"/>
          <ac:spMkLst>
            <pc:docMk/>
            <pc:sldMk cId="1268704004" sldId="2147480572"/>
            <ac:spMk id="35" creationId="{D5B0017B-2ECA-49AF-B397-DC140825DF8D}"/>
          </ac:spMkLst>
        </pc:spChg>
        <pc:spChg chg="add del">
          <ac:chgData name="Janarthanan Selvaraj" userId="6602e38f-3d91-48ea-8748-de1399c0a65e" providerId="ADAL" clId="{5C754DFD-A858-4B04-B184-35B0060EE48D}" dt="2024-07-27T11:40:47.208" v="499" actId="26606"/>
          <ac:spMkLst>
            <pc:docMk/>
            <pc:sldMk cId="1268704004" sldId="2147480572"/>
            <ac:spMk id="42" creationId="{F16B4C8F-3A9D-94F1-EAF3-5EC5FA85B789}"/>
          </ac:spMkLst>
        </pc:spChg>
        <pc:spChg chg="add mod">
          <ac:chgData name="Janarthanan Selvaraj" userId="6602e38f-3d91-48ea-8748-de1399c0a65e" providerId="ADAL" clId="{5C754DFD-A858-4B04-B184-35B0060EE48D}" dt="2024-07-28T00:46:05.775" v="911" actId="207"/>
          <ac:spMkLst>
            <pc:docMk/>
            <pc:sldMk cId="1268704004" sldId="2147480572"/>
            <ac:spMk id="44" creationId="{F16B4C8F-3A9D-94F1-EAF3-5EC5FA85B789}"/>
          </ac:spMkLst>
        </pc:spChg>
        <pc:grpChg chg="add del">
          <ac:chgData name="Janarthanan Selvaraj" userId="6602e38f-3d91-48ea-8748-de1399c0a65e" providerId="ADAL" clId="{5C754DFD-A858-4B04-B184-35B0060EE48D}" dt="2024-07-27T11:40:03.183" v="494" actId="26606"/>
          <ac:grpSpMkLst>
            <pc:docMk/>
            <pc:sldMk cId="1268704004" sldId="2147480572"/>
            <ac:grpSpMk id="11" creationId="{8DD77349-6ADE-99FE-8E04-12919EE56F9C}"/>
          </ac:grpSpMkLst>
        </pc:grpChg>
        <pc:grpChg chg="add del">
          <ac:chgData name="Janarthanan Selvaraj" userId="6602e38f-3d91-48ea-8748-de1399c0a65e" providerId="ADAL" clId="{5C754DFD-A858-4B04-B184-35B0060EE48D}" dt="2024-07-27T11:40:47.213" v="500" actId="26606"/>
          <ac:grpSpMkLst>
            <pc:docMk/>
            <pc:sldMk cId="1268704004" sldId="2147480572"/>
            <ac:grpSpMk id="19" creationId="{8DD77349-6ADE-99FE-8E04-12919EE56F9C}"/>
          </ac:grpSpMkLst>
        </pc:grpChg>
        <pc:grpChg chg="add del">
          <ac:chgData name="Janarthanan Selvaraj" userId="6602e38f-3d91-48ea-8748-de1399c0a65e" providerId="ADAL" clId="{5C754DFD-A858-4B04-B184-35B0060EE48D}" dt="2024-07-27T11:40:38.089" v="497" actId="26606"/>
          <ac:grpSpMkLst>
            <pc:docMk/>
            <pc:sldMk cId="1268704004" sldId="2147480572"/>
            <ac:grpSpMk id="30" creationId="{AE1C45F0-260A-458C-96ED-C1F6D2151219}"/>
          </ac:grpSpMkLst>
        </pc:grpChg>
        <pc:grpChg chg="add del">
          <ac:chgData name="Janarthanan Selvaraj" userId="6602e38f-3d91-48ea-8748-de1399c0a65e" providerId="ADAL" clId="{5C754DFD-A858-4B04-B184-35B0060EE48D}" dt="2024-07-27T11:40:47.208" v="499" actId="26606"/>
          <ac:grpSpMkLst>
            <pc:docMk/>
            <pc:sldMk cId="1268704004" sldId="2147480572"/>
            <ac:grpSpMk id="40" creationId="{5EFBDE31-BB3E-6CFC-23CD-B5976DA38438}"/>
          </ac:grpSpMkLst>
        </pc:grpChg>
        <pc:grpChg chg="add del">
          <ac:chgData name="Janarthanan Selvaraj" userId="6602e38f-3d91-48ea-8748-de1399c0a65e" providerId="ADAL" clId="{5C754DFD-A858-4B04-B184-35B0060EE48D}" dt="2024-07-28T00:45:59.471" v="910" actId="26606"/>
          <ac:grpSpMkLst>
            <pc:docMk/>
            <pc:sldMk cId="1268704004" sldId="2147480572"/>
            <ac:grpSpMk id="46" creationId="{A5AFD70F-20E3-55D2-E154-7D4FACFBB016}"/>
          </ac:grpSpMkLst>
        </pc:grpChg>
        <pc:grpChg chg="add">
          <ac:chgData name="Janarthanan Selvaraj" userId="6602e38f-3d91-48ea-8748-de1399c0a65e" providerId="ADAL" clId="{5C754DFD-A858-4B04-B184-35B0060EE48D}" dt="2024-07-28T00:45:59.471" v="910" actId="26606"/>
          <ac:grpSpMkLst>
            <pc:docMk/>
            <pc:sldMk cId="1268704004" sldId="2147480572"/>
            <ac:grpSpMk id="53" creationId="{114ED94A-C85D-4CD3-4205-438D21CE6B38}"/>
          </ac:grpSpMkLst>
        </pc:grpChg>
        <pc:graphicFrameChg chg="add del">
          <ac:chgData name="Janarthanan Selvaraj" userId="6602e38f-3d91-48ea-8748-de1399c0a65e" providerId="ADAL" clId="{5C754DFD-A858-4B04-B184-35B0060EE48D}" dt="2024-07-27T11:40:38.089" v="497" actId="26606"/>
          <ac:graphicFrameMkLst>
            <pc:docMk/>
            <pc:sldMk cId="1268704004" sldId="2147480572"/>
            <ac:graphicFrameMk id="24" creationId="{48D25631-B2C0-489D-7793-90B3E2E66842}"/>
          </ac:graphicFrameMkLst>
        </pc:graphicFrameChg>
        <pc:picChg chg="add del mod">
          <ac:chgData name="Janarthanan Selvaraj" userId="6602e38f-3d91-48ea-8748-de1399c0a65e" providerId="ADAL" clId="{5C754DFD-A858-4B04-B184-35B0060EE48D}" dt="2024-07-27T11:37:54.987" v="481" actId="478"/>
          <ac:picMkLst>
            <pc:docMk/>
            <pc:sldMk cId="1268704004" sldId="2147480572"/>
            <ac:picMk id="7" creationId="{E02181E7-908C-1F91-8BA4-7C18A480236E}"/>
          </ac:picMkLst>
        </pc:picChg>
        <pc:picChg chg="add del mod">
          <ac:chgData name="Janarthanan Selvaraj" userId="6602e38f-3d91-48ea-8748-de1399c0a65e" providerId="ADAL" clId="{5C754DFD-A858-4B04-B184-35B0060EE48D}" dt="2024-07-27T11:39:21.418" v="489" actId="478"/>
          <ac:picMkLst>
            <pc:docMk/>
            <pc:sldMk cId="1268704004" sldId="2147480572"/>
            <ac:picMk id="8" creationId="{1736B628-8DE6-0BAF-E179-0EB8F4B7BF7F}"/>
          </ac:picMkLst>
        </pc:picChg>
        <pc:picChg chg="add del">
          <ac:chgData name="Janarthanan Selvaraj" userId="6602e38f-3d91-48ea-8748-de1399c0a65e" providerId="ADAL" clId="{5C754DFD-A858-4B04-B184-35B0060EE48D}" dt="2024-07-27T11:40:47.208" v="499" actId="26606"/>
          <ac:picMkLst>
            <pc:docMk/>
            <pc:sldMk cId="1268704004" sldId="2147480572"/>
            <ac:picMk id="39" creationId="{C0F4C9A7-55BB-B290-A7CB-610C338C2BBE}"/>
          </ac:picMkLst>
        </pc:picChg>
        <pc:picChg chg="add mod">
          <ac:chgData name="Janarthanan Selvaraj" userId="6602e38f-3d91-48ea-8748-de1399c0a65e" providerId="ADAL" clId="{5C754DFD-A858-4B04-B184-35B0060EE48D}" dt="2024-07-28T00:45:59.471" v="910" actId="26606"/>
          <ac:picMkLst>
            <pc:docMk/>
            <pc:sldMk cId="1268704004" sldId="2147480572"/>
            <ac:picMk id="45" creationId="{86AACBB6-5081-92B7-24E5-159199E61AC0}"/>
          </ac:picMkLst>
        </pc:picChg>
        <pc:cxnChg chg="add del">
          <ac:chgData name="Janarthanan Selvaraj" userId="6602e38f-3d91-48ea-8748-de1399c0a65e" providerId="ADAL" clId="{5C754DFD-A858-4B04-B184-35B0060EE48D}" dt="2024-07-27T11:40:38.089" v="497" actId="26606"/>
          <ac:cxnSpMkLst>
            <pc:docMk/>
            <pc:sldMk cId="1268704004" sldId="2147480572"/>
            <ac:cxnSpMk id="37" creationId="{6CF1BAF6-AD41-4082-B212-8A1F9A2E8779}"/>
          </ac:cxnSpMkLst>
        </pc:cxnChg>
      </pc:sldChg>
      <pc:sldChg chg="addSp delSp modSp add mod ord">
        <pc:chgData name="Janarthanan Selvaraj" userId="6602e38f-3d91-48ea-8748-de1399c0a65e" providerId="ADAL" clId="{5C754DFD-A858-4B04-B184-35B0060EE48D}" dt="2024-07-27T11:49:15.443" v="706" actId="1076"/>
        <pc:sldMkLst>
          <pc:docMk/>
          <pc:sldMk cId="397135748" sldId="2147480573"/>
        </pc:sldMkLst>
        <pc:spChg chg="mod">
          <ac:chgData name="Janarthanan Selvaraj" userId="6602e38f-3d91-48ea-8748-de1399c0a65e" providerId="ADAL" clId="{5C754DFD-A858-4B04-B184-35B0060EE48D}" dt="2024-07-27T11:49:15.443" v="706" actId="1076"/>
          <ac:spMkLst>
            <pc:docMk/>
            <pc:sldMk cId="397135748" sldId="2147480573"/>
            <ac:spMk id="2" creationId="{477BE32B-B2E4-E4D9-2316-BE3F1F8BF1F2}"/>
          </ac:spMkLst>
        </pc:spChg>
        <pc:spChg chg="add del mod">
          <ac:chgData name="Janarthanan Selvaraj" userId="6602e38f-3d91-48ea-8748-de1399c0a65e" providerId="ADAL" clId="{5C754DFD-A858-4B04-B184-35B0060EE48D}" dt="2024-07-27T11:42:26.565" v="535" actId="478"/>
          <ac:spMkLst>
            <pc:docMk/>
            <pc:sldMk cId="397135748" sldId="2147480573"/>
            <ac:spMk id="4" creationId="{1A26B9E3-B4E2-0208-0B44-E0DECF922A72}"/>
          </ac:spMkLst>
        </pc:spChg>
        <pc:picChg chg="del">
          <ac:chgData name="Janarthanan Selvaraj" userId="6602e38f-3d91-48ea-8748-de1399c0a65e" providerId="ADAL" clId="{5C754DFD-A858-4B04-B184-35B0060EE48D}" dt="2024-07-27T11:42:20.035" v="533" actId="478"/>
          <ac:picMkLst>
            <pc:docMk/>
            <pc:sldMk cId="397135748" sldId="2147480573"/>
            <ac:picMk id="6" creationId="{9F8147CA-AB5D-6678-A7B3-EC30B13FEC2B}"/>
          </ac:picMkLst>
        </pc:picChg>
        <pc:picChg chg="add mod">
          <ac:chgData name="Janarthanan Selvaraj" userId="6602e38f-3d91-48ea-8748-de1399c0a65e" providerId="ADAL" clId="{5C754DFD-A858-4B04-B184-35B0060EE48D}" dt="2024-07-27T11:42:45.867" v="538" actId="1076"/>
          <ac:picMkLst>
            <pc:docMk/>
            <pc:sldMk cId="397135748" sldId="2147480573"/>
            <ac:picMk id="7" creationId="{F8DD4E1A-6701-82DB-45C5-C2CB1E509BAC}"/>
          </ac:picMkLst>
        </pc:picChg>
        <pc:picChg chg="del">
          <ac:chgData name="Janarthanan Selvaraj" userId="6602e38f-3d91-48ea-8748-de1399c0a65e" providerId="ADAL" clId="{5C754DFD-A858-4B04-B184-35B0060EE48D}" dt="2024-07-27T11:42:08.882" v="532" actId="478"/>
          <ac:picMkLst>
            <pc:docMk/>
            <pc:sldMk cId="397135748" sldId="2147480573"/>
            <ac:picMk id="16" creationId="{4E8488FF-9B24-7A51-5C9A-3C618BFDA7C1}"/>
          </ac:picMkLst>
        </pc:picChg>
      </pc:sldChg>
      <pc:sldChg chg="addSp delSp modSp del mod">
        <pc:chgData name="Janarthanan Selvaraj" userId="6602e38f-3d91-48ea-8748-de1399c0a65e" providerId="ADAL" clId="{5C754DFD-A858-4B04-B184-35B0060EE48D}" dt="2024-07-27T11:49:25.926" v="707" actId="1076"/>
        <pc:sldMkLst>
          <pc:docMk/>
          <pc:sldMk cId="1008716009" sldId="2147480611"/>
        </pc:sldMkLst>
        <pc:spChg chg="mod">
          <ac:chgData name="Janarthanan Selvaraj" userId="6602e38f-3d91-48ea-8748-de1399c0a65e" providerId="ADAL" clId="{5C754DFD-A858-4B04-B184-35B0060EE48D}" dt="2024-07-27T11:49:25.926" v="707" actId="1076"/>
          <ac:spMkLst>
            <pc:docMk/>
            <pc:sldMk cId="1008716009" sldId="2147480611"/>
            <ac:spMk id="2" creationId="{F89696D3-3F9C-42D2-AC89-7E1229CE525D}"/>
          </ac:spMkLst>
        </pc:spChg>
        <pc:spChg chg="del">
          <ac:chgData name="Janarthanan Selvaraj" userId="6602e38f-3d91-48ea-8748-de1399c0a65e" providerId="ADAL" clId="{5C754DFD-A858-4B04-B184-35B0060EE48D}" dt="2024-07-27T11:48:21.281" v="678" actId="26606"/>
          <ac:spMkLst>
            <pc:docMk/>
            <pc:sldMk cId="1008716009" sldId="2147480611"/>
            <ac:spMk id="38" creationId="{9DBC8166-481C-4473-95F5-9A5B9073B7F1}"/>
          </ac:spMkLst>
        </pc:spChg>
        <pc:spChg chg="del">
          <ac:chgData name="Janarthanan Selvaraj" userId="6602e38f-3d91-48ea-8748-de1399c0a65e" providerId="ADAL" clId="{5C754DFD-A858-4B04-B184-35B0060EE48D}" dt="2024-07-27T11:48:21.281" v="678" actId="26606"/>
          <ac:spMkLst>
            <pc:docMk/>
            <pc:sldMk cId="1008716009" sldId="2147480611"/>
            <ac:spMk id="40" creationId="{A5A5CE6E-90AF-4D43-A014-1F9EC83EB93D}"/>
          </ac:spMkLst>
        </pc:spChg>
        <pc:grpChg chg="add">
          <ac:chgData name="Janarthanan Selvaraj" userId="6602e38f-3d91-48ea-8748-de1399c0a65e" providerId="ADAL" clId="{5C754DFD-A858-4B04-B184-35B0060EE48D}" dt="2024-07-27T11:48:21.281" v="678" actId="26606"/>
          <ac:grpSpMkLst>
            <pc:docMk/>
            <pc:sldMk cId="1008716009" sldId="2147480611"/>
            <ac:grpSpMk id="45" creationId="{D19F7815-3AA2-7679-26F4-A63338C8BD5B}"/>
          </ac:grpSpMkLst>
        </pc:grpChg>
        <pc:graphicFrameChg chg="add mod modGraphic">
          <ac:chgData name="Janarthanan Selvaraj" userId="6602e38f-3d91-48ea-8748-de1399c0a65e" providerId="ADAL" clId="{5C754DFD-A858-4B04-B184-35B0060EE48D}" dt="2024-07-27T11:48:21.281" v="678" actId="26606"/>
          <ac:graphicFrameMkLst>
            <pc:docMk/>
            <pc:sldMk cId="1008716009" sldId="2147480611"/>
            <ac:graphicFrameMk id="3" creationId="{D7C23CB3-DCB1-F248-CC97-93CFA06250A9}"/>
          </ac:graphicFrameMkLst>
        </pc:graphicFrameChg>
        <pc:graphicFrameChg chg="del modGraphic">
          <ac:chgData name="Janarthanan Selvaraj" userId="6602e38f-3d91-48ea-8748-de1399c0a65e" providerId="ADAL" clId="{5C754DFD-A858-4B04-B184-35B0060EE48D}" dt="2024-07-27T11:44:47.374" v="600" actId="478"/>
          <ac:graphicFrameMkLst>
            <pc:docMk/>
            <pc:sldMk cId="1008716009" sldId="2147480611"/>
            <ac:graphicFrameMk id="7" creationId="{702F997F-34B8-B811-E76E-A075417EC820}"/>
          </ac:graphicFrameMkLst>
        </pc:graphicFrameChg>
      </pc:sldChg>
      <pc:sldChg chg="addSp delSp modSp new mod ord setBg">
        <pc:chgData name="Janarthanan Selvaraj" userId="6602e38f-3d91-48ea-8748-de1399c0a65e" providerId="ADAL" clId="{5C754DFD-A858-4B04-B184-35B0060EE48D}" dt="2024-07-28T00:49:26.399" v="1171"/>
        <pc:sldMkLst>
          <pc:docMk/>
          <pc:sldMk cId="3959612495" sldId="2147480612"/>
        </pc:sldMkLst>
        <pc:spChg chg="mod">
          <ac:chgData name="Janarthanan Selvaraj" userId="6602e38f-3d91-48ea-8748-de1399c0a65e" providerId="ADAL" clId="{5C754DFD-A858-4B04-B184-35B0060EE48D}" dt="2024-07-28T00:49:11" v="1166" actId="20577"/>
          <ac:spMkLst>
            <pc:docMk/>
            <pc:sldMk cId="3959612495" sldId="2147480612"/>
            <ac:spMk id="2" creationId="{8B394146-490F-9F0B-7E13-C67276739D37}"/>
          </ac:spMkLst>
        </pc:spChg>
        <pc:spChg chg="del">
          <ac:chgData name="Janarthanan Selvaraj" userId="6602e38f-3d91-48ea-8748-de1399c0a65e" providerId="ADAL" clId="{5C754DFD-A858-4B04-B184-35B0060EE48D}" dt="2024-07-28T00:42:01.530" v="741"/>
          <ac:spMkLst>
            <pc:docMk/>
            <pc:sldMk cId="3959612495" sldId="2147480612"/>
            <ac:spMk id="3" creationId="{A652D99D-AE1C-F426-8E54-39774C4F5521}"/>
          </ac:spMkLst>
        </pc:spChg>
        <pc:spChg chg="add">
          <ac:chgData name="Janarthanan Selvaraj" userId="6602e38f-3d91-48ea-8748-de1399c0a65e" providerId="ADAL" clId="{5C754DFD-A858-4B04-B184-35B0060EE48D}" dt="2024-07-28T00:42:37.298" v="762"/>
          <ac:spMkLst>
            <pc:docMk/>
            <pc:sldMk cId="3959612495" sldId="2147480612"/>
            <ac:spMk id="4" creationId="{F199CDB3-5B30-1A17-64B2-DC12880986C6}"/>
          </ac:spMkLst>
        </pc:spChg>
        <pc:spChg chg="add del mod">
          <ac:chgData name="Janarthanan Selvaraj" userId="6602e38f-3d91-48ea-8748-de1399c0a65e" providerId="ADAL" clId="{5C754DFD-A858-4B04-B184-35B0060EE48D}" dt="2024-07-28T00:47:06.815" v="920" actId="26606"/>
          <ac:spMkLst>
            <pc:docMk/>
            <pc:sldMk cId="3959612495" sldId="2147480612"/>
            <ac:spMk id="6" creationId="{CB7CF366-B092-CE02-5E27-39A74955940A}"/>
          </ac:spMkLst>
        </pc:spChg>
        <pc:spChg chg="add mod">
          <ac:chgData name="Janarthanan Selvaraj" userId="6602e38f-3d91-48ea-8748-de1399c0a65e" providerId="ADAL" clId="{5C754DFD-A858-4B04-B184-35B0060EE48D}" dt="2024-07-28T00:48:58.951" v="1150" actId="2711"/>
          <ac:spMkLst>
            <pc:docMk/>
            <pc:sldMk cId="3959612495" sldId="2147480612"/>
            <ac:spMk id="7" creationId="{0E8B8104-CAFA-B7FE-11A0-8ED1D97A0EB7}"/>
          </ac:spMkLst>
        </pc:spChg>
        <pc:grpChg chg="add del">
          <ac:chgData name="Janarthanan Selvaraj" userId="6602e38f-3d91-48ea-8748-de1399c0a65e" providerId="ADAL" clId="{5C754DFD-A858-4B04-B184-35B0060EE48D}" dt="2024-07-28T00:47:06.815" v="920" actId="26606"/>
          <ac:grpSpMkLst>
            <pc:docMk/>
            <pc:sldMk cId="3959612495" sldId="2147480612"/>
            <ac:grpSpMk id="1031" creationId="{114ED94A-C85D-4CD3-4205-438D21CE6B38}"/>
          </ac:grpSpMkLst>
        </pc:grpChg>
        <pc:grpChg chg="add">
          <ac:chgData name="Janarthanan Selvaraj" userId="6602e38f-3d91-48ea-8748-de1399c0a65e" providerId="ADAL" clId="{5C754DFD-A858-4B04-B184-35B0060EE48D}" dt="2024-07-28T00:47:06.815" v="920" actId="26606"/>
          <ac:grpSpMkLst>
            <pc:docMk/>
            <pc:sldMk cId="3959612495" sldId="2147480612"/>
            <ac:grpSpMk id="1040" creationId="{114ED94A-C85D-4CD3-4205-438D21CE6B38}"/>
          </ac:grpSpMkLst>
        </pc:grpChg>
        <pc:picChg chg="add del mod ord">
          <ac:chgData name="Janarthanan Selvaraj" userId="6602e38f-3d91-48ea-8748-de1399c0a65e" providerId="ADAL" clId="{5C754DFD-A858-4B04-B184-35B0060EE48D}" dt="2024-07-28T00:46:47.631" v="913" actId="478"/>
          <ac:picMkLst>
            <pc:docMk/>
            <pc:sldMk cId="3959612495" sldId="2147480612"/>
            <ac:picMk id="1026" creationId="{22FD8D39-959E-45EB-EDF7-8D85CE7C6BED}"/>
          </ac:picMkLst>
        </pc:picChg>
        <pc:picChg chg="add mod">
          <ac:chgData name="Janarthanan Selvaraj" userId="6602e38f-3d91-48ea-8748-de1399c0a65e" providerId="ADAL" clId="{5C754DFD-A858-4B04-B184-35B0060EE48D}" dt="2024-07-28T00:47:06.815" v="920" actId="26606"/>
          <ac:picMkLst>
            <pc:docMk/>
            <pc:sldMk cId="3959612495" sldId="2147480612"/>
            <ac:picMk id="1029" creationId="{AE4152DA-852B-6509-F875-355428FD5266}"/>
          </ac:picMkLst>
        </pc:picChg>
      </pc:sldChg>
      <pc:sldChg chg="addSp delSp modSp add mod">
        <pc:chgData name="Janarthanan Selvaraj" userId="6602e38f-3d91-48ea-8748-de1399c0a65e" providerId="ADAL" clId="{5C754DFD-A858-4B04-B184-35B0060EE48D}" dt="2024-07-28T01:23:35.492" v="1739" actId="14100"/>
        <pc:sldMkLst>
          <pc:docMk/>
          <pc:sldMk cId="184544700" sldId="2147480613"/>
        </pc:sldMkLst>
        <pc:spChg chg="add del mod">
          <ac:chgData name="Janarthanan Selvaraj" userId="6602e38f-3d91-48ea-8748-de1399c0a65e" providerId="ADAL" clId="{5C754DFD-A858-4B04-B184-35B0060EE48D}" dt="2024-07-28T01:21:51.375" v="1718"/>
          <ac:spMkLst>
            <pc:docMk/>
            <pc:sldMk cId="184544700" sldId="2147480613"/>
            <ac:spMk id="3" creationId="{AA6C6E57-F9FF-AA54-BDBC-A98D3E14BAB0}"/>
          </ac:spMkLst>
        </pc:spChg>
        <pc:spChg chg="mod">
          <ac:chgData name="Janarthanan Selvaraj" userId="6602e38f-3d91-48ea-8748-de1399c0a65e" providerId="ADAL" clId="{5C754DFD-A858-4B04-B184-35B0060EE48D}" dt="2024-07-28T00:59:28.388" v="1392" actId="27636"/>
          <ac:spMkLst>
            <pc:docMk/>
            <pc:sldMk cId="184544700" sldId="2147480613"/>
            <ac:spMk id="6" creationId="{CB7CF366-B092-CE02-5E27-39A74955940A}"/>
          </ac:spMkLst>
        </pc:spChg>
        <pc:spChg chg="add del mod">
          <ac:chgData name="Janarthanan Selvaraj" userId="6602e38f-3d91-48ea-8748-de1399c0a65e" providerId="ADAL" clId="{5C754DFD-A858-4B04-B184-35B0060EE48D}" dt="2024-07-28T01:22:39.939" v="1723"/>
          <ac:spMkLst>
            <pc:docMk/>
            <pc:sldMk cId="184544700" sldId="2147480613"/>
            <ac:spMk id="7" creationId="{F044E981-CC00-776F-55A0-39DEAB25B9D9}"/>
          </ac:spMkLst>
        </pc:spChg>
        <pc:picChg chg="add del mod">
          <ac:chgData name="Janarthanan Selvaraj" userId="6602e38f-3d91-48ea-8748-de1399c0a65e" providerId="ADAL" clId="{5C754DFD-A858-4B04-B184-35B0060EE48D}" dt="2024-07-28T01:22:37.898" v="1722" actId="478"/>
          <ac:picMkLst>
            <pc:docMk/>
            <pc:sldMk cId="184544700" sldId="2147480613"/>
            <ac:picMk id="4" creationId="{05C833C7-DCB1-DEA6-7071-5E0677337A4A}"/>
          </ac:picMkLst>
        </pc:picChg>
        <pc:picChg chg="add mod">
          <ac:chgData name="Janarthanan Selvaraj" userId="6602e38f-3d91-48ea-8748-de1399c0a65e" providerId="ADAL" clId="{5C754DFD-A858-4B04-B184-35B0060EE48D}" dt="2024-07-28T01:23:35.492" v="1739" actId="14100"/>
          <ac:picMkLst>
            <pc:docMk/>
            <pc:sldMk cId="184544700" sldId="2147480613"/>
            <ac:picMk id="8" creationId="{E7B07D89-82DF-747E-E6E2-EE7FAAF7D214}"/>
          </ac:picMkLst>
        </pc:picChg>
        <pc:picChg chg="del">
          <ac:chgData name="Janarthanan Selvaraj" userId="6602e38f-3d91-48ea-8748-de1399c0a65e" providerId="ADAL" clId="{5C754DFD-A858-4B04-B184-35B0060EE48D}" dt="2024-07-28T01:21:48.905" v="1717" actId="478"/>
          <ac:picMkLst>
            <pc:docMk/>
            <pc:sldMk cId="184544700" sldId="2147480613"/>
            <ac:picMk id="1026" creationId="{22FD8D39-959E-45EB-EDF7-8D85CE7C6BED}"/>
          </ac:picMkLst>
        </pc:picChg>
      </pc:sldChg>
      <pc:sldChg chg="addSp delSp modSp new del mod setBg">
        <pc:chgData name="Janarthanan Selvaraj" userId="6602e38f-3d91-48ea-8748-de1399c0a65e" providerId="ADAL" clId="{5C754DFD-A858-4B04-B184-35B0060EE48D}" dt="2024-07-28T00:56:32.844" v="1367" actId="47"/>
        <pc:sldMkLst>
          <pc:docMk/>
          <pc:sldMk cId="3776067118" sldId="2147480614"/>
        </pc:sldMkLst>
        <pc:spChg chg="mod">
          <ac:chgData name="Janarthanan Selvaraj" userId="6602e38f-3d91-48ea-8748-de1399c0a65e" providerId="ADAL" clId="{5C754DFD-A858-4B04-B184-35B0060EE48D}" dt="2024-07-28T00:54:21.281" v="1336" actId="1076"/>
          <ac:spMkLst>
            <pc:docMk/>
            <pc:sldMk cId="3776067118" sldId="2147480614"/>
            <ac:spMk id="2" creationId="{2F693833-A05F-1D70-7879-6565F8BFDC20}"/>
          </ac:spMkLst>
        </pc:spChg>
        <pc:spChg chg="del mod">
          <ac:chgData name="Janarthanan Selvaraj" userId="6602e38f-3d91-48ea-8748-de1399c0a65e" providerId="ADAL" clId="{5C754DFD-A858-4B04-B184-35B0060EE48D}" dt="2024-07-28T00:52:06.851" v="1324" actId="26606"/>
          <ac:spMkLst>
            <pc:docMk/>
            <pc:sldMk cId="3776067118" sldId="2147480614"/>
            <ac:spMk id="3" creationId="{436AED41-8D1A-61C9-DF62-DB4BCC41BD7C}"/>
          </ac:spMkLst>
        </pc:spChg>
        <pc:spChg chg="add del">
          <ac:chgData name="Janarthanan Selvaraj" userId="6602e38f-3d91-48ea-8748-de1399c0a65e" providerId="ADAL" clId="{5C754DFD-A858-4B04-B184-35B0060EE48D}" dt="2024-07-28T00:52:33.389" v="1328" actId="26606"/>
          <ac:spMkLst>
            <pc:docMk/>
            <pc:sldMk cId="3776067118" sldId="2147480614"/>
            <ac:spMk id="9" creationId="{56E9B3E6-E277-4D68-BA48-9CB43FFBD6E2}"/>
          </ac:spMkLst>
        </pc:spChg>
        <pc:spChg chg="add del">
          <ac:chgData name="Janarthanan Selvaraj" userId="6602e38f-3d91-48ea-8748-de1399c0a65e" providerId="ADAL" clId="{5C754DFD-A858-4B04-B184-35B0060EE48D}" dt="2024-07-28T00:52:33.389" v="1328" actId="26606"/>
          <ac:spMkLst>
            <pc:docMk/>
            <pc:sldMk cId="3776067118" sldId="2147480614"/>
            <ac:spMk id="16" creationId="{D5B0017B-2ECA-49AF-B397-DC140825DF8D}"/>
          </ac:spMkLst>
        </pc:spChg>
        <pc:spChg chg="add del">
          <ac:chgData name="Janarthanan Selvaraj" userId="6602e38f-3d91-48ea-8748-de1399c0a65e" providerId="ADAL" clId="{5C754DFD-A858-4B04-B184-35B0060EE48D}" dt="2024-07-28T00:52:50.784" v="1329" actId="26606"/>
          <ac:spMkLst>
            <pc:docMk/>
            <pc:sldMk cId="3776067118" sldId="2147480614"/>
            <ac:spMk id="23" creationId="{345A976A-8DE3-4B67-B94B-2044FDD12899}"/>
          </ac:spMkLst>
        </pc:spChg>
        <pc:spChg chg="add del">
          <ac:chgData name="Janarthanan Selvaraj" userId="6602e38f-3d91-48ea-8748-de1399c0a65e" providerId="ADAL" clId="{5C754DFD-A858-4B04-B184-35B0060EE48D}" dt="2024-07-28T00:52:50.784" v="1329" actId="26606"/>
          <ac:spMkLst>
            <pc:docMk/>
            <pc:sldMk cId="3776067118" sldId="2147480614"/>
            <ac:spMk id="25" creationId="{6EAAA1B9-2DDB-49C9-A037-A523D2F13C15}"/>
          </ac:spMkLst>
        </pc:spChg>
        <pc:spChg chg="add">
          <ac:chgData name="Janarthanan Selvaraj" userId="6602e38f-3d91-48ea-8748-de1399c0a65e" providerId="ADAL" clId="{5C754DFD-A858-4B04-B184-35B0060EE48D}" dt="2024-07-28T00:52:50.784" v="1329" actId="26606"/>
          <ac:spMkLst>
            <pc:docMk/>
            <pc:sldMk cId="3776067118" sldId="2147480614"/>
            <ac:spMk id="42" creationId="{6C4028FD-8BAA-4A19-BFDE-594D991B7552}"/>
          </ac:spMkLst>
        </pc:spChg>
        <pc:grpChg chg="add del">
          <ac:chgData name="Janarthanan Selvaraj" userId="6602e38f-3d91-48ea-8748-de1399c0a65e" providerId="ADAL" clId="{5C754DFD-A858-4B04-B184-35B0060EE48D}" dt="2024-07-28T00:52:33.389" v="1328" actId="26606"/>
          <ac:grpSpMkLst>
            <pc:docMk/>
            <pc:sldMk cId="3776067118" sldId="2147480614"/>
            <ac:grpSpMk id="11" creationId="{AE1C45F0-260A-458C-96ED-C1F6D2151219}"/>
          </ac:grpSpMkLst>
        </pc:grpChg>
        <pc:grpChg chg="add del">
          <ac:chgData name="Janarthanan Selvaraj" userId="6602e38f-3d91-48ea-8748-de1399c0a65e" providerId="ADAL" clId="{5C754DFD-A858-4B04-B184-35B0060EE48D}" dt="2024-07-28T00:52:50.784" v="1329" actId="26606"/>
          <ac:grpSpMkLst>
            <pc:docMk/>
            <pc:sldMk cId="3776067118" sldId="2147480614"/>
            <ac:grpSpMk id="27" creationId="{B441F8D5-EBCE-4FB9-91A9-3425971C1F99}"/>
          </ac:grpSpMkLst>
        </pc:grpChg>
        <pc:grpChg chg="add del">
          <ac:chgData name="Janarthanan Selvaraj" userId="6602e38f-3d91-48ea-8748-de1399c0a65e" providerId="ADAL" clId="{5C754DFD-A858-4B04-B184-35B0060EE48D}" dt="2024-07-28T00:52:50.784" v="1329" actId="26606"/>
          <ac:grpSpMkLst>
            <pc:docMk/>
            <pc:sldMk cId="3776067118" sldId="2147480614"/>
            <ac:grpSpMk id="33" creationId="{08701F99-7E4C-4B92-A4B5-307CDFB7A4DE}"/>
          </ac:grpSpMkLst>
        </pc:grpChg>
        <pc:graphicFrameChg chg="add mod modGraphic">
          <ac:chgData name="Janarthanan Selvaraj" userId="6602e38f-3d91-48ea-8748-de1399c0a65e" providerId="ADAL" clId="{5C754DFD-A858-4B04-B184-35B0060EE48D}" dt="2024-07-28T00:54:27.829" v="1339" actId="14100"/>
          <ac:graphicFrameMkLst>
            <pc:docMk/>
            <pc:sldMk cId="3776067118" sldId="2147480614"/>
            <ac:graphicFrameMk id="5" creationId="{97E9F70F-B7B8-C89E-ACCF-DE9F0A80EA76}"/>
          </ac:graphicFrameMkLst>
        </pc:graphicFrameChg>
        <pc:cxnChg chg="add del">
          <ac:chgData name="Janarthanan Selvaraj" userId="6602e38f-3d91-48ea-8748-de1399c0a65e" providerId="ADAL" clId="{5C754DFD-A858-4B04-B184-35B0060EE48D}" dt="2024-07-28T00:52:33.389" v="1328" actId="26606"/>
          <ac:cxnSpMkLst>
            <pc:docMk/>
            <pc:sldMk cId="3776067118" sldId="2147480614"/>
            <ac:cxnSpMk id="18" creationId="{6CF1BAF6-AD41-4082-B212-8A1F9A2E8779}"/>
          </ac:cxnSpMkLst>
        </pc:cxnChg>
      </pc:sldChg>
      <pc:sldChg chg="add del">
        <pc:chgData name="Janarthanan Selvaraj" userId="6602e38f-3d91-48ea-8748-de1399c0a65e" providerId="ADAL" clId="{5C754DFD-A858-4B04-B184-35B0060EE48D}" dt="2024-07-28T00:56:31.649" v="1366" actId="47"/>
        <pc:sldMkLst>
          <pc:docMk/>
          <pc:sldMk cId="2586215668" sldId="2147480615"/>
        </pc:sldMkLst>
      </pc:sldChg>
      <pc:sldChg chg="add del">
        <pc:chgData name="Janarthanan Selvaraj" userId="6602e38f-3d91-48ea-8748-de1399c0a65e" providerId="ADAL" clId="{5C754DFD-A858-4B04-B184-35B0060EE48D}" dt="2024-07-28T00:52:14.982" v="1326" actId="2890"/>
        <pc:sldMkLst>
          <pc:docMk/>
          <pc:sldMk cId="3151610094" sldId="2147480615"/>
        </pc:sldMkLst>
      </pc:sldChg>
      <pc:sldChg chg="addSp delSp modSp add mod ord">
        <pc:chgData name="Janarthanan Selvaraj" userId="6602e38f-3d91-48ea-8748-de1399c0a65e" providerId="ADAL" clId="{5C754DFD-A858-4B04-B184-35B0060EE48D}" dt="2024-07-28T01:04:44.336" v="1394"/>
        <pc:sldMkLst>
          <pc:docMk/>
          <pc:sldMk cId="4267901663" sldId="2147480616"/>
        </pc:sldMkLst>
        <pc:spChg chg="mod">
          <ac:chgData name="Janarthanan Selvaraj" userId="6602e38f-3d91-48ea-8748-de1399c0a65e" providerId="ADAL" clId="{5C754DFD-A858-4B04-B184-35B0060EE48D}" dt="2024-07-28T00:55:37.372" v="1363" actId="2711"/>
          <ac:spMkLst>
            <pc:docMk/>
            <pc:sldMk cId="4267901663" sldId="2147480616"/>
            <ac:spMk id="2" creationId="{F89696D3-3F9C-42D2-AC89-7E1229CE525D}"/>
          </ac:spMkLst>
        </pc:spChg>
        <pc:grpChg chg="del">
          <ac:chgData name="Janarthanan Selvaraj" userId="6602e38f-3d91-48ea-8748-de1399c0a65e" providerId="ADAL" clId="{5C754DFD-A858-4B04-B184-35B0060EE48D}" dt="2024-07-28T00:55:28.724" v="1362" actId="26606"/>
          <ac:grpSpMkLst>
            <pc:docMk/>
            <pc:sldMk cId="4267901663" sldId="2147480616"/>
            <ac:grpSpMk id="45" creationId="{D19F7815-3AA2-7679-26F4-A63338C8BD5B}"/>
          </ac:grpSpMkLst>
        </pc:grpChg>
        <pc:grpChg chg="add">
          <ac:chgData name="Janarthanan Selvaraj" userId="6602e38f-3d91-48ea-8748-de1399c0a65e" providerId="ADAL" clId="{5C754DFD-A858-4B04-B184-35B0060EE48D}" dt="2024-07-28T00:55:28.724" v="1362" actId="26606"/>
          <ac:grpSpMkLst>
            <pc:docMk/>
            <pc:sldMk cId="4267901663" sldId="2147480616"/>
            <ac:grpSpMk id="54" creationId="{D19F7815-3AA2-7679-26F4-A63338C8BD5B}"/>
          </ac:grpSpMkLst>
        </pc:grpChg>
        <pc:graphicFrameChg chg="del">
          <ac:chgData name="Janarthanan Selvaraj" userId="6602e38f-3d91-48ea-8748-de1399c0a65e" providerId="ADAL" clId="{5C754DFD-A858-4B04-B184-35B0060EE48D}" dt="2024-07-28T00:54:52.770" v="1355" actId="478"/>
          <ac:graphicFrameMkLst>
            <pc:docMk/>
            <pc:sldMk cId="4267901663" sldId="2147480616"/>
            <ac:graphicFrameMk id="3" creationId="{D7C23CB3-DCB1-F248-CC97-93CFA06250A9}"/>
          </ac:graphicFrameMkLst>
        </pc:graphicFrameChg>
        <pc:picChg chg="add mod">
          <ac:chgData name="Janarthanan Selvaraj" userId="6602e38f-3d91-48ea-8748-de1399c0a65e" providerId="ADAL" clId="{5C754DFD-A858-4B04-B184-35B0060EE48D}" dt="2024-07-28T00:55:46.173" v="1364" actId="1076"/>
          <ac:picMkLst>
            <pc:docMk/>
            <pc:sldMk cId="4267901663" sldId="2147480616"/>
            <ac:picMk id="4" creationId="{B5B670F5-2A59-CC40-E287-4666687C7DAE}"/>
          </ac:picMkLst>
        </pc:picChg>
      </pc:sldChg>
      <pc:sldChg chg="addSp modSp new mod setBg">
        <pc:chgData name="Janarthanan Selvaraj" userId="6602e38f-3d91-48ea-8748-de1399c0a65e" providerId="ADAL" clId="{5C754DFD-A858-4B04-B184-35B0060EE48D}" dt="2024-07-28T01:15:07.914" v="1631" actId="26606"/>
        <pc:sldMkLst>
          <pc:docMk/>
          <pc:sldMk cId="4294920547" sldId="2147480617"/>
        </pc:sldMkLst>
        <pc:spChg chg="mod">
          <ac:chgData name="Janarthanan Selvaraj" userId="6602e38f-3d91-48ea-8748-de1399c0a65e" providerId="ADAL" clId="{5C754DFD-A858-4B04-B184-35B0060EE48D}" dt="2024-07-28T01:15:07.914" v="1631" actId="26606"/>
          <ac:spMkLst>
            <pc:docMk/>
            <pc:sldMk cId="4294920547" sldId="2147480617"/>
            <ac:spMk id="2" creationId="{E8B55576-AD94-8765-32E9-1BDF23071A76}"/>
          </ac:spMkLst>
        </pc:spChg>
        <pc:spChg chg="mod">
          <ac:chgData name="Janarthanan Selvaraj" userId="6602e38f-3d91-48ea-8748-de1399c0a65e" providerId="ADAL" clId="{5C754DFD-A858-4B04-B184-35B0060EE48D}" dt="2024-07-28T01:15:07.914" v="1631" actId="26606"/>
          <ac:spMkLst>
            <pc:docMk/>
            <pc:sldMk cId="4294920547" sldId="2147480617"/>
            <ac:spMk id="3" creationId="{D00445CF-BA9A-0D9B-6B1C-60F5693AE189}"/>
          </ac:spMkLst>
        </pc:spChg>
        <pc:spChg chg="add">
          <ac:chgData name="Janarthanan Selvaraj" userId="6602e38f-3d91-48ea-8748-de1399c0a65e" providerId="ADAL" clId="{5C754DFD-A858-4B04-B184-35B0060EE48D}" dt="2024-07-28T01:15:07.914" v="1631" actId="26606"/>
          <ac:spMkLst>
            <pc:docMk/>
            <pc:sldMk cId="4294920547" sldId="2147480617"/>
            <ac:spMk id="8" creationId="{A2679492-7988-4050-9056-542444452411}"/>
          </ac:spMkLst>
        </pc:spChg>
        <pc:spChg chg="add">
          <ac:chgData name="Janarthanan Selvaraj" userId="6602e38f-3d91-48ea-8748-de1399c0a65e" providerId="ADAL" clId="{5C754DFD-A858-4B04-B184-35B0060EE48D}" dt="2024-07-28T01:15:07.914" v="1631" actId="26606"/>
          <ac:spMkLst>
            <pc:docMk/>
            <pc:sldMk cId="4294920547" sldId="2147480617"/>
            <ac:spMk id="10" creationId="{B091B163-7D61-4891-ABCF-5C13D9C418D0}"/>
          </ac:spMkLst>
        </pc:spChg>
        <pc:grpChg chg="add">
          <ac:chgData name="Janarthanan Selvaraj" userId="6602e38f-3d91-48ea-8748-de1399c0a65e" providerId="ADAL" clId="{5C754DFD-A858-4B04-B184-35B0060EE48D}" dt="2024-07-28T01:15:07.914" v="1631" actId="26606"/>
          <ac:grpSpMkLst>
            <pc:docMk/>
            <pc:sldMk cId="4294920547" sldId="2147480617"/>
            <ac:grpSpMk id="12" creationId="{0474DF76-993E-44DE-AFB0-C416182ACECF}"/>
          </ac:grpSpMkLst>
        </pc:grpChg>
        <pc:cxnChg chg="add">
          <ac:chgData name="Janarthanan Selvaraj" userId="6602e38f-3d91-48ea-8748-de1399c0a65e" providerId="ADAL" clId="{5C754DFD-A858-4B04-B184-35B0060EE48D}" dt="2024-07-28T01:15:07.914" v="1631" actId="26606"/>
          <ac:cxnSpMkLst>
            <pc:docMk/>
            <pc:sldMk cId="4294920547" sldId="2147480617"/>
            <ac:cxnSpMk id="17" creationId="{C49DA8F6-BCC1-4447-B54C-57856834B94B}"/>
          </ac:cxnSpMkLst>
        </pc:cxnChg>
      </pc:sldChg>
      <pc:sldChg chg="addSp delSp modSp add del mod ord">
        <pc:chgData name="Janarthanan Selvaraj" userId="6602e38f-3d91-48ea-8748-de1399c0a65e" providerId="ADAL" clId="{5C754DFD-A858-4B04-B184-35B0060EE48D}" dt="2024-07-28T01:10:14.664" v="1545" actId="47"/>
        <pc:sldMkLst>
          <pc:docMk/>
          <pc:sldMk cId="359070976" sldId="2147480618"/>
        </pc:sldMkLst>
        <pc:spChg chg="mod">
          <ac:chgData name="Janarthanan Selvaraj" userId="6602e38f-3d91-48ea-8748-de1399c0a65e" providerId="ADAL" clId="{5C754DFD-A858-4B04-B184-35B0060EE48D}" dt="2024-07-28T01:06:40.769" v="1410" actId="20577"/>
          <ac:spMkLst>
            <pc:docMk/>
            <pc:sldMk cId="359070976" sldId="2147480618"/>
            <ac:spMk id="2" creationId="{F89696D3-3F9C-42D2-AC89-7E1229CE525D}"/>
          </ac:spMkLst>
        </pc:spChg>
        <pc:graphicFrameChg chg="del modGraphic">
          <ac:chgData name="Janarthanan Selvaraj" userId="6602e38f-3d91-48ea-8748-de1399c0a65e" providerId="ADAL" clId="{5C754DFD-A858-4B04-B184-35B0060EE48D}" dt="2024-07-28T01:06:18.281" v="1402" actId="478"/>
          <ac:graphicFrameMkLst>
            <pc:docMk/>
            <pc:sldMk cId="359070976" sldId="2147480618"/>
            <ac:graphicFrameMk id="3" creationId="{D7C23CB3-DCB1-F248-CC97-93CFA06250A9}"/>
          </ac:graphicFrameMkLst>
        </pc:graphicFrameChg>
        <pc:graphicFrameChg chg="add mod modGraphic">
          <ac:chgData name="Janarthanan Selvaraj" userId="6602e38f-3d91-48ea-8748-de1399c0a65e" providerId="ADAL" clId="{5C754DFD-A858-4B04-B184-35B0060EE48D}" dt="2024-07-28T01:08:52.355" v="1529" actId="14100"/>
          <ac:graphicFrameMkLst>
            <pc:docMk/>
            <pc:sldMk cId="359070976" sldId="2147480618"/>
            <ac:graphicFrameMk id="4" creationId="{ADA91C5D-FEA5-BCB6-07B4-ED679ECDED80}"/>
          </ac:graphicFrameMkLst>
        </pc:graphicFrameChg>
      </pc:sldChg>
      <pc:sldChg chg="addSp delSp modSp add mod">
        <pc:chgData name="Janarthanan Selvaraj" userId="6602e38f-3d91-48ea-8748-de1399c0a65e" providerId="ADAL" clId="{5C754DFD-A858-4B04-B184-35B0060EE48D}" dt="2024-07-28T01:10:25.623" v="1546" actId="2711"/>
        <pc:sldMkLst>
          <pc:docMk/>
          <pc:sldMk cId="1660860631" sldId="2147480619"/>
        </pc:sldMkLst>
        <pc:spChg chg="mod">
          <ac:chgData name="Janarthanan Selvaraj" userId="6602e38f-3d91-48ea-8748-de1399c0a65e" providerId="ADAL" clId="{5C754DFD-A858-4B04-B184-35B0060EE48D}" dt="2024-07-28T01:10:25.623" v="1546" actId="2711"/>
          <ac:spMkLst>
            <pc:docMk/>
            <pc:sldMk cId="1660860631" sldId="2147480619"/>
            <ac:spMk id="2" creationId="{8B394146-490F-9F0B-7E13-C67276739D37}"/>
          </ac:spMkLst>
        </pc:spChg>
        <pc:spChg chg="add del mod">
          <ac:chgData name="Janarthanan Selvaraj" userId="6602e38f-3d91-48ea-8748-de1399c0a65e" providerId="ADAL" clId="{5C754DFD-A858-4B04-B184-35B0060EE48D}" dt="2024-07-28T01:09:30.620" v="1535" actId="478"/>
          <ac:spMkLst>
            <pc:docMk/>
            <pc:sldMk cId="1660860631" sldId="2147480619"/>
            <ac:spMk id="5" creationId="{713941A6-3B71-4A78-CA28-E8129D32A085}"/>
          </ac:spMkLst>
        </pc:spChg>
        <pc:spChg chg="del">
          <ac:chgData name="Janarthanan Selvaraj" userId="6602e38f-3d91-48ea-8748-de1399c0a65e" providerId="ADAL" clId="{5C754DFD-A858-4B04-B184-35B0060EE48D}" dt="2024-07-28T01:09:27.535" v="1534" actId="478"/>
          <ac:spMkLst>
            <pc:docMk/>
            <pc:sldMk cId="1660860631" sldId="2147480619"/>
            <ac:spMk id="7" creationId="{0E8B8104-CAFA-B7FE-11A0-8ED1D97A0EB7}"/>
          </ac:spMkLst>
        </pc:spChg>
        <pc:grpChg chg="del">
          <ac:chgData name="Janarthanan Selvaraj" userId="6602e38f-3d91-48ea-8748-de1399c0a65e" providerId="ADAL" clId="{5C754DFD-A858-4B04-B184-35B0060EE48D}" dt="2024-07-28T01:09:49.573" v="1542" actId="26606"/>
          <ac:grpSpMkLst>
            <pc:docMk/>
            <pc:sldMk cId="1660860631" sldId="2147480619"/>
            <ac:grpSpMk id="1040" creationId="{114ED94A-C85D-4CD3-4205-438D21CE6B38}"/>
          </ac:grpSpMkLst>
        </pc:grpChg>
        <pc:grpChg chg="add">
          <ac:chgData name="Janarthanan Selvaraj" userId="6602e38f-3d91-48ea-8748-de1399c0a65e" providerId="ADAL" clId="{5C754DFD-A858-4B04-B184-35B0060EE48D}" dt="2024-07-28T01:09:49.573" v="1542" actId="26606"/>
          <ac:grpSpMkLst>
            <pc:docMk/>
            <pc:sldMk cId="1660860631" sldId="2147480619"/>
            <ac:grpSpMk id="1049" creationId="{D19F7815-3AA2-7679-26F4-A63338C8BD5B}"/>
          </ac:grpSpMkLst>
        </pc:grpChg>
        <pc:graphicFrameChg chg="add mod modGraphic">
          <ac:chgData name="Janarthanan Selvaraj" userId="6602e38f-3d91-48ea-8748-de1399c0a65e" providerId="ADAL" clId="{5C754DFD-A858-4B04-B184-35B0060EE48D}" dt="2024-07-28T01:10:04.599" v="1544" actId="255"/>
          <ac:graphicFrameMkLst>
            <pc:docMk/>
            <pc:sldMk cId="1660860631" sldId="2147480619"/>
            <ac:graphicFrameMk id="3" creationId="{D39991CD-5725-C13F-2845-9891346C9AA6}"/>
          </ac:graphicFrameMkLst>
        </pc:graphicFrameChg>
        <pc:picChg chg="del">
          <ac:chgData name="Janarthanan Selvaraj" userId="6602e38f-3d91-48ea-8748-de1399c0a65e" providerId="ADAL" clId="{5C754DFD-A858-4B04-B184-35B0060EE48D}" dt="2024-07-28T01:09:09.136" v="1531" actId="478"/>
          <ac:picMkLst>
            <pc:docMk/>
            <pc:sldMk cId="1660860631" sldId="2147480619"/>
            <ac:picMk id="1029" creationId="{AE4152DA-852B-6509-F875-355428FD5266}"/>
          </ac:picMkLst>
        </pc:picChg>
      </pc:sldChg>
      <pc:sldChg chg="addSp delSp modSp new del mod">
        <pc:chgData name="Janarthanan Selvaraj" userId="6602e38f-3d91-48ea-8748-de1399c0a65e" providerId="ADAL" clId="{5C754DFD-A858-4B04-B184-35B0060EE48D}" dt="2024-07-28T01:21:15.047" v="1716" actId="47"/>
        <pc:sldMkLst>
          <pc:docMk/>
          <pc:sldMk cId="554360584" sldId="2147480620"/>
        </pc:sldMkLst>
        <pc:spChg chg="mod">
          <ac:chgData name="Janarthanan Selvaraj" userId="6602e38f-3d91-48ea-8748-de1399c0a65e" providerId="ADAL" clId="{5C754DFD-A858-4B04-B184-35B0060EE48D}" dt="2024-07-28T01:19:12.991" v="1670" actId="255"/>
          <ac:spMkLst>
            <pc:docMk/>
            <pc:sldMk cId="554360584" sldId="2147480620"/>
            <ac:spMk id="2" creationId="{5A8AE13F-D28C-6F36-03D8-B8432047914A}"/>
          </ac:spMkLst>
        </pc:spChg>
        <pc:spChg chg="del">
          <ac:chgData name="Janarthanan Selvaraj" userId="6602e38f-3d91-48ea-8748-de1399c0a65e" providerId="ADAL" clId="{5C754DFD-A858-4B04-B184-35B0060EE48D}" dt="2024-07-28T01:18:47.770" v="1633"/>
          <ac:spMkLst>
            <pc:docMk/>
            <pc:sldMk cId="554360584" sldId="2147480620"/>
            <ac:spMk id="3" creationId="{031184F8-E06B-15C4-E8FE-C4E3BB6E4F55}"/>
          </ac:spMkLst>
        </pc:spChg>
        <pc:picChg chg="add mod">
          <ac:chgData name="Janarthanan Selvaraj" userId="6602e38f-3d91-48ea-8748-de1399c0a65e" providerId="ADAL" clId="{5C754DFD-A858-4B04-B184-35B0060EE48D}" dt="2024-07-28T01:18:47.770" v="1633"/>
          <ac:picMkLst>
            <pc:docMk/>
            <pc:sldMk cId="554360584" sldId="2147480620"/>
            <ac:picMk id="4" creationId="{1562AB91-EC88-F390-9B40-868DA0A37B1C}"/>
          </ac:picMkLst>
        </pc:picChg>
      </pc:sldChg>
      <pc:sldChg chg="addSp delSp modSp add mod ord">
        <pc:chgData name="Janarthanan Selvaraj" userId="6602e38f-3d91-48ea-8748-de1399c0a65e" providerId="ADAL" clId="{5C754DFD-A858-4B04-B184-35B0060EE48D}" dt="2024-07-28T01:20:25.826" v="1715" actId="20577"/>
        <pc:sldMkLst>
          <pc:docMk/>
          <pc:sldMk cId="2664644525" sldId="2147480621"/>
        </pc:sldMkLst>
        <pc:spChg chg="mod">
          <ac:chgData name="Janarthanan Selvaraj" userId="6602e38f-3d91-48ea-8748-de1399c0a65e" providerId="ADAL" clId="{5C754DFD-A858-4B04-B184-35B0060EE48D}" dt="2024-07-28T01:20:25.826" v="1715" actId="20577"/>
          <ac:spMkLst>
            <pc:docMk/>
            <pc:sldMk cId="2664644525" sldId="2147480621"/>
            <ac:spMk id="2" creationId="{8B394146-490F-9F0B-7E13-C67276739D37}"/>
          </ac:spMkLst>
        </pc:spChg>
        <pc:graphicFrameChg chg="del">
          <ac:chgData name="Janarthanan Selvaraj" userId="6602e38f-3d91-48ea-8748-de1399c0a65e" providerId="ADAL" clId="{5C754DFD-A858-4B04-B184-35B0060EE48D}" dt="2024-07-28T01:19:55.977" v="1675" actId="478"/>
          <ac:graphicFrameMkLst>
            <pc:docMk/>
            <pc:sldMk cId="2664644525" sldId="2147480621"/>
            <ac:graphicFrameMk id="3" creationId="{D39991CD-5725-C13F-2845-9891346C9AA6}"/>
          </ac:graphicFrameMkLst>
        </pc:graphicFrameChg>
        <pc:picChg chg="add mod">
          <ac:chgData name="Janarthanan Selvaraj" userId="6602e38f-3d91-48ea-8748-de1399c0a65e" providerId="ADAL" clId="{5C754DFD-A858-4B04-B184-35B0060EE48D}" dt="2024-07-28T01:20:11.679" v="1680" actId="1076"/>
          <ac:picMkLst>
            <pc:docMk/>
            <pc:sldMk cId="2664644525" sldId="2147480621"/>
            <ac:picMk id="4" creationId="{2E6A1867-EDE7-CDCD-9433-AAE983054831}"/>
          </ac:picMkLst>
        </pc:picChg>
      </pc:sldChg>
      <pc:sldChg chg="add del">
        <pc:chgData name="Janarthanan Selvaraj" userId="6602e38f-3d91-48ea-8748-de1399c0a65e" providerId="ADAL" clId="{5C754DFD-A858-4B04-B184-35B0060EE48D}" dt="2024-07-28T01:40:58.191" v="1891" actId="47"/>
        <pc:sldMkLst>
          <pc:docMk/>
          <pc:sldMk cId="1653906073" sldId="2147480622"/>
        </pc:sldMkLst>
      </pc:sldChg>
      <pc:sldChg chg="addSp delSp modSp new mod setBg modClrScheme chgLayout">
        <pc:chgData name="Janarthanan Selvaraj" userId="6602e38f-3d91-48ea-8748-de1399c0a65e" providerId="ADAL" clId="{5C754DFD-A858-4B04-B184-35B0060EE48D}" dt="2024-07-28T01:44:47.780" v="2136" actId="20577"/>
        <pc:sldMkLst>
          <pc:docMk/>
          <pc:sldMk cId="3080280573" sldId="2147480622"/>
        </pc:sldMkLst>
        <pc:spChg chg="add mod">
          <ac:chgData name="Janarthanan Selvaraj" userId="6602e38f-3d91-48ea-8748-de1399c0a65e" providerId="ADAL" clId="{5C754DFD-A858-4B04-B184-35B0060EE48D}" dt="2024-07-28T01:44:01.886" v="2103" actId="26606"/>
          <ac:spMkLst>
            <pc:docMk/>
            <pc:sldMk cId="3080280573" sldId="2147480622"/>
            <ac:spMk id="2" creationId="{E60C040F-A498-CBAC-7FC9-7B5F5A66AFA9}"/>
          </ac:spMkLst>
        </pc:spChg>
        <pc:spChg chg="add mod">
          <ac:chgData name="Janarthanan Selvaraj" userId="6602e38f-3d91-48ea-8748-de1399c0a65e" providerId="ADAL" clId="{5C754DFD-A858-4B04-B184-35B0060EE48D}" dt="2024-07-28T01:44:47.780" v="2136" actId="20577"/>
          <ac:spMkLst>
            <pc:docMk/>
            <pc:sldMk cId="3080280573" sldId="2147480622"/>
            <ac:spMk id="3" creationId="{DCF5CBF7-5FC3-001A-37C7-D1E8A3BA7049}"/>
          </ac:spMkLst>
        </pc:spChg>
        <pc:spChg chg="add del">
          <ac:chgData name="Janarthanan Selvaraj" userId="6602e38f-3d91-48ea-8748-de1399c0a65e" providerId="ADAL" clId="{5C754DFD-A858-4B04-B184-35B0060EE48D}" dt="2024-07-28T01:44:01.886" v="2103" actId="26606"/>
          <ac:spMkLst>
            <pc:docMk/>
            <pc:sldMk cId="3080280573" sldId="2147480622"/>
            <ac:spMk id="6" creationId="{80DF40B2-80F7-4E71-B46C-284163F3654A}"/>
          </ac:spMkLst>
        </pc:spChg>
        <pc:spChg chg="add del">
          <ac:chgData name="Janarthanan Selvaraj" userId="6602e38f-3d91-48ea-8748-de1399c0a65e" providerId="ADAL" clId="{5C754DFD-A858-4B04-B184-35B0060EE48D}" dt="2024-07-28T01:43:11.147" v="2099" actId="26606"/>
          <ac:spMkLst>
            <pc:docMk/>
            <pc:sldMk cId="3080280573" sldId="2147480622"/>
            <ac:spMk id="9" creationId="{B210AC1D-4063-4C6E-9528-FA9C4C0C18E6}"/>
          </ac:spMkLst>
        </pc:spChg>
        <pc:spChg chg="add del">
          <ac:chgData name="Janarthanan Selvaraj" userId="6602e38f-3d91-48ea-8748-de1399c0a65e" providerId="ADAL" clId="{5C754DFD-A858-4B04-B184-35B0060EE48D}" dt="2024-07-28T01:43:11.147" v="2099" actId="26606"/>
          <ac:spMkLst>
            <pc:docMk/>
            <pc:sldMk cId="3080280573" sldId="2147480622"/>
            <ac:spMk id="11" creationId="{02F8C595-E68C-4306-AED8-DC7826A0A506}"/>
          </ac:spMkLst>
        </pc:spChg>
        <pc:grpChg chg="add">
          <ac:chgData name="Janarthanan Selvaraj" userId="6602e38f-3d91-48ea-8748-de1399c0a65e" providerId="ADAL" clId="{5C754DFD-A858-4B04-B184-35B0060EE48D}" dt="2024-07-28T01:44:01.886" v="2103" actId="26606"/>
          <ac:grpSpMkLst>
            <pc:docMk/>
            <pc:sldMk cId="3080280573" sldId="2147480622"/>
            <ac:grpSpMk id="12" creationId="{114ED94A-C85D-4CD3-4205-438D21CE6B38}"/>
          </ac:grpSpMkLst>
        </pc:grpChg>
        <pc:picChg chg="add del">
          <ac:chgData name="Janarthanan Selvaraj" userId="6602e38f-3d91-48ea-8748-de1399c0a65e" providerId="ADAL" clId="{5C754DFD-A858-4B04-B184-35B0060EE48D}" dt="2024-07-28T01:43:11.147" v="2099" actId="26606"/>
          <ac:picMkLst>
            <pc:docMk/>
            <pc:sldMk cId="3080280573" sldId="2147480622"/>
            <ac:picMk id="5" creationId="{B76DA085-25B1-56F2-FC4D-A99C341E106C}"/>
          </ac:picMkLst>
        </pc:picChg>
        <pc:picChg chg="add mod">
          <ac:chgData name="Janarthanan Selvaraj" userId="6602e38f-3d91-48ea-8748-de1399c0a65e" providerId="ADAL" clId="{5C754DFD-A858-4B04-B184-35B0060EE48D}" dt="2024-07-28T01:44:01.886" v="2103" actId="26606"/>
          <ac:picMkLst>
            <pc:docMk/>
            <pc:sldMk cId="3080280573" sldId="2147480622"/>
            <ac:picMk id="7" creationId="{65F15B91-D0F1-D575-E48C-EC5F586D6E91}"/>
          </ac:picMkLst>
        </pc:picChg>
      </pc:sldChg>
      <pc:sldChg chg="addSp delSp modSp new del mod setBg">
        <pc:chgData name="Janarthanan Selvaraj" userId="6602e38f-3d91-48ea-8748-de1399c0a65e" providerId="ADAL" clId="{5C754DFD-A858-4B04-B184-35B0060EE48D}" dt="2024-07-28T01:29:32.594" v="1863" actId="47"/>
        <pc:sldMkLst>
          <pc:docMk/>
          <pc:sldMk cId="3180839417" sldId="2147480622"/>
        </pc:sldMkLst>
        <pc:spChg chg="del">
          <ac:chgData name="Janarthanan Selvaraj" userId="6602e38f-3d91-48ea-8748-de1399c0a65e" providerId="ADAL" clId="{5C754DFD-A858-4B04-B184-35B0060EE48D}" dt="2024-07-28T01:25:16.792" v="1742" actId="478"/>
          <ac:spMkLst>
            <pc:docMk/>
            <pc:sldMk cId="3180839417" sldId="2147480622"/>
            <ac:spMk id="2" creationId="{4B01BF92-DE1A-8D8E-ACA1-16754E7BF4CC}"/>
          </ac:spMkLst>
        </pc:spChg>
        <pc:spChg chg="del">
          <ac:chgData name="Janarthanan Selvaraj" userId="6602e38f-3d91-48ea-8748-de1399c0a65e" providerId="ADAL" clId="{5C754DFD-A858-4B04-B184-35B0060EE48D}" dt="2024-07-28T01:25:14.452" v="1741" actId="478"/>
          <ac:spMkLst>
            <pc:docMk/>
            <pc:sldMk cId="3180839417" sldId="2147480622"/>
            <ac:spMk id="3" creationId="{2107CA8E-7748-2EAB-2DBA-00F160574758}"/>
          </ac:spMkLst>
        </pc:spChg>
        <pc:spChg chg="add mod">
          <ac:chgData name="Janarthanan Selvaraj" userId="6602e38f-3d91-48ea-8748-de1399c0a65e" providerId="ADAL" clId="{5C754DFD-A858-4B04-B184-35B0060EE48D}" dt="2024-07-28T01:28:51.965" v="1859" actId="1076"/>
          <ac:spMkLst>
            <pc:docMk/>
            <pc:sldMk cId="3180839417" sldId="2147480622"/>
            <ac:spMk id="6" creationId="{DD41630C-7CB7-7152-41DA-C3884B833166}"/>
          </ac:spMkLst>
        </pc:spChg>
        <pc:spChg chg="add del">
          <ac:chgData name="Janarthanan Selvaraj" userId="6602e38f-3d91-48ea-8748-de1399c0a65e" providerId="ADAL" clId="{5C754DFD-A858-4B04-B184-35B0060EE48D}" dt="2024-07-28T01:26:35.950" v="1756" actId="26606"/>
          <ac:spMkLst>
            <pc:docMk/>
            <pc:sldMk cId="3180839417" sldId="2147480622"/>
            <ac:spMk id="15" creationId="{E722B2DD-E14D-4972-9D98-5D6E61B1B2D2}"/>
          </ac:spMkLst>
        </pc:spChg>
        <pc:spChg chg="add del">
          <ac:chgData name="Janarthanan Selvaraj" userId="6602e38f-3d91-48ea-8748-de1399c0a65e" providerId="ADAL" clId="{5C754DFD-A858-4B04-B184-35B0060EE48D}" dt="2024-07-28T01:26:35.950" v="1756" actId="26606"/>
          <ac:spMkLst>
            <pc:docMk/>
            <pc:sldMk cId="3180839417" sldId="2147480622"/>
            <ac:spMk id="16" creationId="{CEFDB412-E777-0078-F60F-DCE1A485551B}"/>
          </ac:spMkLst>
        </pc:spChg>
        <pc:spChg chg="add del">
          <ac:chgData name="Janarthanan Selvaraj" userId="6602e38f-3d91-48ea-8748-de1399c0a65e" providerId="ADAL" clId="{5C754DFD-A858-4B04-B184-35B0060EE48D}" dt="2024-07-28T01:27:36.673" v="1767" actId="26606"/>
          <ac:spMkLst>
            <pc:docMk/>
            <pc:sldMk cId="3180839417" sldId="2147480622"/>
            <ac:spMk id="2055" creationId="{2D2B266D-3625-4584-A5C3-7D3F672CFF30}"/>
          </ac:spMkLst>
        </pc:spChg>
        <pc:spChg chg="add del">
          <ac:chgData name="Janarthanan Selvaraj" userId="6602e38f-3d91-48ea-8748-de1399c0a65e" providerId="ADAL" clId="{5C754DFD-A858-4B04-B184-35B0060EE48D}" dt="2024-07-28T01:27:36.673" v="1767" actId="26606"/>
          <ac:spMkLst>
            <pc:docMk/>
            <pc:sldMk cId="3180839417" sldId="2147480622"/>
            <ac:spMk id="2057" creationId="{C463B99A-73EE-4FBB-B7C4-F9F9BCC25C65}"/>
          </ac:spMkLst>
        </pc:spChg>
        <pc:spChg chg="add del">
          <ac:chgData name="Janarthanan Selvaraj" userId="6602e38f-3d91-48ea-8748-de1399c0a65e" providerId="ADAL" clId="{5C754DFD-A858-4B04-B184-35B0060EE48D}" dt="2024-07-28T01:27:36.673" v="1767" actId="26606"/>
          <ac:spMkLst>
            <pc:docMk/>
            <pc:sldMk cId="3180839417" sldId="2147480622"/>
            <ac:spMk id="2059" creationId="{A5D2A5D1-BA0D-47D3-B051-DA7743C46E28}"/>
          </ac:spMkLst>
        </pc:spChg>
        <pc:spChg chg="add">
          <ac:chgData name="Janarthanan Selvaraj" userId="6602e38f-3d91-48ea-8748-de1399c0a65e" providerId="ADAL" clId="{5C754DFD-A858-4B04-B184-35B0060EE48D}" dt="2024-07-28T01:27:36.673" v="1767" actId="26606"/>
          <ac:spMkLst>
            <pc:docMk/>
            <pc:sldMk cId="3180839417" sldId="2147480622"/>
            <ac:spMk id="2064" creationId="{42A4FC2C-047E-45A5-965D-8E1E3BF09BC6}"/>
          </ac:spMkLst>
        </pc:spChg>
        <pc:grpChg chg="add del">
          <ac:chgData name="Janarthanan Selvaraj" userId="6602e38f-3d91-48ea-8748-de1399c0a65e" providerId="ADAL" clId="{5C754DFD-A858-4B04-B184-35B0060EE48D}" dt="2024-07-28T01:25:30.923" v="1745" actId="26606"/>
          <ac:grpSpMkLst>
            <pc:docMk/>
            <pc:sldMk cId="3180839417" sldId="2147480622"/>
            <ac:grpSpMk id="9" creationId="{723C66ED-DBBF-12CA-7F5E-813E0E7D036A}"/>
          </ac:grpSpMkLst>
        </pc:grpChg>
        <pc:picChg chg="add del mod">
          <ac:chgData name="Janarthanan Selvaraj" userId="6602e38f-3d91-48ea-8748-de1399c0a65e" providerId="ADAL" clId="{5C754DFD-A858-4B04-B184-35B0060EE48D}" dt="2024-07-28T01:25:52.590" v="1749" actId="478"/>
          <ac:picMkLst>
            <pc:docMk/>
            <pc:sldMk cId="3180839417" sldId="2147480622"/>
            <ac:picMk id="4" creationId="{502DBB01-7ADC-5079-EE27-86C9D31A4CFC}"/>
          </ac:picMkLst>
        </pc:picChg>
        <pc:picChg chg="add mod">
          <ac:chgData name="Janarthanan Selvaraj" userId="6602e38f-3d91-48ea-8748-de1399c0a65e" providerId="ADAL" clId="{5C754DFD-A858-4B04-B184-35B0060EE48D}" dt="2024-07-28T01:27:36.673" v="1767" actId="26606"/>
          <ac:picMkLst>
            <pc:docMk/>
            <pc:sldMk cId="3180839417" sldId="2147480622"/>
            <ac:picMk id="5" creationId="{46912EC1-E6AA-9ECE-0396-7371F1715537}"/>
          </ac:picMkLst>
        </pc:picChg>
        <pc:picChg chg="add del mod">
          <ac:chgData name="Janarthanan Selvaraj" userId="6602e38f-3d91-48ea-8748-de1399c0a65e" providerId="ADAL" clId="{5C754DFD-A858-4B04-B184-35B0060EE48D}" dt="2024-07-28T01:26:52.604" v="1758" actId="478"/>
          <ac:picMkLst>
            <pc:docMk/>
            <pc:sldMk cId="3180839417" sldId="2147480622"/>
            <ac:picMk id="2050" creationId="{9A80AF02-02F5-7C00-2BDE-45D492EBC43D}"/>
          </ac:picMkLst>
        </pc:picChg>
      </pc:sldChg>
    </pc:docChg>
  </pc:docChgLst>
  <pc:docChgLst>
    <pc:chgData name="Janarthanan Selvaraj" userId="6602e38f-3d91-48ea-8748-de1399c0a65e" providerId="ADAL" clId="{883FE7A0-E59E-4E89-AC27-C45F65AFB518}"/>
    <pc:docChg chg="undo custSel addSld modSld">
      <pc:chgData name="Janarthanan Selvaraj" userId="6602e38f-3d91-48ea-8748-de1399c0a65e" providerId="ADAL" clId="{883FE7A0-E59E-4E89-AC27-C45F65AFB518}" dt="2024-11-12T03:56:06.647" v="350" actId="255"/>
      <pc:docMkLst>
        <pc:docMk/>
      </pc:docMkLst>
      <pc:sldChg chg="addSp delSp modSp new mod modClrScheme chgLayout">
        <pc:chgData name="Janarthanan Selvaraj" userId="6602e38f-3d91-48ea-8748-de1399c0a65e" providerId="ADAL" clId="{883FE7A0-E59E-4E89-AC27-C45F65AFB518}" dt="2024-11-12T01:10:23.845" v="22" actId="20577"/>
        <pc:sldMkLst>
          <pc:docMk/>
          <pc:sldMk cId="2344818132" sldId="2147480629"/>
        </pc:sldMkLst>
        <pc:spChg chg="del mod ord">
          <ac:chgData name="Janarthanan Selvaraj" userId="6602e38f-3d91-48ea-8748-de1399c0a65e" providerId="ADAL" clId="{883FE7A0-E59E-4E89-AC27-C45F65AFB518}" dt="2024-11-12T01:09:56.434" v="1" actId="700"/>
          <ac:spMkLst>
            <pc:docMk/>
            <pc:sldMk cId="2344818132" sldId="2147480629"/>
            <ac:spMk id="2" creationId="{E0A12454-EB5E-8AEC-6A78-A973D4DBF6C6}"/>
          </ac:spMkLst>
        </pc:spChg>
        <pc:spChg chg="del mod ord">
          <ac:chgData name="Janarthanan Selvaraj" userId="6602e38f-3d91-48ea-8748-de1399c0a65e" providerId="ADAL" clId="{883FE7A0-E59E-4E89-AC27-C45F65AFB518}" dt="2024-11-12T01:09:56.434" v="1" actId="700"/>
          <ac:spMkLst>
            <pc:docMk/>
            <pc:sldMk cId="2344818132" sldId="2147480629"/>
            <ac:spMk id="3" creationId="{EBE5368A-C9A6-5872-90C2-47076634ACE3}"/>
          </ac:spMkLst>
        </pc:spChg>
        <pc:spChg chg="del">
          <ac:chgData name="Janarthanan Selvaraj" userId="6602e38f-3d91-48ea-8748-de1399c0a65e" providerId="ADAL" clId="{883FE7A0-E59E-4E89-AC27-C45F65AFB518}" dt="2024-11-12T01:09:56.434" v="1" actId="700"/>
          <ac:spMkLst>
            <pc:docMk/>
            <pc:sldMk cId="2344818132" sldId="2147480629"/>
            <ac:spMk id="4" creationId="{408D3FBF-2BE3-ED3B-10AD-0EB40FAA690E}"/>
          </ac:spMkLst>
        </pc:spChg>
        <pc:spChg chg="add mod ord">
          <ac:chgData name="Janarthanan Selvaraj" userId="6602e38f-3d91-48ea-8748-de1399c0a65e" providerId="ADAL" clId="{883FE7A0-E59E-4E89-AC27-C45F65AFB518}" dt="2024-11-12T01:10:23.845" v="22" actId="20577"/>
          <ac:spMkLst>
            <pc:docMk/>
            <pc:sldMk cId="2344818132" sldId="2147480629"/>
            <ac:spMk id="5" creationId="{DD825916-EF66-AF89-8D58-3055B428E762}"/>
          </ac:spMkLst>
        </pc:spChg>
        <pc:spChg chg="add mod ord">
          <ac:chgData name="Janarthanan Selvaraj" userId="6602e38f-3d91-48ea-8748-de1399c0a65e" providerId="ADAL" clId="{883FE7A0-E59E-4E89-AC27-C45F65AFB518}" dt="2024-11-12T01:10:12.779" v="4" actId="20577"/>
          <ac:spMkLst>
            <pc:docMk/>
            <pc:sldMk cId="2344818132" sldId="2147480629"/>
            <ac:spMk id="6" creationId="{5AA4BE4B-44B5-170D-05E5-5435FAAA50F0}"/>
          </ac:spMkLst>
        </pc:spChg>
      </pc:sldChg>
      <pc:sldChg chg="addSp delSp modSp add mod setBg">
        <pc:chgData name="Janarthanan Selvaraj" userId="6602e38f-3d91-48ea-8748-de1399c0a65e" providerId="ADAL" clId="{883FE7A0-E59E-4E89-AC27-C45F65AFB518}" dt="2024-11-12T01:12:42.411" v="39" actId="26606"/>
        <pc:sldMkLst>
          <pc:docMk/>
          <pc:sldMk cId="562439963" sldId="2147480630"/>
        </pc:sldMkLst>
        <pc:spChg chg="mod">
          <ac:chgData name="Janarthanan Selvaraj" userId="6602e38f-3d91-48ea-8748-de1399c0a65e" providerId="ADAL" clId="{883FE7A0-E59E-4E89-AC27-C45F65AFB518}" dt="2024-11-12T01:12:42.411" v="39" actId="26606"/>
          <ac:spMkLst>
            <pc:docMk/>
            <pc:sldMk cId="562439963" sldId="2147480630"/>
            <ac:spMk id="5" creationId="{C6EBBD1A-CA7D-6026-318E-695F70C59074}"/>
          </ac:spMkLst>
        </pc:spChg>
        <pc:spChg chg="add del mod">
          <ac:chgData name="Janarthanan Selvaraj" userId="6602e38f-3d91-48ea-8748-de1399c0a65e" providerId="ADAL" clId="{883FE7A0-E59E-4E89-AC27-C45F65AFB518}" dt="2024-11-12T01:12:42.411" v="39" actId="26606"/>
          <ac:spMkLst>
            <pc:docMk/>
            <pc:sldMk cId="562439963" sldId="2147480630"/>
            <ac:spMk id="6" creationId="{73FCB656-9089-344B-EA57-BDC9FCA0FB97}"/>
          </ac:spMkLst>
        </pc:spChg>
        <pc:spChg chg="add del">
          <ac:chgData name="Janarthanan Selvaraj" userId="6602e38f-3d91-48ea-8748-de1399c0a65e" providerId="ADAL" clId="{883FE7A0-E59E-4E89-AC27-C45F65AFB518}" dt="2024-11-12T01:12:39.752" v="36" actId="26606"/>
          <ac:spMkLst>
            <pc:docMk/>
            <pc:sldMk cId="562439963" sldId="2147480630"/>
            <ac:spMk id="12" creationId="{2659FDB4-FCBE-4A89-B46D-43D4FA54464D}"/>
          </ac:spMkLst>
        </pc:spChg>
        <pc:spChg chg="add del">
          <ac:chgData name="Janarthanan Selvaraj" userId="6602e38f-3d91-48ea-8748-de1399c0a65e" providerId="ADAL" clId="{883FE7A0-E59E-4E89-AC27-C45F65AFB518}" dt="2024-11-12T01:12:42.370" v="38" actId="26606"/>
          <ac:spMkLst>
            <pc:docMk/>
            <pc:sldMk cId="562439963" sldId="2147480630"/>
            <ac:spMk id="16" creationId="{64C2CA96-0B16-4AA7-B340-33044D238597}"/>
          </ac:spMkLst>
        </pc:spChg>
        <pc:spChg chg="add del">
          <ac:chgData name="Janarthanan Selvaraj" userId="6602e38f-3d91-48ea-8748-de1399c0a65e" providerId="ADAL" clId="{883FE7A0-E59E-4E89-AC27-C45F65AFB518}" dt="2024-11-12T01:12:42.370" v="38" actId="26606"/>
          <ac:spMkLst>
            <pc:docMk/>
            <pc:sldMk cId="562439963" sldId="2147480630"/>
            <ac:spMk id="17" creationId="{16AC3602-3348-4F31-9E43-076B03514ECB}"/>
          </ac:spMkLst>
        </pc:spChg>
        <pc:spChg chg="add del">
          <ac:chgData name="Janarthanan Selvaraj" userId="6602e38f-3d91-48ea-8748-de1399c0a65e" providerId="ADAL" clId="{883FE7A0-E59E-4E89-AC27-C45F65AFB518}" dt="2024-11-12T01:12:42.370" v="38" actId="26606"/>
          <ac:spMkLst>
            <pc:docMk/>
            <pc:sldMk cId="562439963" sldId="2147480630"/>
            <ac:spMk id="18" creationId="{1D50D7A8-F1D5-4306-8A9B-DD7A73EB8BCE}"/>
          </ac:spMkLst>
        </pc:spChg>
        <pc:spChg chg="add del">
          <ac:chgData name="Janarthanan Selvaraj" userId="6602e38f-3d91-48ea-8748-de1399c0a65e" providerId="ADAL" clId="{883FE7A0-E59E-4E89-AC27-C45F65AFB518}" dt="2024-11-12T01:12:42.370" v="38" actId="26606"/>
          <ac:spMkLst>
            <pc:docMk/>
            <pc:sldMk cId="562439963" sldId="2147480630"/>
            <ac:spMk id="19" creationId="{394094B0-A6C9-44BE-9042-66EF0612F625}"/>
          </ac:spMkLst>
        </pc:spChg>
        <pc:spChg chg="add">
          <ac:chgData name="Janarthanan Selvaraj" userId="6602e38f-3d91-48ea-8748-de1399c0a65e" providerId="ADAL" clId="{883FE7A0-E59E-4E89-AC27-C45F65AFB518}" dt="2024-11-12T01:12:42.411" v="39" actId="26606"/>
          <ac:spMkLst>
            <pc:docMk/>
            <pc:sldMk cId="562439963" sldId="2147480630"/>
            <ac:spMk id="22" creationId="{7517A47C-B2E5-4B79-8061-D74B1311AF6E}"/>
          </ac:spMkLst>
        </pc:spChg>
        <pc:spChg chg="add">
          <ac:chgData name="Janarthanan Selvaraj" userId="6602e38f-3d91-48ea-8748-de1399c0a65e" providerId="ADAL" clId="{883FE7A0-E59E-4E89-AC27-C45F65AFB518}" dt="2024-11-12T01:12:42.411" v="39" actId="26606"/>
          <ac:spMkLst>
            <pc:docMk/>
            <pc:sldMk cId="562439963" sldId="2147480630"/>
            <ac:spMk id="23" creationId="{C505E780-2083-4CB5-A42A-5E0E2908ECC3}"/>
          </ac:spMkLst>
        </pc:spChg>
        <pc:spChg chg="add">
          <ac:chgData name="Janarthanan Selvaraj" userId="6602e38f-3d91-48ea-8748-de1399c0a65e" providerId="ADAL" clId="{883FE7A0-E59E-4E89-AC27-C45F65AFB518}" dt="2024-11-12T01:12:42.411" v="39" actId="26606"/>
          <ac:spMkLst>
            <pc:docMk/>
            <pc:sldMk cId="562439963" sldId="2147480630"/>
            <ac:spMk id="24" creationId="{D2C0AE1C-0118-41AE-8A10-7CDCBF10E96F}"/>
          </ac:spMkLst>
        </pc:spChg>
        <pc:spChg chg="add">
          <ac:chgData name="Janarthanan Selvaraj" userId="6602e38f-3d91-48ea-8748-de1399c0a65e" providerId="ADAL" clId="{883FE7A0-E59E-4E89-AC27-C45F65AFB518}" dt="2024-11-12T01:12:42.411" v="39" actId="26606"/>
          <ac:spMkLst>
            <pc:docMk/>
            <pc:sldMk cId="562439963" sldId="2147480630"/>
            <ac:spMk id="25" creationId="{463EEC44-1BA3-44ED-81FC-A644B04B2A44}"/>
          </ac:spMkLst>
        </pc:spChg>
        <pc:graphicFrameChg chg="add del">
          <ac:chgData name="Janarthanan Selvaraj" userId="6602e38f-3d91-48ea-8748-de1399c0a65e" providerId="ADAL" clId="{883FE7A0-E59E-4E89-AC27-C45F65AFB518}" dt="2024-11-12T01:12:19.936" v="34" actId="26606"/>
          <ac:graphicFrameMkLst>
            <pc:docMk/>
            <pc:sldMk cId="562439963" sldId="2147480630"/>
            <ac:graphicFrameMk id="8" creationId="{7114EF28-46F9-4E5B-8BD1-E3AFA6C788E2}"/>
          </ac:graphicFrameMkLst>
        </pc:graphicFrameChg>
        <pc:graphicFrameChg chg="add del">
          <ac:chgData name="Janarthanan Selvaraj" userId="6602e38f-3d91-48ea-8748-de1399c0a65e" providerId="ADAL" clId="{883FE7A0-E59E-4E89-AC27-C45F65AFB518}" dt="2024-11-12T01:12:39.752" v="36" actId="26606"/>
          <ac:graphicFrameMkLst>
            <pc:docMk/>
            <pc:sldMk cId="562439963" sldId="2147480630"/>
            <ac:graphicFrameMk id="10" creationId="{03C4DF2A-9092-BB4B-FB48-C8F2BEA330FC}"/>
          </ac:graphicFrameMkLst>
        </pc:graphicFrameChg>
        <pc:graphicFrameChg chg="add del">
          <ac:chgData name="Janarthanan Selvaraj" userId="6602e38f-3d91-48ea-8748-de1399c0a65e" providerId="ADAL" clId="{883FE7A0-E59E-4E89-AC27-C45F65AFB518}" dt="2024-11-12T01:12:42.370" v="38" actId="26606"/>
          <ac:graphicFrameMkLst>
            <pc:docMk/>
            <pc:sldMk cId="562439963" sldId="2147480630"/>
            <ac:graphicFrameMk id="20" creationId="{F079CF8D-27D8-B691-633C-27554C4CD580}"/>
          </ac:graphicFrameMkLst>
        </pc:graphicFrameChg>
        <pc:graphicFrameChg chg="add">
          <ac:chgData name="Janarthanan Selvaraj" userId="6602e38f-3d91-48ea-8748-de1399c0a65e" providerId="ADAL" clId="{883FE7A0-E59E-4E89-AC27-C45F65AFB518}" dt="2024-11-12T01:12:42.411" v="39" actId="26606"/>
          <ac:graphicFrameMkLst>
            <pc:docMk/>
            <pc:sldMk cId="562439963" sldId="2147480630"/>
            <ac:graphicFrameMk id="26" creationId="{6E7080E0-6092-C660-0A0B-F224D584FAC3}"/>
          </ac:graphicFrameMkLst>
        </pc:graphicFrameChg>
        <pc:cxnChg chg="add del">
          <ac:chgData name="Janarthanan Selvaraj" userId="6602e38f-3d91-48ea-8748-de1399c0a65e" providerId="ADAL" clId="{883FE7A0-E59E-4E89-AC27-C45F65AFB518}" dt="2024-11-12T01:12:39.752" v="36" actId="26606"/>
          <ac:cxnSpMkLst>
            <pc:docMk/>
            <pc:sldMk cId="562439963" sldId="2147480630"/>
            <ac:cxnSpMk id="14" creationId="{C8F51B3F-8331-4E4A-AE96-D47B1006EEAD}"/>
          </ac:cxnSpMkLst>
        </pc:cxnChg>
      </pc:sldChg>
      <pc:sldChg chg="addSp delSp modSp new mod">
        <pc:chgData name="Janarthanan Selvaraj" userId="6602e38f-3d91-48ea-8748-de1399c0a65e" providerId="ADAL" clId="{883FE7A0-E59E-4E89-AC27-C45F65AFB518}" dt="2024-11-12T01:16:51.863" v="67" actId="20577"/>
        <pc:sldMkLst>
          <pc:docMk/>
          <pc:sldMk cId="2571929194" sldId="2147480631"/>
        </pc:sldMkLst>
        <pc:spChg chg="mod">
          <ac:chgData name="Janarthanan Selvaraj" userId="6602e38f-3d91-48ea-8748-de1399c0a65e" providerId="ADAL" clId="{883FE7A0-E59E-4E89-AC27-C45F65AFB518}" dt="2024-11-12T01:16:51.863" v="67" actId="20577"/>
          <ac:spMkLst>
            <pc:docMk/>
            <pc:sldMk cId="2571929194" sldId="2147480631"/>
            <ac:spMk id="2" creationId="{B9F161EA-8315-3A06-23FA-5D496924F415}"/>
          </ac:spMkLst>
        </pc:spChg>
        <pc:spChg chg="del">
          <ac:chgData name="Janarthanan Selvaraj" userId="6602e38f-3d91-48ea-8748-de1399c0a65e" providerId="ADAL" clId="{883FE7A0-E59E-4E89-AC27-C45F65AFB518}" dt="2024-11-12T01:16:22.617" v="41" actId="22"/>
          <ac:spMkLst>
            <pc:docMk/>
            <pc:sldMk cId="2571929194" sldId="2147480631"/>
            <ac:spMk id="3" creationId="{26DEFF0C-FBF9-B8CB-3E9C-82F520D314B6}"/>
          </ac:spMkLst>
        </pc:spChg>
        <pc:picChg chg="add mod ord">
          <ac:chgData name="Janarthanan Selvaraj" userId="6602e38f-3d91-48ea-8748-de1399c0a65e" providerId="ADAL" clId="{883FE7A0-E59E-4E89-AC27-C45F65AFB518}" dt="2024-11-12T01:16:32.250" v="43" actId="1076"/>
          <ac:picMkLst>
            <pc:docMk/>
            <pc:sldMk cId="2571929194" sldId="2147480631"/>
            <ac:picMk id="5" creationId="{704933CE-A367-A80C-2169-254BFF224166}"/>
          </ac:picMkLst>
        </pc:picChg>
      </pc:sldChg>
      <pc:sldChg chg="addSp delSp modSp add mod setBg">
        <pc:chgData name="Janarthanan Selvaraj" userId="6602e38f-3d91-48ea-8748-de1399c0a65e" providerId="ADAL" clId="{883FE7A0-E59E-4E89-AC27-C45F65AFB518}" dt="2024-11-12T02:03:17.534" v="85" actId="1076"/>
        <pc:sldMkLst>
          <pc:docMk/>
          <pc:sldMk cId="1686681937" sldId="2147480632"/>
        </pc:sldMkLst>
        <pc:spChg chg="add del mod">
          <ac:chgData name="Janarthanan Selvaraj" userId="6602e38f-3d91-48ea-8748-de1399c0a65e" providerId="ADAL" clId="{883FE7A0-E59E-4E89-AC27-C45F65AFB518}" dt="2024-11-12T01:51:54.632" v="72" actId="22"/>
          <ac:spMkLst>
            <pc:docMk/>
            <pc:sldMk cId="1686681937" sldId="2147480632"/>
            <ac:spMk id="3" creationId="{AAED95C2-9D1B-FBF4-F642-8BAF3154C01A}"/>
          </ac:spMkLst>
        </pc:spChg>
        <pc:spChg chg="mod">
          <ac:chgData name="Janarthanan Selvaraj" userId="6602e38f-3d91-48ea-8748-de1399c0a65e" providerId="ADAL" clId="{883FE7A0-E59E-4E89-AC27-C45F65AFB518}" dt="2024-11-12T01:51:58.906" v="73" actId="26606"/>
          <ac:spMkLst>
            <pc:docMk/>
            <pc:sldMk cId="1686681937" sldId="2147480632"/>
            <ac:spMk id="5" creationId="{A0047ACD-3B6D-8AC8-073C-40BDD5B8687B}"/>
          </ac:spMkLst>
        </pc:spChg>
        <pc:spChg chg="del">
          <ac:chgData name="Janarthanan Selvaraj" userId="6602e38f-3d91-48ea-8748-de1399c0a65e" providerId="ADAL" clId="{883FE7A0-E59E-4E89-AC27-C45F65AFB518}" dt="2024-11-12T01:51:26.993" v="69" actId="478"/>
          <ac:spMkLst>
            <pc:docMk/>
            <pc:sldMk cId="1686681937" sldId="2147480632"/>
            <ac:spMk id="6" creationId="{A8474B87-19D6-4ACD-100F-506A02BF0004}"/>
          </ac:spMkLst>
        </pc:spChg>
        <pc:spChg chg="add del mod">
          <ac:chgData name="Janarthanan Selvaraj" userId="6602e38f-3d91-48ea-8748-de1399c0a65e" providerId="ADAL" clId="{883FE7A0-E59E-4E89-AC27-C45F65AFB518}" dt="2024-11-12T02:03:12.915" v="83" actId="478"/>
          <ac:spMkLst>
            <pc:docMk/>
            <pc:sldMk cId="1686681937" sldId="2147480632"/>
            <ac:spMk id="9" creationId="{E33C5B7C-824D-00BA-6EF7-742659ABD99B}"/>
          </ac:spMkLst>
        </pc:spChg>
        <pc:spChg chg="add">
          <ac:chgData name="Janarthanan Selvaraj" userId="6602e38f-3d91-48ea-8748-de1399c0a65e" providerId="ADAL" clId="{883FE7A0-E59E-4E89-AC27-C45F65AFB518}" dt="2024-11-12T01:51:58.906" v="73" actId="26606"/>
          <ac:spMkLst>
            <pc:docMk/>
            <pc:sldMk cId="1686681937" sldId="2147480632"/>
            <ac:spMk id="12" creationId="{A4AC5506-6312-4701-8D3C-40187889A947}"/>
          </ac:spMkLst>
        </pc:spChg>
        <pc:picChg chg="add del mod ord">
          <ac:chgData name="Janarthanan Selvaraj" userId="6602e38f-3d91-48ea-8748-de1399c0a65e" providerId="ADAL" clId="{883FE7A0-E59E-4E89-AC27-C45F65AFB518}" dt="2024-11-12T02:03:06.844" v="81" actId="478"/>
          <ac:picMkLst>
            <pc:docMk/>
            <pc:sldMk cId="1686681937" sldId="2147480632"/>
            <ac:picMk id="7" creationId="{34FC5BD9-8C30-39B8-8F6E-056BD837EDEB}"/>
          </ac:picMkLst>
        </pc:picChg>
        <pc:picChg chg="add del">
          <ac:chgData name="Janarthanan Selvaraj" userId="6602e38f-3d91-48ea-8748-de1399c0a65e" providerId="ADAL" clId="{883FE7A0-E59E-4E89-AC27-C45F65AFB518}" dt="2024-11-12T01:51:29.653" v="71" actId="21"/>
          <ac:picMkLst>
            <pc:docMk/>
            <pc:sldMk cId="1686681937" sldId="2147480632"/>
            <ac:picMk id="1026" creationId="{48649E83-49DD-759B-72E3-83B3ADF27030}"/>
          </ac:picMkLst>
        </pc:picChg>
        <pc:picChg chg="add mod">
          <ac:chgData name="Janarthanan Selvaraj" userId="6602e38f-3d91-48ea-8748-de1399c0a65e" providerId="ADAL" clId="{883FE7A0-E59E-4E89-AC27-C45F65AFB518}" dt="2024-11-12T02:03:17.534" v="85" actId="1076"/>
          <ac:picMkLst>
            <pc:docMk/>
            <pc:sldMk cId="1686681937" sldId="2147480632"/>
            <ac:picMk id="1028" creationId="{9C82AF0E-A1CA-2343-5BEC-81A01BDAF6B4}"/>
          </ac:picMkLst>
        </pc:picChg>
      </pc:sldChg>
      <pc:sldChg chg="addSp delSp modSp add mod">
        <pc:chgData name="Janarthanan Selvaraj" userId="6602e38f-3d91-48ea-8748-de1399c0a65e" providerId="ADAL" clId="{883FE7A0-E59E-4E89-AC27-C45F65AFB518}" dt="2024-11-12T01:53:01.793" v="80" actId="27614"/>
        <pc:sldMkLst>
          <pc:docMk/>
          <pc:sldMk cId="2950810414" sldId="2147480633"/>
        </pc:sldMkLst>
        <pc:spChg chg="add del mod">
          <ac:chgData name="Janarthanan Selvaraj" userId="6602e38f-3d91-48ea-8748-de1399c0a65e" providerId="ADAL" clId="{883FE7A0-E59E-4E89-AC27-C45F65AFB518}" dt="2024-11-12T01:52:51.216" v="79" actId="26606"/>
          <ac:spMkLst>
            <pc:docMk/>
            <pc:sldMk cId="2950810414" sldId="2147480633"/>
            <ac:spMk id="3" creationId="{FE5CEEAB-A8C0-E511-AC98-28757442C5D1}"/>
          </ac:spMkLst>
        </pc:spChg>
        <pc:spChg chg="del">
          <ac:chgData name="Janarthanan Selvaraj" userId="6602e38f-3d91-48ea-8748-de1399c0a65e" providerId="ADAL" clId="{883FE7A0-E59E-4E89-AC27-C45F65AFB518}" dt="2024-11-12T01:52:51.216" v="79" actId="26606"/>
          <ac:spMkLst>
            <pc:docMk/>
            <pc:sldMk cId="2950810414" sldId="2147480633"/>
            <ac:spMk id="12" creationId="{8CE49355-E3BD-FF80-9926-1B9BB08DAD91}"/>
          </ac:spMkLst>
        </pc:spChg>
        <pc:spChg chg="add">
          <ac:chgData name="Janarthanan Selvaraj" userId="6602e38f-3d91-48ea-8748-de1399c0a65e" providerId="ADAL" clId="{883FE7A0-E59E-4E89-AC27-C45F65AFB518}" dt="2024-11-12T01:52:51.216" v="79" actId="26606"/>
          <ac:spMkLst>
            <pc:docMk/>
            <pc:sldMk cId="2950810414" sldId="2147480633"/>
            <ac:spMk id="2055" creationId="{A4AC5506-6312-4701-8D3C-40187889A947}"/>
          </ac:spMkLst>
        </pc:spChg>
        <pc:picChg chg="del">
          <ac:chgData name="Janarthanan Selvaraj" userId="6602e38f-3d91-48ea-8748-de1399c0a65e" providerId="ADAL" clId="{883FE7A0-E59E-4E89-AC27-C45F65AFB518}" dt="2024-11-12T01:52:45.246" v="77" actId="478"/>
          <ac:picMkLst>
            <pc:docMk/>
            <pc:sldMk cId="2950810414" sldId="2147480633"/>
            <ac:picMk id="7" creationId="{9A0DA8D0-7CE4-76EF-B1D2-A84BA7996017}"/>
          </ac:picMkLst>
        </pc:picChg>
        <pc:picChg chg="add mod">
          <ac:chgData name="Janarthanan Selvaraj" userId="6602e38f-3d91-48ea-8748-de1399c0a65e" providerId="ADAL" clId="{883FE7A0-E59E-4E89-AC27-C45F65AFB518}" dt="2024-11-12T01:53:01.793" v="80" actId="27614"/>
          <ac:picMkLst>
            <pc:docMk/>
            <pc:sldMk cId="2950810414" sldId="2147480633"/>
            <ac:picMk id="2050" creationId="{2FF65F09-CEA6-88CA-ECCA-8287DDD9A356}"/>
          </ac:picMkLst>
        </pc:picChg>
      </pc:sldChg>
      <pc:sldChg chg="addSp delSp modSp add mod">
        <pc:chgData name="Janarthanan Selvaraj" userId="6602e38f-3d91-48ea-8748-de1399c0a65e" providerId="ADAL" clId="{883FE7A0-E59E-4E89-AC27-C45F65AFB518}" dt="2024-11-12T02:14:08.938" v="91" actId="1076"/>
        <pc:sldMkLst>
          <pc:docMk/>
          <pc:sldMk cId="2566173721" sldId="2147480634"/>
        </pc:sldMkLst>
        <pc:spChg chg="add del mod">
          <ac:chgData name="Janarthanan Selvaraj" userId="6602e38f-3d91-48ea-8748-de1399c0a65e" providerId="ADAL" clId="{883FE7A0-E59E-4E89-AC27-C45F65AFB518}" dt="2024-11-12T02:14:05.371" v="90" actId="478"/>
          <ac:spMkLst>
            <pc:docMk/>
            <pc:sldMk cId="2566173721" sldId="2147480634"/>
            <ac:spMk id="3" creationId="{657E6064-55C2-9C9A-87FF-A414D86E607F}"/>
          </ac:spMkLst>
        </pc:spChg>
        <pc:spChg chg="del">
          <ac:chgData name="Janarthanan Selvaraj" userId="6602e38f-3d91-48ea-8748-de1399c0a65e" providerId="ADAL" clId="{883FE7A0-E59E-4E89-AC27-C45F65AFB518}" dt="2024-11-12T02:13:55.928" v="87" actId="478"/>
          <ac:spMkLst>
            <pc:docMk/>
            <pc:sldMk cId="2566173721" sldId="2147480634"/>
            <ac:spMk id="6" creationId="{C3C31F21-23C6-893E-FE38-0BDC4412F2A9}"/>
          </ac:spMkLst>
        </pc:spChg>
        <pc:picChg chg="add mod">
          <ac:chgData name="Janarthanan Selvaraj" userId="6602e38f-3d91-48ea-8748-de1399c0a65e" providerId="ADAL" clId="{883FE7A0-E59E-4E89-AC27-C45F65AFB518}" dt="2024-11-12T02:14:08.938" v="91" actId="1076"/>
          <ac:picMkLst>
            <pc:docMk/>
            <pc:sldMk cId="2566173721" sldId="2147480634"/>
            <ac:picMk id="1026" creationId="{CB403697-7F2F-977D-521F-DF3AFDAFF74A}"/>
          </ac:picMkLst>
        </pc:picChg>
      </pc:sldChg>
      <pc:sldChg chg="addSp delSp modSp add mod">
        <pc:chgData name="Janarthanan Selvaraj" userId="6602e38f-3d91-48ea-8748-de1399c0a65e" providerId="ADAL" clId="{883FE7A0-E59E-4E89-AC27-C45F65AFB518}" dt="2024-11-12T02:15:33.059" v="96" actId="1076"/>
        <pc:sldMkLst>
          <pc:docMk/>
          <pc:sldMk cId="945387315" sldId="2147480635"/>
        </pc:sldMkLst>
        <pc:picChg chg="add mod">
          <ac:chgData name="Janarthanan Selvaraj" userId="6602e38f-3d91-48ea-8748-de1399c0a65e" providerId="ADAL" clId="{883FE7A0-E59E-4E89-AC27-C45F65AFB518}" dt="2024-11-12T02:15:33.059" v="96" actId="1076"/>
          <ac:picMkLst>
            <pc:docMk/>
            <pc:sldMk cId="945387315" sldId="2147480635"/>
            <ac:picMk id="2" creationId="{D470DBFA-B6E0-A851-3322-926B368EC849}"/>
          </ac:picMkLst>
        </pc:picChg>
        <pc:picChg chg="del">
          <ac:chgData name="Janarthanan Selvaraj" userId="6602e38f-3d91-48ea-8748-de1399c0a65e" providerId="ADAL" clId="{883FE7A0-E59E-4E89-AC27-C45F65AFB518}" dt="2024-11-12T02:15:27.119" v="93" actId="478"/>
          <ac:picMkLst>
            <pc:docMk/>
            <pc:sldMk cId="945387315" sldId="2147480635"/>
            <ac:picMk id="1026" creationId="{E6419B37-955C-5E9C-76CA-8BC776908EE2}"/>
          </ac:picMkLst>
        </pc:picChg>
      </pc:sldChg>
      <pc:sldChg chg="addSp delSp modSp new mod setBg modClrScheme chgLayout">
        <pc:chgData name="Janarthanan Selvaraj" userId="6602e38f-3d91-48ea-8748-de1399c0a65e" providerId="ADAL" clId="{883FE7A0-E59E-4E89-AC27-C45F65AFB518}" dt="2024-11-12T03:56:06.647" v="350" actId="255"/>
        <pc:sldMkLst>
          <pc:docMk/>
          <pc:sldMk cId="255466889" sldId="2147480636"/>
        </pc:sldMkLst>
        <pc:spChg chg="del mod ord">
          <ac:chgData name="Janarthanan Selvaraj" userId="6602e38f-3d91-48ea-8748-de1399c0a65e" providerId="ADAL" clId="{883FE7A0-E59E-4E89-AC27-C45F65AFB518}" dt="2024-11-12T03:47:56.638" v="98" actId="700"/>
          <ac:spMkLst>
            <pc:docMk/>
            <pc:sldMk cId="255466889" sldId="2147480636"/>
            <ac:spMk id="2" creationId="{281CAADB-5EBF-AFDA-F888-DFE21EAF85F4}"/>
          </ac:spMkLst>
        </pc:spChg>
        <pc:spChg chg="del mod ord">
          <ac:chgData name="Janarthanan Selvaraj" userId="6602e38f-3d91-48ea-8748-de1399c0a65e" providerId="ADAL" clId="{883FE7A0-E59E-4E89-AC27-C45F65AFB518}" dt="2024-11-12T03:47:56.638" v="98" actId="700"/>
          <ac:spMkLst>
            <pc:docMk/>
            <pc:sldMk cId="255466889" sldId="2147480636"/>
            <ac:spMk id="3" creationId="{471532E7-14D7-7E5D-078F-52B02839F0B4}"/>
          </ac:spMkLst>
        </pc:spChg>
        <pc:spChg chg="del">
          <ac:chgData name="Janarthanan Selvaraj" userId="6602e38f-3d91-48ea-8748-de1399c0a65e" providerId="ADAL" clId="{883FE7A0-E59E-4E89-AC27-C45F65AFB518}" dt="2024-11-12T03:47:56.638" v="98" actId="700"/>
          <ac:spMkLst>
            <pc:docMk/>
            <pc:sldMk cId="255466889" sldId="2147480636"/>
            <ac:spMk id="4" creationId="{31A0DB3A-AA6C-768D-7F8C-5EAD97CFD4A3}"/>
          </ac:spMkLst>
        </pc:spChg>
        <pc:spChg chg="add mod ord">
          <ac:chgData name="Janarthanan Selvaraj" userId="6602e38f-3d91-48ea-8748-de1399c0a65e" providerId="ADAL" clId="{883FE7A0-E59E-4E89-AC27-C45F65AFB518}" dt="2024-11-12T03:50:29.077" v="259" actId="26606"/>
          <ac:spMkLst>
            <pc:docMk/>
            <pc:sldMk cId="255466889" sldId="2147480636"/>
            <ac:spMk id="5" creationId="{96ABF6B4-CCA4-1CF1-7B1B-69C42F23466C}"/>
          </ac:spMkLst>
        </pc:spChg>
        <pc:spChg chg="add del mod ord">
          <ac:chgData name="Janarthanan Selvaraj" userId="6602e38f-3d91-48ea-8748-de1399c0a65e" providerId="ADAL" clId="{883FE7A0-E59E-4E89-AC27-C45F65AFB518}" dt="2024-11-12T03:50:29.077" v="259" actId="26606"/>
          <ac:spMkLst>
            <pc:docMk/>
            <pc:sldMk cId="255466889" sldId="2147480636"/>
            <ac:spMk id="6" creationId="{867CB257-7140-0632-A024-82C86AD2641D}"/>
          </ac:spMkLst>
        </pc:spChg>
        <pc:spChg chg="add del">
          <ac:chgData name="Janarthanan Selvaraj" userId="6602e38f-3d91-48ea-8748-de1399c0a65e" providerId="ADAL" clId="{883FE7A0-E59E-4E89-AC27-C45F65AFB518}" dt="2024-11-12T03:50:29.047" v="258" actId="26606"/>
          <ac:spMkLst>
            <pc:docMk/>
            <pc:sldMk cId="255466889" sldId="2147480636"/>
            <ac:spMk id="10" creationId="{963038BC-9FCB-466B-8EE5-7B0DC8F25C95}"/>
          </ac:spMkLst>
        </pc:spChg>
        <pc:spChg chg="add del">
          <ac:chgData name="Janarthanan Selvaraj" userId="6602e38f-3d91-48ea-8748-de1399c0a65e" providerId="ADAL" clId="{883FE7A0-E59E-4E89-AC27-C45F65AFB518}" dt="2024-11-12T03:50:29.047" v="258" actId="26606"/>
          <ac:spMkLst>
            <pc:docMk/>
            <pc:sldMk cId="255466889" sldId="2147480636"/>
            <ac:spMk id="11" creationId="{058F4797-C77D-4821-B8FF-057D7524C62D}"/>
          </ac:spMkLst>
        </pc:spChg>
        <pc:spChg chg="add del">
          <ac:chgData name="Janarthanan Selvaraj" userId="6602e38f-3d91-48ea-8748-de1399c0a65e" providerId="ADAL" clId="{883FE7A0-E59E-4E89-AC27-C45F65AFB518}" dt="2024-11-12T03:49:31.567" v="252" actId="26606"/>
          <ac:spMkLst>
            <pc:docMk/>
            <pc:sldMk cId="255466889" sldId="2147480636"/>
            <ac:spMk id="12" creationId="{5C8908E2-EE49-44D2-9428-A28D2312A8D5}"/>
          </ac:spMkLst>
        </pc:spChg>
        <pc:spChg chg="add del">
          <ac:chgData name="Janarthanan Selvaraj" userId="6602e38f-3d91-48ea-8748-de1399c0a65e" providerId="ADAL" clId="{883FE7A0-E59E-4E89-AC27-C45F65AFB518}" dt="2024-11-12T03:49:17.318" v="250" actId="26606"/>
          <ac:spMkLst>
            <pc:docMk/>
            <pc:sldMk cId="255466889" sldId="2147480636"/>
            <ac:spMk id="13" creationId="{B50AB553-2A96-4A92-96F2-93548E096954}"/>
          </ac:spMkLst>
        </pc:spChg>
        <pc:spChg chg="add del">
          <ac:chgData name="Janarthanan Selvaraj" userId="6602e38f-3d91-48ea-8748-de1399c0a65e" providerId="ADAL" clId="{883FE7A0-E59E-4E89-AC27-C45F65AFB518}" dt="2024-11-12T03:50:29.047" v="258" actId="26606"/>
          <ac:spMkLst>
            <pc:docMk/>
            <pc:sldMk cId="255466889" sldId="2147480636"/>
            <ac:spMk id="16" creationId="{290CB3DB-B42E-47BF-A595-527CB329A21A}"/>
          </ac:spMkLst>
        </pc:spChg>
        <pc:spChg chg="add del">
          <ac:chgData name="Janarthanan Selvaraj" userId="6602e38f-3d91-48ea-8748-de1399c0a65e" providerId="ADAL" clId="{883FE7A0-E59E-4E89-AC27-C45F65AFB518}" dt="2024-11-12T03:49:31.567" v="252" actId="26606"/>
          <ac:spMkLst>
            <pc:docMk/>
            <pc:sldMk cId="255466889" sldId="2147480636"/>
            <ac:spMk id="18" creationId="{7449A6C7-D15F-4AA5-BFA5-71A404B47016}"/>
          </ac:spMkLst>
        </pc:spChg>
        <pc:spChg chg="add">
          <ac:chgData name="Janarthanan Selvaraj" userId="6602e38f-3d91-48ea-8748-de1399c0a65e" providerId="ADAL" clId="{883FE7A0-E59E-4E89-AC27-C45F65AFB518}" dt="2024-11-12T03:50:29.077" v="259" actId="26606"/>
          <ac:spMkLst>
            <pc:docMk/>
            <pc:sldMk cId="255466889" sldId="2147480636"/>
            <ac:spMk id="19" creationId="{5C8908E2-EE49-44D2-9428-A28D2312A8D5}"/>
          </ac:spMkLst>
        </pc:spChg>
        <pc:spChg chg="add del">
          <ac:chgData name="Janarthanan Selvaraj" userId="6602e38f-3d91-48ea-8748-de1399c0a65e" providerId="ADAL" clId="{883FE7A0-E59E-4E89-AC27-C45F65AFB518}" dt="2024-11-12T03:49:31.567" v="252" actId="26606"/>
          <ac:spMkLst>
            <pc:docMk/>
            <pc:sldMk cId="255466889" sldId="2147480636"/>
            <ac:spMk id="20" creationId="{ED888B23-07FA-482A-96DF-47E31AF1A603}"/>
          </ac:spMkLst>
        </pc:spChg>
        <pc:spChg chg="add">
          <ac:chgData name="Janarthanan Selvaraj" userId="6602e38f-3d91-48ea-8748-de1399c0a65e" providerId="ADAL" clId="{883FE7A0-E59E-4E89-AC27-C45F65AFB518}" dt="2024-11-12T03:50:29.077" v="259" actId="26606"/>
          <ac:spMkLst>
            <pc:docMk/>
            <pc:sldMk cId="255466889" sldId="2147480636"/>
            <ac:spMk id="24" creationId="{7449A6C7-D15F-4AA5-BFA5-71A404B47016}"/>
          </ac:spMkLst>
        </pc:spChg>
        <pc:spChg chg="add">
          <ac:chgData name="Janarthanan Selvaraj" userId="6602e38f-3d91-48ea-8748-de1399c0a65e" providerId="ADAL" clId="{883FE7A0-E59E-4E89-AC27-C45F65AFB518}" dt="2024-11-12T03:50:29.077" v="259" actId="26606"/>
          <ac:spMkLst>
            <pc:docMk/>
            <pc:sldMk cId="255466889" sldId="2147480636"/>
            <ac:spMk id="25" creationId="{ED888B23-07FA-482A-96DF-47E31AF1A603}"/>
          </ac:spMkLst>
        </pc:spChg>
        <pc:grpChg chg="add del">
          <ac:chgData name="Janarthanan Selvaraj" userId="6602e38f-3d91-48ea-8748-de1399c0a65e" providerId="ADAL" clId="{883FE7A0-E59E-4E89-AC27-C45F65AFB518}" dt="2024-11-12T03:49:31.567" v="252" actId="26606"/>
          <ac:grpSpMkLst>
            <pc:docMk/>
            <pc:sldMk cId="255466889" sldId="2147480636"/>
            <ac:grpSpMk id="14" creationId="{05314994-6337-4875-8CF5-652CAFE8342C}"/>
          </ac:grpSpMkLst>
        </pc:grpChg>
        <pc:grpChg chg="add">
          <ac:chgData name="Janarthanan Selvaraj" userId="6602e38f-3d91-48ea-8748-de1399c0a65e" providerId="ADAL" clId="{883FE7A0-E59E-4E89-AC27-C45F65AFB518}" dt="2024-11-12T03:50:29.077" v="259" actId="26606"/>
          <ac:grpSpMkLst>
            <pc:docMk/>
            <pc:sldMk cId="255466889" sldId="2147480636"/>
            <ac:grpSpMk id="21" creationId="{05314994-6337-4875-8CF5-652CAFE8342C}"/>
          </ac:grpSpMkLst>
        </pc:grpChg>
        <pc:graphicFrameChg chg="add del">
          <ac:chgData name="Janarthanan Selvaraj" userId="6602e38f-3d91-48ea-8748-de1399c0a65e" providerId="ADAL" clId="{883FE7A0-E59E-4E89-AC27-C45F65AFB518}" dt="2024-11-12T03:49:17.318" v="250" actId="26606"/>
          <ac:graphicFrameMkLst>
            <pc:docMk/>
            <pc:sldMk cId="255466889" sldId="2147480636"/>
            <ac:graphicFrameMk id="8" creationId="{805E3D2F-DB89-3C4C-221C-2D6707018902}"/>
          </ac:graphicFrameMkLst>
        </pc:graphicFrameChg>
        <pc:graphicFrameChg chg="add del">
          <ac:chgData name="Janarthanan Selvaraj" userId="6602e38f-3d91-48ea-8748-de1399c0a65e" providerId="ADAL" clId="{883FE7A0-E59E-4E89-AC27-C45F65AFB518}" dt="2024-11-12T03:50:29.047" v="258" actId="26606"/>
          <ac:graphicFrameMkLst>
            <pc:docMk/>
            <pc:sldMk cId="255466889" sldId="2147480636"/>
            <ac:graphicFrameMk id="15" creationId="{5894DFA5-0D7C-6E05-D887-795DF8920C35}"/>
          </ac:graphicFrameMkLst>
        </pc:graphicFrameChg>
        <pc:graphicFrameChg chg="add del">
          <ac:chgData name="Janarthanan Selvaraj" userId="6602e38f-3d91-48ea-8748-de1399c0a65e" providerId="ADAL" clId="{883FE7A0-E59E-4E89-AC27-C45F65AFB518}" dt="2024-11-12T03:49:31.567" v="252" actId="26606"/>
          <ac:graphicFrameMkLst>
            <pc:docMk/>
            <pc:sldMk cId="255466889" sldId="2147480636"/>
            <ac:graphicFrameMk id="17" creationId="{D4840D7D-0446-B178-F470-37730B84F342}"/>
          </ac:graphicFrameMkLst>
        </pc:graphicFrameChg>
        <pc:graphicFrameChg chg="add mod">
          <ac:chgData name="Janarthanan Selvaraj" userId="6602e38f-3d91-48ea-8748-de1399c0a65e" providerId="ADAL" clId="{883FE7A0-E59E-4E89-AC27-C45F65AFB518}" dt="2024-11-12T03:56:06.647" v="350" actId="255"/>
          <ac:graphicFrameMkLst>
            <pc:docMk/>
            <pc:sldMk cId="255466889" sldId="2147480636"/>
            <ac:graphicFrameMk id="26" creationId="{25BF0ACD-36AF-F2D2-BB3B-E57E42E6481F}"/>
          </ac:graphicFrameMkLst>
        </pc:graphicFrameChg>
        <pc:picChg chg="add del">
          <ac:chgData name="Janarthanan Selvaraj" userId="6602e38f-3d91-48ea-8748-de1399c0a65e" providerId="ADAL" clId="{883FE7A0-E59E-4E89-AC27-C45F65AFB518}" dt="2024-11-12T03:49:17.318" v="250" actId="26606"/>
          <ac:picMkLst>
            <pc:docMk/>
            <pc:sldMk cId="255466889" sldId="2147480636"/>
            <ac:picMk id="9" creationId="{0EDD38BB-1D3C-E3B2-6222-FA5CDBC63825}"/>
          </ac:picMkLst>
        </pc:picChg>
      </pc:sldChg>
      <pc:sldChg chg="addSp delSp modSp add mod">
        <pc:chgData name="Janarthanan Selvaraj" userId="6602e38f-3d91-48ea-8748-de1399c0a65e" providerId="ADAL" clId="{883FE7A0-E59E-4E89-AC27-C45F65AFB518}" dt="2024-11-12T03:54:44.843" v="332" actId="1076"/>
        <pc:sldMkLst>
          <pc:docMk/>
          <pc:sldMk cId="781822483" sldId="2147480637"/>
        </pc:sldMkLst>
        <pc:spChg chg="add del mod">
          <ac:chgData name="Janarthanan Selvaraj" userId="6602e38f-3d91-48ea-8748-de1399c0a65e" providerId="ADAL" clId="{883FE7A0-E59E-4E89-AC27-C45F65AFB518}" dt="2024-11-12T03:54:34.953" v="324" actId="478"/>
          <ac:spMkLst>
            <pc:docMk/>
            <pc:sldMk cId="781822483" sldId="2147480637"/>
            <ac:spMk id="2" creationId="{9DF6309B-3A01-B24B-A374-43B960C93501}"/>
          </ac:spMkLst>
        </pc:spChg>
        <pc:spChg chg="add mod">
          <ac:chgData name="Janarthanan Selvaraj" userId="6602e38f-3d91-48ea-8748-de1399c0a65e" providerId="ADAL" clId="{883FE7A0-E59E-4E89-AC27-C45F65AFB518}" dt="2024-11-12T03:54:05.437" v="317"/>
          <ac:spMkLst>
            <pc:docMk/>
            <pc:sldMk cId="781822483" sldId="2147480637"/>
            <ac:spMk id="8" creationId="{1D78EA88-DFC6-077F-F5E1-AB8201946E53}"/>
          </ac:spMkLst>
        </pc:spChg>
        <pc:spChg chg="add mod">
          <ac:chgData name="Janarthanan Selvaraj" userId="6602e38f-3d91-48ea-8748-de1399c0a65e" providerId="ADAL" clId="{883FE7A0-E59E-4E89-AC27-C45F65AFB518}" dt="2024-11-12T03:54:36.326" v="328" actId="6549"/>
          <ac:spMkLst>
            <pc:docMk/>
            <pc:sldMk cId="781822483" sldId="2147480637"/>
            <ac:spMk id="9" creationId="{C863FBBA-4772-765C-CA00-AF22D94E9D2F}"/>
          </ac:spMkLst>
        </pc:spChg>
        <pc:spChg chg="add del mod topLvl">
          <ac:chgData name="Janarthanan Selvaraj" userId="6602e38f-3d91-48ea-8748-de1399c0a65e" providerId="ADAL" clId="{883FE7A0-E59E-4E89-AC27-C45F65AFB518}" dt="2024-11-12T03:54:37.565" v="329" actId="478"/>
          <ac:spMkLst>
            <pc:docMk/>
            <pc:sldMk cId="781822483" sldId="2147480637"/>
            <ac:spMk id="10" creationId="{88DCC37C-0B37-68B2-CCC1-7A54303EB94D}"/>
          </ac:spMkLst>
        </pc:spChg>
        <pc:spChg chg="add del mod topLvl">
          <ac:chgData name="Janarthanan Selvaraj" userId="6602e38f-3d91-48ea-8748-de1399c0a65e" providerId="ADAL" clId="{883FE7A0-E59E-4E89-AC27-C45F65AFB518}" dt="2024-11-12T03:54:35.927" v="327" actId="478"/>
          <ac:spMkLst>
            <pc:docMk/>
            <pc:sldMk cId="781822483" sldId="2147480637"/>
            <ac:spMk id="11" creationId="{78DB5986-186C-A50B-E188-244875B37AF7}"/>
          </ac:spMkLst>
        </pc:spChg>
        <pc:spChg chg="add mod">
          <ac:chgData name="Janarthanan Selvaraj" userId="6602e38f-3d91-48ea-8748-de1399c0a65e" providerId="ADAL" clId="{883FE7A0-E59E-4E89-AC27-C45F65AFB518}" dt="2024-11-12T03:54:05.437" v="317"/>
          <ac:spMkLst>
            <pc:docMk/>
            <pc:sldMk cId="781822483" sldId="2147480637"/>
            <ac:spMk id="12" creationId="{A9DB07B0-7193-BB89-AB3A-A666219ED96B}"/>
          </ac:spMkLst>
        </pc:spChg>
        <pc:spChg chg="add mod">
          <ac:chgData name="Janarthanan Selvaraj" userId="6602e38f-3d91-48ea-8748-de1399c0a65e" providerId="ADAL" clId="{883FE7A0-E59E-4E89-AC27-C45F65AFB518}" dt="2024-11-12T03:54:05.437" v="317"/>
          <ac:spMkLst>
            <pc:docMk/>
            <pc:sldMk cId="781822483" sldId="2147480637"/>
            <ac:spMk id="13" creationId="{E48D1E59-A20D-7091-E3CB-F27AF14AAAD0}"/>
          </ac:spMkLst>
        </pc:spChg>
        <pc:spChg chg="add mod">
          <ac:chgData name="Janarthanan Selvaraj" userId="6602e38f-3d91-48ea-8748-de1399c0a65e" providerId="ADAL" clId="{883FE7A0-E59E-4E89-AC27-C45F65AFB518}" dt="2024-11-12T03:54:05.437" v="317"/>
          <ac:spMkLst>
            <pc:docMk/>
            <pc:sldMk cId="781822483" sldId="2147480637"/>
            <ac:spMk id="14" creationId="{DA31708A-11E8-588C-A152-4077AC329B85}"/>
          </ac:spMkLst>
        </pc:spChg>
        <pc:spChg chg="add mod">
          <ac:chgData name="Janarthanan Selvaraj" userId="6602e38f-3d91-48ea-8748-de1399c0a65e" providerId="ADAL" clId="{883FE7A0-E59E-4E89-AC27-C45F65AFB518}" dt="2024-11-12T03:54:05.437" v="317"/>
          <ac:spMkLst>
            <pc:docMk/>
            <pc:sldMk cId="781822483" sldId="2147480637"/>
            <ac:spMk id="15" creationId="{FB86EB67-94D3-A861-3E17-EA8268282198}"/>
          </ac:spMkLst>
        </pc:spChg>
        <pc:grpChg chg="add del mod">
          <ac:chgData name="Janarthanan Selvaraj" userId="6602e38f-3d91-48ea-8748-de1399c0a65e" providerId="ADAL" clId="{883FE7A0-E59E-4E89-AC27-C45F65AFB518}" dt="2024-11-12T03:54:34.276" v="323" actId="478"/>
          <ac:grpSpMkLst>
            <pc:docMk/>
            <pc:sldMk cId="781822483" sldId="2147480637"/>
            <ac:grpSpMk id="3" creationId="{B5B31BB5-E1EF-EE0A-0D5A-B1A9B8130985}"/>
          </ac:grpSpMkLst>
        </pc:grpChg>
        <pc:grpChg chg="add del mod">
          <ac:chgData name="Janarthanan Selvaraj" userId="6602e38f-3d91-48ea-8748-de1399c0a65e" providerId="ADAL" clId="{883FE7A0-E59E-4E89-AC27-C45F65AFB518}" dt="2024-11-12T03:54:33.778" v="322" actId="478"/>
          <ac:grpSpMkLst>
            <pc:docMk/>
            <pc:sldMk cId="781822483" sldId="2147480637"/>
            <ac:grpSpMk id="4" creationId="{B412AA89-E4AD-2A1A-3379-51C3B15E77ED}"/>
          </ac:grpSpMkLst>
        </pc:grpChg>
        <pc:grpChg chg="add del mod">
          <ac:chgData name="Janarthanan Selvaraj" userId="6602e38f-3d91-48ea-8748-de1399c0a65e" providerId="ADAL" clId="{883FE7A0-E59E-4E89-AC27-C45F65AFB518}" dt="2024-11-12T03:54:35.927" v="327" actId="478"/>
          <ac:grpSpMkLst>
            <pc:docMk/>
            <pc:sldMk cId="781822483" sldId="2147480637"/>
            <ac:grpSpMk id="6" creationId="{B9EA532B-6C51-E358-0BB8-1F07BD50F605}"/>
          </ac:grpSpMkLst>
        </pc:grpChg>
        <pc:grpChg chg="add del mod">
          <ac:chgData name="Janarthanan Selvaraj" userId="6602e38f-3d91-48ea-8748-de1399c0a65e" providerId="ADAL" clId="{883FE7A0-E59E-4E89-AC27-C45F65AFB518}" dt="2024-11-12T03:54:37.945" v="330" actId="478"/>
          <ac:grpSpMkLst>
            <pc:docMk/>
            <pc:sldMk cId="781822483" sldId="2147480637"/>
            <ac:grpSpMk id="7" creationId="{44A82EA7-A833-CD63-C5E4-E3886D66B8D4}"/>
          </ac:grpSpMkLst>
        </pc:grpChg>
        <pc:picChg chg="add mod">
          <ac:chgData name="Janarthanan Selvaraj" userId="6602e38f-3d91-48ea-8748-de1399c0a65e" providerId="ADAL" clId="{883FE7A0-E59E-4E89-AC27-C45F65AFB518}" dt="2024-11-12T03:54:44.843" v="332" actId="1076"/>
          <ac:picMkLst>
            <pc:docMk/>
            <pc:sldMk cId="781822483" sldId="2147480637"/>
            <ac:picMk id="16" creationId="{667C09FD-2D97-4A2D-EAE8-A36293DBF6CF}"/>
          </ac:picMkLst>
        </pc:picChg>
        <pc:picChg chg="del">
          <ac:chgData name="Janarthanan Selvaraj" userId="6602e38f-3d91-48ea-8748-de1399c0a65e" providerId="ADAL" clId="{883FE7A0-E59E-4E89-AC27-C45F65AFB518}" dt="2024-11-12T03:54:04.773" v="316" actId="478"/>
          <ac:picMkLst>
            <pc:docMk/>
            <pc:sldMk cId="781822483" sldId="2147480637"/>
            <ac:picMk id="1026" creationId="{298EB4CC-4D48-2FA6-B6AB-DA093CD0F4D4}"/>
          </ac:picMkLst>
        </pc:picChg>
      </pc:sldChg>
    </pc:docChg>
  </pc:docChgLst>
  <pc:docChgLst>
    <pc:chgData name="Janarthanan Selvaraj" userId="8e8f83d9-d737-4123-a55b-43ffd2f0350b" providerId="ADAL" clId="{BA47402B-669C-41F9-9ECF-89EF3D7CB762}"/>
    <pc:docChg chg="modSld">
      <pc:chgData name="Janarthanan Selvaraj" userId="8e8f83d9-d737-4123-a55b-43ffd2f0350b" providerId="ADAL" clId="{BA47402B-669C-41F9-9ECF-89EF3D7CB762}" dt="2023-07-13T03:56:38.616" v="0" actId="1076"/>
      <pc:docMkLst>
        <pc:docMk/>
      </pc:docMkLst>
      <pc:sldChg chg="modSp">
        <pc:chgData name="Janarthanan Selvaraj" userId="8e8f83d9-d737-4123-a55b-43ffd2f0350b" providerId="ADAL" clId="{BA47402B-669C-41F9-9ECF-89EF3D7CB762}" dt="2023-07-13T03:56:38.616" v="0" actId="1076"/>
        <pc:sldMkLst>
          <pc:docMk/>
          <pc:sldMk cId="1490657891" sldId="267"/>
        </pc:sldMkLst>
        <pc:picChg chg="mod">
          <ac:chgData name="Janarthanan Selvaraj" userId="8e8f83d9-d737-4123-a55b-43ffd2f0350b" providerId="ADAL" clId="{BA47402B-669C-41F9-9ECF-89EF3D7CB762}" dt="2023-07-13T03:56:38.616" v="0" actId="1076"/>
          <ac:picMkLst>
            <pc:docMk/>
            <pc:sldMk cId="1490657891" sldId="267"/>
            <ac:picMk id="2050" creationId="{13A22049-8632-EBD9-A73C-0CE801EAB8E8}"/>
          </ac:picMkLst>
        </pc:picChg>
      </pc:sldChg>
    </pc:docChg>
  </pc:docChgLst>
  <pc:docChgLst>
    <pc:chgData name="Janarthanan Selvaraj" userId="8e8f83d9-d737-4123-a55b-43ffd2f0350b" providerId="ADAL" clId="{1BBCB9B2-A09F-4B1A-9A3A-882A8501EEDA}"/>
    <pc:docChg chg="undo custSel modSld">
      <pc:chgData name="Janarthanan Selvaraj" userId="8e8f83d9-d737-4123-a55b-43ffd2f0350b" providerId="ADAL" clId="{1BBCB9B2-A09F-4B1A-9A3A-882A8501EEDA}" dt="2023-08-05T00:25:12.386" v="5" actId="164"/>
      <pc:docMkLst>
        <pc:docMk/>
      </pc:docMkLst>
      <pc:sldChg chg="addSp delSp modSp mod">
        <pc:chgData name="Janarthanan Selvaraj" userId="8e8f83d9-d737-4123-a55b-43ffd2f0350b" providerId="ADAL" clId="{1BBCB9B2-A09F-4B1A-9A3A-882A8501EEDA}" dt="2023-08-05T00:25:12.386" v="5" actId="164"/>
        <pc:sldMkLst>
          <pc:docMk/>
          <pc:sldMk cId="2535975624" sldId="333"/>
        </pc:sldMkLst>
        <pc:grpChg chg="add del mod">
          <ac:chgData name="Janarthanan Selvaraj" userId="8e8f83d9-d737-4123-a55b-43ffd2f0350b" providerId="ADAL" clId="{1BBCB9B2-A09F-4B1A-9A3A-882A8501EEDA}" dt="2023-08-05T00:25:12.386" v="5" actId="164"/>
          <ac:grpSpMkLst>
            <pc:docMk/>
            <pc:sldMk cId="2535975624" sldId="333"/>
            <ac:grpSpMk id="4" creationId="{A30B2606-0A71-3775-1B11-93C363FDCE92}"/>
          </ac:grpSpMkLst>
        </pc:grpChg>
        <pc:grpChg chg="add mod">
          <ac:chgData name="Janarthanan Selvaraj" userId="8e8f83d9-d737-4123-a55b-43ffd2f0350b" providerId="ADAL" clId="{1BBCB9B2-A09F-4B1A-9A3A-882A8501EEDA}" dt="2023-08-05T00:25:12.386" v="5" actId="164"/>
          <ac:grpSpMkLst>
            <pc:docMk/>
            <pc:sldMk cId="2535975624" sldId="333"/>
            <ac:grpSpMk id="6" creationId="{A7BCC41F-E748-BCCE-88DA-9E42393D5F3A}"/>
          </ac:grpSpMkLst>
        </pc:grpChg>
        <pc:picChg chg="add mod">
          <ac:chgData name="Janarthanan Selvaraj" userId="8e8f83d9-d737-4123-a55b-43ffd2f0350b" providerId="ADAL" clId="{1BBCB9B2-A09F-4B1A-9A3A-882A8501EEDA}" dt="2023-08-05T00:25:12.386" v="5" actId="164"/>
          <ac:picMkLst>
            <pc:docMk/>
            <pc:sldMk cId="2535975624" sldId="333"/>
            <ac:picMk id="5" creationId="{458344B3-8DEB-893E-2B78-8EFC778BA26F}"/>
          </ac:picMkLst>
        </pc:picChg>
        <pc:picChg chg="del">
          <ac:chgData name="Janarthanan Selvaraj" userId="8e8f83d9-d737-4123-a55b-43ffd2f0350b" providerId="ADAL" clId="{1BBCB9B2-A09F-4B1A-9A3A-882A8501EEDA}" dt="2023-08-05T00:24:56.697" v="2" actId="478"/>
          <ac:picMkLst>
            <pc:docMk/>
            <pc:sldMk cId="2535975624" sldId="333"/>
            <ac:picMk id="93" creationId="{48CD942B-A918-308F-FA54-A6FB15262C51}"/>
          </ac:picMkLst>
        </pc:picChg>
      </pc:sldChg>
    </pc:docChg>
  </pc:docChgLst>
  <pc:docChgLst>
    <pc:chgData name="Janarthanan Selvaraj" userId="6602e38f-3d91-48ea-8748-de1399c0a65e" providerId="ADAL" clId="{CB6BB9DD-F210-41FD-B1F8-8867EDF758EE}"/>
    <pc:docChg chg="undo custSel addSld delSld modSld sldOrd delMainMaster">
      <pc:chgData name="Janarthanan Selvaraj" userId="6602e38f-3d91-48ea-8748-de1399c0a65e" providerId="ADAL" clId="{CB6BB9DD-F210-41FD-B1F8-8867EDF758EE}" dt="2024-05-31T12:21:28.455" v="233"/>
      <pc:docMkLst>
        <pc:docMk/>
      </pc:docMkLst>
      <pc:sldChg chg="del">
        <pc:chgData name="Janarthanan Selvaraj" userId="6602e38f-3d91-48ea-8748-de1399c0a65e" providerId="ADAL" clId="{CB6BB9DD-F210-41FD-B1F8-8867EDF758EE}" dt="2024-05-31T09:32:52.157" v="7" actId="47"/>
        <pc:sldMkLst>
          <pc:docMk/>
          <pc:sldMk cId="0" sldId="264"/>
        </pc:sldMkLst>
      </pc:sldChg>
      <pc:sldChg chg="ord">
        <pc:chgData name="Janarthanan Selvaraj" userId="6602e38f-3d91-48ea-8748-de1399c0a65e" providerId="ADAL" clId="{CB6BB9DD-F210-41FD-B1F8-8867EDF758EE}" dt="2024-05-31T12:21:23.707" v="231"/>
        <pc:sldMkLst>
          <pc:docMk/>
          <pc:sldMk cId="3053949720" sldId="330"/>
        </pc:sldMkLst>
      </pc:sldChg>
      <pc:sldChg chg="del ord">
        <pc:chgData name="Janarthanan Selvaraj" userId="6602e38f-3d91-48ea-8748-de1399c0a65e" providerId="ADAL" clId="{CB6BB9DD-F210-41FD-B1F8-8867EDF758EE}" dt="2024-05-31T12:21:28.455" v="233"/>
        <pc:sldMkLst>
          <pc:docMk/>
          <pc:sldMk cId="402488840" sldId="331"/>
        </pc:sldMkLst>
      </pc:sldChg>
      <pc:sldChg chg="del">
        <pc:chgData name="Janarthanan Selvaraj" userId="6602e38f-3d91-48ea-8748-de1399c0a65e" providerId="ADAL" clId="{CB6BB9DD-F210-41FD-B1F8-8867EDF758EE}" dt="2024-05-31T09:34:55.450" v="35" actId="47"/>
        <pc:sldMkLst>
          <pc:docMk/>
          <pc:sldMk cId="29895936" sldId="338"/>
        </pc:sldMkLst>
      </pc:sldChg>
      <pc:sldChg chg="del">
        <pc:chgData name="Janarthanan Selvaraj" userId="6602e38f-3d91-48ea-8748-de1399c0a65e" providerId="ADAL" clId="{CB6BB9DD-F210-41FD-B1F8-8867EDF758EE}" dt="2024-05-31T09:32:50.894" v="4" actId="47"/>
        <pc:sldMkLst>
          <pc:docMk/>
          <pc:sldMk cId="3089178266" sldId="343"/>
        </pc:sldMkLst>
      </pc:sldChg>
      <pc:sldChg chg="del">
        <pc:chgData name="Janarthanan Selvaraj" userId="6602e38f-3d91-48ea-8748-de1399c0a65e" providerId="ADAL" clId="{CB6BB9DD-F210-41FD-B1F8-8867EDF758EE}" dt="2024-05-31T09:32:51.711" v="6" actId="47"/>
        <pc:sldMkLst>
          <pc:docMk/>
          <pc:sldMk cId="0" sldId="2147480492"/>
        </pc:sldMkLst>
      </pc:sldChg>
      <pc:sldChg chg="del">
        <pc:chgData name="Janarthanan Selvaraj" userId="6602e38f-3d91-48ea-8748-de1399c0a65e" providerId="ADAL" clId="{CB6BB9DD-F210-41FD-B1F8-8867EDF758EE}" dt="2024-05-31T09:32:50.342" v="3" actId="47"/>
        <pc:sldMkLst>
          <pc:docMk/>
          <pc:sldMk cId="1548600514" sldId="2147480494"/>
        </pc:sldMkLst>
      </pc:sldChg>
      <pc:sldChg chg="del">
        <pc:chgData name="Janarthanan Selvaraj" userId="6602e38f-3d91-48ea-8748-de1399c0a65e" providerId="ADAL" clId="{CB6BB9DD-F210-41FD-B1F8-8867EDF758EE}" dt="2024-05-31T09:32:47.494" v="0" actId="47"/>
        <pc:sldMkLst>
          <pc:docMk/>
          <pc:sldMk cId="2758874942" sldId="2147480496"/>
        </pc:sldMkLst>
      </pc:sldChg>
      <pc:sldChg chg="del">
        <pc:chgData name="Janarthanan Selvaraj" userId="6602e38f-3d91-48ea-8748-de1399c0a65e" providerId="ADAL" clId="{CB6BB9DD-F210-41FD-B1F8-8867EDF758EE}" dt="2024-05-31T09:32:49.129" v="2" actId="47"/>
        <pc:sldMkLst>
          <pc:docMk/>
          <pc:sldMk cId="992594233" sldId="2147480497"/>
        </pc:sldMkLst>
      </pc:sldChg>
      <pc:sldChg chg="del">
        <pc:chgData name="Janarthanan Selvaraj" userId="6602e38f-3d91-48ea-8748-de1399c0a65e" providerId="ADAL" clId="{CB6BB9DD-F210-41FD-B1F8-8867EDF758EE}" dt="2024-05-31T09:32:56.424" v="17" actId="47"/>
        <pc:sldMkLst>
          <pc:docMk/>
          <pc:sldMk cId="3466244149" sldId="2147480498"/>
        </pc:sldMkLst>
      </pc:sldChg>
      <pc:sldChg chg="del">
        <pc:chgData name="Janarthanan Selvaraj" userId="6602e38f-3d91-48ea-8748-de1399c0a65e" providerId="ADAL" clId="{CB6BB9DD-F210-41FD-B1F8-8867EDF758EE}" dt="2024-05-31T09:32:54.342" v="12" actId="47"/>
        <pc:sldMkLst>
          <pc:docMk/>
          <pc:sldMk cId="136369149" sldId="2147480499"/>
        </pc:sldMkLst>
      </pc:sldChg>
      <pc:sldChg chg="del">
        <pc:chgData name="Janarthanan Selvaraj" userId="6602e38f-3d91-48ea-8748-de1399c0a65e" providerId="ADAL" clId="{CB6BB9DD-F210-41FD-B1F8-8867EDF758EE}" dt="2024-05-31T09:32:54.768" v="13" actId="47"/>
        <pc:sldMkLst>
          <pc:docMk/>
          <pc:sldMk cId="2281331320" sldId="2147480500"/>
        </pc:sldMkLst>
      </pc:sldChg>
      <pc:sldChg chg="del">
        <pc:chgData name="Janarthanan Selvaraj" userId="6602e38f-3d91-48ea-8748-de1399c0a65e" providerId="ADAL" clId="{CB6BB9DD-F210-41FD-B1F8-8867EDF758EE}" dt="2024-05-31T09:32:55.180" v="14" actId="47"/>
        <pc:sldMkLst>
          <pc:docMk/>
          <pc:sldMk cId="305470668" sldId="2147480501"/>
        </pc:sldMkLst>
      </pc:sldChg>
      <pc:sldChg chg="del">
        <pc:chgData name="Janarthanan Selvaraj" userId="6602e38f-3d91-48ea-8748-de1399c0a65e" providerId="ADAL" clId="{CB6BB9DD-F210-41FD-B1F8-8867EDF758EE}" dt="2024-05-31T09:32:55.675" v="15" actId="47"/>
        <pc:sldMkLst>
          <pc:docMk/>
          <pc:sldMk cId="36420473" sldId="2147480502"/>
        </pc:sldMkLst>
      </pc:sldChg>
      <pc:sldChg chg="del">
        <pc:chgData name="Janarthanan Selvaraj" userId="6602e38f-3d91-48ea-8748-de1399c0a65e" providerId="ADAL" clId="{CB6BB9DD-F210-41FD-B1F8-8867EDF758EE}" dt="2024-05-31T09:32:56.029" v="16" actId="47"/>
        <pc:sldMkLst>
          <pc:docMk/>
          <pc:sldMk cId="508699248" sldId="2147480503"/>
        </pc:sldMkLst>
      </pc:sldChg>
      <pc:sldChg chg="del">
        <pc:chgData name="Janarthanan Selvaraj" userId="6602e38f-3d91-48ea-8748-de1399c0a65e" providerId="ADAL" clId="{CB6BB9DD-F210-41FD-B1F8-8867EDF758EE}" dt="2024-05-31T09:32:57.334" v="18" actId="47"/>
        <pc:sldMkLst>
          <pc:docMk/>
          <pc:sldMk cId="2429760866" sldId="2147480504"/>
        </pc:sldMkLst>
      </pc:sldChg>
      <pc:sldChg chg="del">
        <pc:chgData name="Janarthanan Selvaraj" userId="6602e38f-3d91-48ea-8748-de1399c0a65e" providerId="ADAL" clId="{CB6BB9DD-F210-41FD-B1F8-8867EDF758EE}" dt="2024-05-31T09:32:53.918" v="11" actId="47"/>
        <pc:sldMkLst>
          <pc:docMk/>
          <pc:sldMk cId="1762109373" sldId="2147480506"/>
        </pc:sldMkLst>
      </pc:sldChg>
      <pc:sldChg chg="del">
        <pc:chgData name="Janarthanan Selvaraj" userId="6602e38f-3d91-48ea-8748-de1399c0a65e" providerId="ADAL" clId="{CB6BB9DD-F210-41FD-B1F8-8867EDF758EE}" dt="2024-05-31T09:36:45.938" v="112" actId="47"/>
        <pc:sldMkLst>
          <pc:docMk/>
          <pc:sldMk cId="1738424040" sldId="2147480518"/>
        </pc:sldMkLst>
      </pc:sldChg>
      <pc:sldChg chg="delSp add del setBg delDesignElem">
        <pc:chgData name="Janarthanan Selvaraj" userId="6602e38f-3d91-48ea-8748-de1399c0a65e" providerId="ADAL" clId="{CB6BB9DD-F210-41FD-B1F8-8867EDF758EE}" dt="2024-05-31T09:34:10.522" v="32" actId="47"/>
        <pc:sldMkLst>
          <pc:docMk/>
          <pc:sldMk cId="260691566" sldId="2147480519"/>
        </pc:sldMkLst>
        <pc:spChg chg="del">
          <ac:chgData name="Janarthanan Selvaraj" userId="6602e38f-3d91-48ea-8748-de1399c0a65e" providerId="ADAL" clId="{CB6BB9DD-F210-41FD-B1F8-8867EDF758EE}" dt="2024-05-31T09:33:56.121" v="26"/>
          <ac:spMkLst>
            <pc:docMk/>
            <pc:sldMk cId="260691566" sldId="2147480519"/>
            <ac:spMk id="129" creationId="{6A84B152-3496-4C52-AF08-97AFFC09DD2C}"/>
          </ac:spMkLst>
        </pc:spChg>
        <pc:spChg chg="del">
          <ac:chgData name="Janarthanan Selvaraj" userId="6602e38f-3d91-48ea-8748-de1399c0a65e" providerId="ADAL" clId="{CB6BB9DD-F210-41FD-B1F8-8867EDF758EE}" dt="2024-05-31T09:33:56.121" v="26"/>
          <ac:spMkLst>
            <pc:docMk/>
            <pc:sldMk cId="260691566" sldId="2147480519"/>
            <ac:spMk id="131" creationId="{6B2ADB95-0FA3-4BD7-A8AC-89D014A83E5B}"/>
          </ac:spMkLst>
        </pc:spChg>
        <pc:spChg chg="del">
          <ac:chgData name="Janarthanan Selvaraj" userId="6602e38f-3d91-48ea-8748-de1399c0a65e" providerId="ADAL" clId="{CB6BB9DD-F210-41FD-B1F8-8867EDF758EE}" dt="2024-05-31T09:33:56.121" v="26"/>
          <ac:spMkLst>
            <pc:docMk/>
            <pc:sldMk cId="260691566" sldId="2147480519"/>
            <ac:spMk id="133" creationId="{C924DBCE-E731-4B22-8181-A39C1D86276C}"/>
          </ac:spMkLst>
        </pc:spChg>
        <pc:spChg chg="del">
          <ac:chgData name="Janarthanan Selvaraj" userId="6602e38f-3d91-48ea-8748-de1399c0a65e" providerId="ADAL" clId="{CB6BB9DD-F210-41FD-B1F8-8867EDF758EE}" dt="2024-05-31T09:33:56.121" v="26"/>
          <ac:spMkLst>
            <pc:docMk/>
            <pc:sldMk cId="260691566" sldId="2147480519"/>
            <ac:spMk id="135" creationId="{4CBF9756-6AC8-4C65-84DF-56FBFFA1D873}"/>
          </ac:spMkLst>
        </pc:spChg>
        <pc:spChg chg="del">
          <ac:chgData name="Janarthanan Selvaraj" userId="6602e38f-3d91-48ea-8748-de1399c0a65e" providerId="ADAL" clId="{CB6BB9DD-F210-41FD-B1F8-8867EDF758EE}" dt="2024-05-31T09:33:56.121" v="26"/>
          <ac:spMkLst>
            <pc:docMk/>
            <pc:sldMk cId="260691566" sldId="2147480519"/>
            <ac:spMk id="137" creationId="{2D385988-EAAF-4C27-AF8A-2BFBECAF3D4F}"/>
          </ac:spMkLst>
        </pc:spChg>
        <pc:spChg chg="del">
          <ac:chgData name="Janarthanan Selvaraj" userId="6602e38f-3d91-48ea-8748-de1399c0a65e" providerId="ADAL" clId="{CB6BB9DD-F210-41FD-B1F8-8867EDF758EE}" dt="2024-05-31T09:33:56.121" v="26"/>
          <ac:spMkLst>
            <pc:docMk/>
            <pc:sldMk cId="260691566" sldId="2147480519"/>
            <ac:spMk id="141" creationId="{B621D332-7329-4994-8836-C429A51B7549}"/>
          </ac:spMkLst>
        </pc:spChg>
        <pc:spChg chg="del">
          <ac:chgData name="Janarthanan Selvaraj" userId="6602e38f-3d91-48ea-8748-de1399c0a65e" providerId="ADAL" clId="{CB6BB9DD-F210-41FD-B1F8-8867EDF758EE}" dt="2024-05-31T09:33:56.121" v="26"/>
          <ac:spMkLst>
            <pc:docMk/>
            <pc:sldMk cId="260691566" sldId="2147480519"/>
            <ac:spMk id="143" creationId="{2D20F754-35A9-4508-BE3C-C59996D1437B}"/>
          </ac:spMkLst>
        </pc:spChg>
        <pc:cxnChg chg="del">
          <ac:chgData name="Janarthanan Selvaraj" userId="6602e38f-3d91-48ea-8748-de1399c0a65e" providerId="ADAL" clId="{CB6BB9DD-F210-41FD-B1F8-8867EDF758EE}" dt="2024-05-31T09:33:56.121" v="26"/>
          <ac:cxnSpMkLst>
            <pc:docMk/>
            <pc:sldMk cId="260691566" sldId="2147480519"/>
            <ac:cxnSpMk id="139" creationId="{43621FD4-D14D-45D5-9A57-9A2DE5EA59C0}"/>
          </ac:cxnSpMkLst>
        </pc:cxnChg>
      </pc:sldChg>
      <pc:sldChg chg="delSp add del setBg delDesignElem">
        <pc:chgData name="Janarthanan Selvaraj" userId="6602e38f-3d91-48ea-8748-de1399c0a65e" providerId="ADAL" clId="{CB6BB9DD-F210-41FD-B1F8-8867EDF758EE}" dt="2024-05-31T09:34:06.186" v="29" actId="47"/>
        <pc:sldMkLst>
          <pc:docMk/>
          <pc:sldMk cId="3751313024" sldId="2147480524"/>
        </pc:sldMkLst>
        <pc:spChg chg="del">
          <ac:chgData name="Janarthanan Selvaraj" userId="6602e38f-3d91-48ea-8748-de1399c0a65e" providerId="ADAL" clId="{CB6BB9DD-F210-41FD-B1F8-8867EDF758EE}" dt="2024-05-31T09:33:56.121" v="26"/>
          <ac:spMkLst>
            <pc:docMk/>
            <pc:sldMk cId="3751313024" sldId="2147480524"/>
            <ac:spMk id="58" creationId="{89D16701-DA76-4F72-BB63-E2C3FFBDFE0F}"/>
          </ac:spMkLst>
        </pc:spChg>
        <pc:spChg chg="del">
          <ac:chgData name="Janarthanan Selvaraj" userId="6602e38f-3d91-48ea-8748-de1399c0a65e" providerId="ADAL" clId="{CB6BB9DD-F210-41FD-B1F8-8867EDF758EE}" dt="2024-05-31T09:33:56.121" v="26"/>
          <ac:spMkLst>
            <pc:docMk/>
            <pc:sldMk cId="3751313024" sldId="2147480524"/>
            <ac:spMk id="59" creationId="{0C541B88-1AE9-40C3-AFD5-967787C1979F}"/>
          </ac:spMkLst>
        </pc:spChg>
        <pc:spChg chg="del">
          <ac:chgData name="Janarthanan Selvaraj" userId="6602e38f-3d91-48ea-8748-de1399c0a65e" providerId="ADAL" clId="{CB6BB9DD-F210-41FD-B1F8-8867EDF758EE}" dt="2024-05-31T09:33:56.121" v="26"/>
          <ac:spMkLst>
            <pc:docMk/>
            <pc:sldMk cId="3751313024" sldId="2147480524"/>
            <ac:spMk id="60" creationId="{1CC28BE1-9DC6-43FE-9582-39F091098D77}"/>
          </ac:spMkLst>
        </pc:spChg>
        <pc:spChg chg="del">
          <ac:chgData name="Janarthanan Selvaraj" userId="6602e38f-3d91-48ea-8748-de1399c0a65e" providerId="ADAL" clId="{CB6BB9DD-F210-41FD-B1F8-8867EDF758EE}" dt="2024-05-31T09:33:56.121" v="26"/>
          <ac:spMkLst>
            <pc:docMk/>
            <pc:sldMk cId="3751313024" sldId="2147480524"/>
            <ac:spMk id="61" creationId="{E5F17139-31EE-46AC-B04F-DBBD852DD6CB}"/>
          </ac:spMkLst>
        </pc:spChg>
        <pc:grpChg chg="del">
          <ac:chgData name="Janarthanan Selvaraj" userId="6602e38f-3d91-48ea-8748-de1399c0a65e" providerId="ADAL" clId="{CB6BB9DD-F210-41FD-B1F8-8867EDF758EE}" dt="2024-05-31T09:33:56.121" v="26"/>
          <ac:grpSpMkLst>
            <pc:docMk/>
            <pc:sldMk cId="3751313024" sldId="2147480524"/>
            <ac:grpSpMk id="62" creationId="{AF9AF3F3-CE0C-4125-BDD7-346487FA0B40}"/>
          </ac:grpSpMkLst>
        </pc:grpChg>
        <pc:grpChg chg="del">
          <ac:chgData name="Janarthanan Selvaraj" userId="6602e38f-3d91-48ea-8748-de1399c0a65e" providerId="ADAL" clId="{CB6BB9DD-F210-41FD-B1F8-8867EDF758EE}" dt="2024-05-31T09:33:56.121" v="26"/>
          <ac:grpSpMkLst>
            <pc:docMk/>
            <pc:sldMk cId="3751313024" sldId="2147480524"/>
            <ac:grpSpMk id="76" creationId="{7CF625D3-71A3-4F30-A096-8EF334E959D0}"/>
          </ac:grpSpMkLst>
        </pc:grpChg>
      </pc:sldChg>
      <pc:sldChg chg="delSp add del setBg delDesignElem">
        <pc:chgData name="Janarthanan Selvaraj" userId="6602e38f-3d91-48ea-8748-de1399c0a65e" providerId="ADAL" clId="{CB6BB9DD-F210-41FD-B1F8-8867EDF758EE}" dt="2024-05-31T09:34:06.799" v="30" actId="47"/>
        <pc:sldMkLst>
          <pc:docMk/>
          <pc:sldMk cId="3707542193" sldId="2147480525"/>
        </pc:sldMkLst>
        <pc:spChg chg="del">
          <ac:chgData name="Janarthanan Selvaraj" userId="6602e38f-3d91-48ea-8748-de1399c0a65e" providerId="ADAL" clId="{CB6BB9DD-F210-41FD-B1F8-8867EDF758EE}" dt="2024-05-31T09:33:56.121" v="26"/>
          <ac:spMkLst>
            <pc:docMk/>
            <pc:sldMk cId="3707542193" sldId="2147480525"/>
            <ac:spMk id="58" creationId="{89D16701-DA76-4F72-BB63-E2C3FFBDFE0F}"/>
          </ac:spMkLst>
        </pc:spChg>
        <pc:spChg chg="del">
          <ac:chgData name="Janarthanan Selvaraj" userId="6602e38f-3d91-48ea-8748-de1399c0a65e" providerId="ADAL" clId="{CB6BB9DD-F210-41FD-B1F8-8867EDF758EE}" dt="2024-05-31T09:33:56.121" v="26"/>
          <ac:spMkLst>
            <pc:docMk/>
            <pc:sldMk cId="3707542193" sldId="2147480525"/>
            <ac:spMk id="59" creationId="{0C541B88-1AE9-40C3-AFD5-967787C1979F}"/>
          </ac:spMkLst>
        </pc:spChg>
        <pc:spChg chg="del">
          <ac:chgData name="Janarthanan Selvaraj" userId="6602e38f-3d91-48ea-8748-de1399c0a65e" providerId="ADAL" clId="{CB6BB9DD-F210-41FD-B1F8-8867EDF758EE}" dt="2024-05-31T09:33:56.121" v="26"/>
          <ac:spMkLst>
            <pc:docMk/>
            <pc:sldMk cId="3707542193" sldId="2147480525"/>
            <ac:spMk id="60" creationId="{1CC28BE1-9DC6-43FE-9582-39F091098D77}"/>
          </ac:spMkLst>
        </pc:spChg>
        <pc:spChg chg="del">
          <ac:chgData name="Janarthanan Selvaraj" userId="6602e38f-3d91-48ea-8748-de1399c0a65e" providerId="ADAL" clId="{CB6BB9DD-F210-41FD-B1F8-8867EDF758EE}" dt="2024-05-31T09:33:56.121" v="26"/>
          <ac:spMkLst>
            <pc:docMk/>
            <pc:sldMk cId="3707542193" sldId="2147480525"/>
            <ac:spMk id="61" creationId="{E5F17139-31EE-46AC-B04F-DBBD852DD6CB}"/>
          </ac:spMkLst>
        </pc:spChg>
        <pc:grpChg chg="del">
          <ac:chgData name="Janarthanan Selvaraj" userId="6602e38f-3d91-48ea-8748-de1399c0a65e" providerId="ADAL" clId="{CB6BB9DD-F210-41FD-B1F8-8867EDF758EE}" dt="2024-05-31T09:33:56.121" v="26"/>
          <ac:grpSpMkLst>
            <pc:docMk/>
            <pc:sldMk cId="3707542193" sldId="2147480525"/>
            <ac:grpSpMk id="62" creationId="{AF9AF3F3-CE0C-4125-BDD7-346487FA0B40}"/>
          </ac:grpSpMkLst>
        </pc:grpChg>
        <pc:grpChg chg="del">
          <ac:chgData name="Janarthanan Selvaraj" userId="6602e38f-3d91-48ea-8748-de1399c0a65e" providerId="ADAL" clId="{CB6BB9DD-F210-41FD-B1F8-8867EDF758EE}" dt="2024-05-31T09:33:56.121" v="26"/>
          <ac:grpSpMkLst>
            <pc:docMk/>
            <pc:sldMk cId="3707542193" sldId="2147480525"/>
            <ac:grpSpMk id="76" creationId="{7CF625D3-71A3-4F30-A096-8EF334E959D0}"/>
          </ac:grpSpMkLst>
        </pc:grpChg>
      </pc:sldChg>
      <pc:sldChg chg="delSp add del setBg delDesignElem">
        <pc:chgData name="Janarthanan Selvaraj" userId="6602e38f-3d91-48ea-8748-de1399c0a65e" providerId="ADAL" clId="{CB6BB9DD-F210-41FD-B1F8-8867EDF758EE}" dt="2024-05-31T09:34:07.367" v="31" actId="47"/>
        <pc:sldMkLst>
          <pc:docMk/>
          <pc:sldMk cId="3733660571" sldId="2147480527"/>
        </pc:sldMkLst>
        <pc:spChg chg="del">
          <ac:chgData name="Janarthanan Selvaraj" userId="6602e38f-3d91-48ea-8748-de1399c0a65e" providerId="ADAL" clId="{CB6BB9DD-F210-41FD-B1F8-8867EDF758EE}" dt="2024-05-31T09:33:56.121" v="26"/>
          <ac:spMkLst>
            <pc:docMk/>
            <pc:sldMk cId="3733660571" sldId="2147480527"/>
            <ac:spMk id="9" creationId="{0C541B88-1AE9-40C3-AFD5-967787C1979F}"/>
          </ac:spMkLst>
        </pc:spChg>
        <pc:spChg chg="del">
          <ac:chgData name="Janarthanan Selvaraj" userId="6602e38f-3d91-48ea-8748-de1399c0a65e" providerId="ADAL" clId="{CB6BB9DD-F210-41FD-B1F8-8867EDF758EE}" dt="2024-05-31T09:33:56.121" v="26"/>
          <ac:spMkLst>
            <pc:docMk/>
            <pc:sldMk cId="3733660571" sldId="2147480527"/>
            <ac:spMk id="11" creationId="{E5F17139-31EE-46AC-B04F-DBBD852DD6CB}"/>
          </ac:spMkLst>
        </pc:spChg>
        <pc:spChg chg="del">
          <ac:chgData name="Janarthanan Selvaraj" userId="6602e38f-3d91-48ea-8748-de1399c0a65e" providerId="ADAL" clId="{CB6BB9DD-F210-41FD-B1F8-8867EDF758EE}" dt="2024-05-31T09:33:56.121" v="26"/>
          <ac:spMkLst>
            <pc:docMk/>
            <pc:sldMk cId="3733660571" sldId="2147480527"/>
            <ac:spMk id="17" creationId="{89D16701-DA76-4F72-BB63-E2C3FFBDFE0F}"/>
          </ac:spMkLst>
        </pc:spChg>
        <pc:spChg chg="del">
          <ac:chgData name="Janarthanan Selvaraj" userId="6602e38f-3d91-48ea-8748-de1399c0a65e" providerId="ADAL" clId="{CB6BB9DD-F210-41FD-B1F8-8867EDF758EE}" dt="2024-05-31T09:33:56.121" v="26"/>
          <ac:spMkLst>
            <pc:docMk/>
            <pc:sldMk cId="3733660571" sldId="2147480527"/>
            <ac:spMk id="19" creationId="{1CC28BE1-9DC6-43FE-9582-39F091098D77}"/>
          </ac:spMkLst>
        </pc:spChg>
        <pc:grpChg chg="del">
          <ac:chgData name="Janarthanan Selvaraj" userId="6602e38f-3d91-48ea-8748-de1399c0a65e" providerId="ADAL" clId="{CB6BB9DD-F210-41FD-B1F8-8867EDF758EE}" dt="2024-05-31T09:33:56.121" v="26"/>
          <ac:grpSpMkLst>
            <pc:docMk/>
            <pc:sldMk cId="3733660571" sldId="2147480527"/>
            <ac:grpSpMk id="13" creationId="{7CF625D3-71A3-4F30-A096-8EF334E959D0}"/>
          </ac:grpSpMkLst>
        </pc:grpChg>
        <pc:grpChg chg="del">
          <ac:chgData name="Janarthanan Selvaraj" userId="6602e38f-3d91-48ea-8748-de1399c0a65e" providerId="ADAL" clId="{CB6BB9DD-F210-41FD-B1F8-8867EDF758EE}" dt="2024-05-31T09:33:56.121" v="26"/>
          <ac:grpSpMkLst>
            <pc:docMk/>
            <pc:sldMk cId="3733660571" sldId="2147480527"/>
            <ac:grpSpMk id="21" creationId="{AF9AF3F3-CE0C-4125-BDD7-346487FA0B40}"/>
          </ac:grpSpMkLst>
        </pc:grpChg>
      </pc:sldChg>
      <pc:sldChg chg="delSp add del setBg delDesignElem">
        <pc:chgData name="Janarthanan Selvaraj" userId="6602e38f-3d91-48ea-8748-de1399c0a65e" providerId="ADAL" clId="{CB6BB9DD-F210-41FD-B1F8-8867EDF758EE}" dt="2024-05-31T09:35:04.371" v="39" actId="47"/>
        <pc:sldMkLst>
          <pc:docMk/>
          <pc:sldMk cId="3798023337" sldId="2147480545"/>
        </pc:sldMkLst>
        <pc:spChg chg="del">
          <ac:chgData name="Janarthanan Selvaraj" userId="6602e38f-3d91-48ea-8748-de1399c0a65e" providerId="ADAL" clId="{CB6BB9DD-F210-41FD-B1F8-8867EDF758EE}" dt="2024-05-31T09:34:58.577" v="37"/>
          <ac:spMkLst>
            <pc:docMk/>
            <pc:sldMk cId="3798023337" sldId="2147480545"/>
            <ac:spMk id="1117" creationId="{E92FEB64-6EEA-4759-B4A4-BD2C1E660BA8}"/>
          </ac:spMkLst>
        </pc:spChg>
        <pc:spChg chg="del">
          <ac:chgData name="Janarthanan Selvaraj" userId="6602e38f-3d91-48ea-8748-de1399c0a65e" providerId="ADAL" clId="{CB6BB9DD-F210-41FD-B1F8-8867EDF758EE}" dt="2024-05-31T09:34:58.577" v="37"/>
          <ac:spMkLst>
            <pc:docMk/>
            <pc:sldMk cId="3798023337" sldId="2147480545"/>
            <ac:spMk id="1119" creationId="{B10BB131-AC8E-4A8E-A5D1-36260F720C3B}"/>
          </ac:spMkLst>
        </pc:spChg>
        <pc:spChg chg="del">
          <ac:chgData name="Janarthanan Selvaraj" userId="6602e38f-3d91-48ea-8748-de1399c0a65e" providerId="ADAL" clId="{CB6BB9DD-F210-41FD-B1F8-8867EDF758EE}" dt="2024-05-31T09:34:58.577" v="37"/>
          <ac:spMkLst>
            <pc:docMk/>
            <pc:sldMk cId="3798023337" sldId="2147480545"/>
            <ac:spMk id="1121" creationId="{14847E93-7DC1-4D4B-8829-B19AA7137C50}"/>
          </ac:spMkLst>
        </pc:spChg>
        <pc:spChg chg="del">
          <ac:chgData name="Janarthanan Selvaraj" userId="6602e38f-3d91-48ea-8748-de1399c0a65e" providerId="ADAL" clId="{CB6BB9DD-F210-41FD-B1F8-8867EDF758EE}" dt="2024-05-31T09:34:58.577" v="37"/>
          <ac:spMkLst>
            <pc:docMk/>
            <pc:sldMk cId="3798023337" sldId="2147480545"/>
            <ac:spMk id="1123" creationId="{5566D6E1-03A1-4D73-A4E0-35D74D568A04}"/>
          </ac:spMkLst>
        </pc:spChg>
        <pc:spChg chg="del">
          <ac:chgData name="Janarthanan Selvaraj" userId="6602e38f-3d91-48ea-8748-de1399c0a65e" providerId="ADAL" clId="{CB6BB9DD-F210-41FD-B1F8-8867EDF758EE}" dt="2024-05-31T09:34:58.577" v="37"/>
          <ac:spMkLst>
            <pc:docMk/>
            <pc:sldMk cId="3798023337" sldId="2147480545"/>
            <ac:spMk id="1125" creationId="{9F835A99-04AC-494A-A572-AFE8413CC938}"/>
          </ac:spMkLst>
        </pc:spChg>
        <pc:spChg chg="del">
          <ac:chgData name="Janarthanan Selvaraj" userId="6602e38f-3d91-48ea-8748-de1399c0a65e" providerId="ADAL" clId="{CB6BB9DD-F210-41FD-B1F8-8867EDF758EE}" dt="2024-05-31T09:34:58.577" v="37"/>
          <ac:spMkLst>
            <pc:docMk/>
            <pc:sldMk cId="3798023337" sldId="2147480545"/>
            <ac:spMk id="1127" creationId="{7B786209-1B0B-4CA9-9BDD-F7327066A84D}"/>
          </ac:spMkLst>
        </pc:spChg>
        <pc:spChg chg="del">
          <ac:chgData name="Janarthanan Selvaraj" userId="6602e38f-3d91-48ea-8748-de1399c0a65e" providerId="ADAL" clId="{CB6BB9DD-F210-41FD-B1F8-8867EDF758EE}" dt="2024-05-31T09:34:58.577" v="37"/>
          <ac:spMkLst>
            <pc:docMk/>
            <pc:sldMk cId="3798023337" sldId="2147480545"/>
            <ac:spMk id="1129" creationId="{2D2964BB-484D-45AE-AD66-D407D0629652}"/>
          </ac:spMkLst>
        </pc:spChg>
        <pc:spChg chg="del">
          <ac:chgData name="Janarthanan Selvaraj" userId="6602e38f-3d91-48ea-8748-de1399c0a65e" providerId="ADAL" clId="{CB6BB9DD-F210-41FD-B1F8-8867EDF758EE}" dt="2024-05-31T09:34:58.577" v="37"/>
          <ac:spMkLst>
            <pc:docMk/>
            <pc:sldMk cId="3798023337" sldId="2147480545"/>
            <ac:spMk id="1131" creationId="{6691AC69-A76E-4DAB-B565-468B6B87ACF3}"/>
          </ac:spMkLst>
        </pc:spChg>
      </pc:sldChg>
      <pc:sldChg chg="delSp modSp add mod setBg delDesignElem">
        <pc:chgData name="Janarthanan Selvaraj" userId="6602e38f-3d91-48ea-8748-de1399c0a65e" providerId="ADAL" clId="{CB6BB9DD-F210-41FD-B1F8-8867EDF758EE}" dt="2024-05-31T09:38:38.704" v="208" actId="255"/>
        <pc:sldMkLst>
          <pc:docMk/>
          <pc:sldMk cId="3014806544" sldId="2147480546"/>
        </pc:sldMkLst>
        <pc:spChg chg="mod">
          <ac:chgData name="Janarthanan Selvaraj" userId="6602e38f-3d91-48ea-8748-de1399c0a65e" providerId="ADAL" clId="{CB6BB9DD-F210-41FD-B1F8-8867EDF758EE}" dt="2024-05-31T09:38:38.704" v="208" actId="255"/>
          <ac:spMkLst>
            <pc:docMk/>
            <pc:sldMk cId="3014806544" sldId="2147480546"/>
            <ac:spMk id="2" creationId="{9B1A14EE-127F-5AAA-DCDD-996DB08C03BE}"/>
          </ac:spMkLst>
        </pc:spChg>
        <pc:spChg chg="del">
          <ac:chgData name="Janarthanan Selvaraj" userId="6602e38f-3d91-48ea-8748-de1399c0a65e" providerId="ADAL" clId="{CB6BB9DD-F210-41FD-B1F8-8867EDF758EE}" dt="2024-05-31T09:36:41.128" v="111"/>
          <ac:spMkLst>
            <pc:docMk/>
            <pc:sldMk cId="3014806544" sldId="2147480546"/>
            <ac:spMk id="10" creationId="{C1DD1A8A-57D5-4A81-AD04-532B043C5611}"/>
          </ac:spMkLst>
        </pc:spChg>
        <pc:spChg chg="del">
          <ac:chgData name="Janarthanan Selvaraj" userId="6602e38f-3d91-48ea-8748-de1399c0a65e" providerId="ADAL" clId="{CB6BB9DD-F210-41FD-B1F8-8867EDF758EE}" dt="2024-05-31T09:36:41.128" v="111"/>
          <ac:spMkLst>
            <pc:docMk/>
            <pc:sldMk cId="3014806544" sldId="2147480546"/>
            <ac:spMk id="12" creationId="{007891EC-4501-44ED-A8C8-B11B6DB767AB}"/>
          </ac:spMkLst>
        </pc:spChg>
      </pc:sldChg>
      <pc:sldChg chg="delSp add del setBg delDesignElem">
        <pc:chgData name="Janarthanan Selvaraj" userId="6602e38f-3d91-48ea-8748-de1399c0a65e" providerId="ADAL" clId="{CB6BB9DD-F210-41FD-B1F8-8867EDF758EE}" dt="2024-05-31T09:34:05.549" v="28" actId="47"/>
        <pc:sldMkLst>
          <pc:docMk/>
          <pc:sldMk cId="2563920345" sldId="2147480550"/>
        </pc:sldMkLst>
        <pc:spChg chg="del">
          <ac:chgData name="Janarthanan Selvaraj" userId="6602e38f-3d91-48ea-8748-de1399c0a65e" providerId="ADAL" clId="{CB6BB9DD-F210-41FD-B1F8-8867EDF758EE}" dt="2024-05-31T09:33:56.121" v="26"/>
          <ac:spMkLst>
            <pc:docMk/>
            <pc:sldMk cId="2563920345" sldId="2147480550"/>
            <ac:spMk id="83" creationId="{0C541B88-1AE9-40C3-AFD5-967787C1979F}"/>
          </ac:spMkLst>
        </pc:spChg>
        <pc:spChg chg="del">
          <ac:chgData name="Janarthanan Selvaraj" userId="6602e38f-3d91-48ea-8748-de1399c0a65e" providerId="ADAL" clId="{CB6BB9DD-F210-41FD-B1F8-8867EDF758EE}" dt="2024-05-31T09:33:56.121" v="26"/>
          <ac:spMkLst>
            <pc:docMk/>
            <pc:sldMk cId="2563920345" sldId="2147480550"/>
            <ac:spMk id="85" creationId="{E5F17139-31EE-46AC-B04F-DBBD852DD6CB}"/>
          </ac:spMkLst>
        </pc:spChg>
        <pc:spChg chg="del">
          <ac:chgData name="Janarthanan Selvaraj" userId="6602e38f-3d91-48ea-8748-de1399c0a65e" providerId="ADAL" clId="{CB6BB9DD-F210-41FD-B1F8-8867EDF758EE}" dt="2024-05-31T09:33:56.121" v="26"/>
          <ac:spMkLst>
            <pc:docMk/>
            <pc:sldMk cId="2563920345" sldId="2147480550"/>
            <ac:spMk id="91" creationId="{89D16701-DA76-4F72-BB63-E2C3FFBDFE0F}"/>
          </ac:spMkLst>
        </pc:spChg>
        <pc:spChg chg="del">
          <ac:chgData name="Janarthanan Selvaraj" userId="6602e38f-3d91-48ea-8748-de1399c0a65e" providerId="ADAL" clId="{CB6BB9DD-F210-41FD-B1F8-8867EDF758EE}" dt="2024-05-31T09:33:56.121" v="26"/>
          <ac:spMkLst>
            <pc:docMk/>
            <pc:sldMk cId="2563920345" sldId="2147480550"/>
            <ac:spMk id="93" creationId="{1CC28BE1-9DC6-43FE-9582-39F091098D77}"/>
          </ac:spMkLst>
        </pc:spChg>
        <pc:grpChg chg="del">
          <ac:chgData name="Janarthanan Selvaraj" userId="6602e38f-3d91-48ea-8748-de1399c0a65e" providerId="ADAL" clId="{CB6BB9DD-F210-41FD-B1F8-8867EDF758EE}" dt="2024-05-31T09:33:56.121" v="26"/>
          <ac:grpSpMkLst>
            <pc:docMk/>
            <pc:sldMk cId="2563920345" sldId="2147480550"/>
            <ac:grpSpMk id="87" creationId="{7CF625D3-71A3-4F30-A096-8EF334E959D0}"/>
          </ac:grpSpMkLst>
        </pc:grpChg>
        <pc:grpChg chg="del">
          <ac:chgData name="Janarthanan Selvaraj" userId="6602e38f-3d91-48ea-8748-de1399c0a65e" providerId="ADAL" clId="{CB6BB9DD-F210-41FD-B1F8-8867EDF758EE}" dt="2024-05-31T09:33:56.121" v="26"/>
          <ac:grpSpMkLst>
            <pc:docMk/>
            <pc:sldMk cId="2563920345" sldId="2147480550"/>
            <ac:grpSpMk id="95" creationId="{AF9AF3F3-CE0C-4125-BDD7-346487FA0B40}"/>
          </ac:grpSpMkLst>
        </pc:grpChg>
      </pc:sldChg>
      <pc:sldChg chg="add">
        <pc:chgData name="Janarthanan Selvaraj" userId="6602e38f-3d91-48ea-8748-de1399c0a65e" providerId="ADAL" clId="{CB6BB9DD-F210-41FD-B1F8-8867EDF758EE}" dt="2024-05-31T09:33:58.945" v="27"/>
        <pc:sldMkLst>
          <pc:docMk/>
          <pc:sldMk cId="1435077861" sldId="2147480551"/>
        </pc:sldMkLst>
      </pc:sldChg>
      <pc:sldChg chg="add ord">
        <pc:chgData name="Janarthanan Selvaraj" userId="6602e38f-3d91-48ea-8748-de1399c0a65e" providerId="ADAL" clId="{CB6BB9DD-F210-41FD-B1F8-8867EDF758EE}" dt="2024-05-31T09:34:20.925" v="34"/>
        <pc:sldMkLst>
          <pc:docMk/>
          <pc:sldMk cId="4137431085" sldId="2147480552"/>
        </pc:sldMkLst>
      </pc:sldChg>
      <pc:sldChg chg="add">
        <pc:chgData name="Janarthanan Selvaraj" userId="6602e38f-3d91-48ea-8748-de1399c0a65e" providerId="ADAL" clId="{CB6BB9DD-F210-41FD-B1F8-8867EDF758EE}" dt="2024-05-31T09:33:58.945" v="27"/>
        <pc:sldMkLst>
          <pc:docMk/>
          <pc:sldMk cId="1293134407" sldId="2147480553"/>
        </pc:sldMkLst>
      </pc:sldChg>
      <pc:sldChg chg="addSp delSp add mod">
        <pc:chgData name="Janarthanan Selvaraj" userId="6602e38f-3d91-48ea-8748-de1399c0a65e" providerId="ADAL" clId="{CB6BB9DD-F210-41FD-B1F8-8867EDF758EE}" dt="2024-05-31T12:21:02.070" v="225" actId="22"/>
        <pc:sldMkLst>
          <pc:docMk/>
          <pc:sldMk cId="258132022" sldId="2147480554"/>
        </pc:sldMkLst>
        <pc:spChg chg="add del">
          <ac:chgData name="Janarthanan Selvaraj" userId="6602e38f-3d91-48ea-8748-de1399c0a65e" providerId="ADAL" clId="{CB6BB9DD-F210-41FD-B1F8-8867EDF758EE}" dt="2024-05-31T12:20:57.185" v="223" actId="22"/>
          <ac:spMkLst>
            <pc:docMk/>
            <pc:sldMk cId="258132022" sldId="2147480554"/>
            <ac:spMk id="3" creationId="{53D6441E-FCFC-2C74-71DE-5BD142A8B93F}"/>
          </ac:spMkLst>
        </pc:spChg>
        <pc:spChg chg="add del">
          <ac:chgData name="Janarthanan Selvaraj" userId="6602e38f-3d91-48ea-8748-de1399c0a65e" providerId="ADAL" clId="{CB6BB9DD-F210-41FD-B1F8-8867EDF758EE}" dt="2024-05-31T12:21:02.070" v="225" actId="22"/>
          <ac:spMkLst>
            <pc:docMk/>
            <pc:sldMk cId="258132022" sldId="2147480554"/>
            <ac:spMk id="5" creationId="{63B3EC1A-F0D0-C211-3CE2-A0869B2BC0AF}"/>
          </ac:spMkLst>
        </pc:spChg>
      </pc:sldChg>
      <pc:sldChg chg="add">
        <pc:chgData name="Janarthanan Selvaraj" userId="6602e38f-3d91-48ea-8748-de1399c0a65e" providerId="ADAL" clId="{CB6BB9DD-F210-41FD-B1F8-8867EDF758EE}" dt="2024-05-31T09:33:58.945" v="27"/>
        <pc:sldMkLst>
          <pc:docMk/>
          <pc:sldMk cId="3617331808" sldId="2147480555"/>
        </pc:sldMkLst>
      </pc:sldChg>
      <pc:sldChg chg="modSp add mod">
        <pc:chgData name="Janarthanan Selvaraj" userId="6602e38f-3d91-48ea-8748-de1399c0a65e" providerId="ADAL" clId="{CB6BB9DD-F210-41FD-B1F8-8867EDF758EE}" dt="2024-05-31T09:39:06.184" v="221" actId="20577"/>
        <pc:sldMkLst>
          <pc:docMk/>
          <pc:sldMk cId="1196009326" sldId="2147480556"/>
        </pc:sldMkLst>
        <pc:spChg chg="mod">
          <ac:chgData name="Janarthanan Selvaraj" userId="6602e38f-3d91-48ea-8748-de1399c0a65e" providerId="ADAL" clId="{CB6BB9DD-F210-41FD-B1F8-8867EDF758EE}" dt="2024-05-31T09:39:06.184" v="221" actId="20577"/>
          <ac:spMkLst>
            <pc:docMk/>
            <pc:sldMk cId="1196009326" sldId="2147480556"/>
            <ac:spMk id="3" creationId="{B13D84CF-8B54-A863-A268-4D93868184DB}"/>
          </ac:spMkLst>
        </pc:spChg>
      </pc:sldChg>
      <pc:sldChg chg="del">
        <pc:chgData name="Janarthanan Selvaraj" userId="6602e38f-3d91-48ea-8748-de1399c0a65e" providerId="ADAL" clId="{CB6BB9DD-F210-41FD-B1F8-8867EDF758EE}" dt="2024-05-31T09:32:59.096" v="19" actId="47"/>
        <pc:sldMkLst>
          <pc:docMk/>
          <pc:sldMk cId="1413369074" sldId="2147480558"/>
        </pc:sldMkLst>
      </pc:sldChg>
      <pc:sldChg chg="del">
        <pc:chgData name="Janarthanan Selvaraj" userId="6602e38f-3d91-48ea-8748-de1399c0a65e" providerId="ADAL" clId="{CB6BB9DD-F210-41FD-B1F8-8867EDF758EE}" dt="2024-05-31T09:32:51.333" v="5" actId="47"/>
        <pc:sldMkLst>
          <pc:docMk/>
          <pc:sldMk cId="3844079904" sldId="2147480559"/>
        </pc:sldMkLst>
      </pc:sldChg>
      <pc:sldChg chg="del">
        <pc:chgData name="Janarthanan Selvaraj" userId="6602e38f-3d91-48ea-8748-de1399c0a65e" providerId="ADAL" clId="{CB6BB9DD-F210-41FD-B1F8-8867EDF758EE}" dt="2024-05-31T09:32:48.186" v="1" actId="47"/>
        <pc:sldMkLst>
          <pc:docMk/>
          <pc:sldMk cId="960259329" sldId="2147480560"/>
        </pc:sldMkLst>
      </pc:sldChg>
      <pc:sldChg chg="del">
        <pc:chgData name="Janarthanan Selvaraj" userId="6602e38f-3d91-48ea-8748-de1399c0a65e" providerId="ADAL" clId="{CB6BB9DD-F210-41FD-B1F8-8867EDF758EE}" dt="2024-05-31T09:32:52.593" v="8" actId="47"/>
        <pc:sldMkLst>
          <pc:docMk/>
          <pc:sldMk cId="2710240805" sldId="2147480561"/>
        </pc:sldMkLst>
      </pc:sldChg>
      <pc:sldChg chg="del">
        <pc:chgData name="Janarthanan Selvaraj" userId="6602e38f-3d91-48ea-8748-de1399c0a65e" providerId="ADAL" clId="{CB6BB9DD-F210-41FD-B1F8-8867EDF758EE}" dt="2024-05-31T09:32:53.493" v="10" actId="47"/>
        <pc:sldMkLst>
          <pc:docMk/>
          <pc:sldMk cId="807542544" sldId="2147480562"/>
        </pc:sldMkLst>
      </pc:sldChg>
      <pc:sldChg chg="del">
        <pc:chgData name="Janarthanan Selvaraj" userId="6602e38f-3d91-48ea-8748-de1399c0a65e" providerId="ADAL" clId="{CB6BB9DD-F210-41FD-B1F8-8867EDF758EE}" dt="2024-05-31T09:32:52.908" v="9" actId="47"/>
        <pc:sldMkLst>
          <pc:docMk/>
          <pc:sldMk cId="3806440285" sldId="2147480563"/>
        </pc:sldMkLst>
      </pc:sldChg>
      <pc:sldMasterChg chg="del delSldLayout">
        <pc:chgData name="Janarthanan Selvaraj" userId="6602e38f-3d91-48ea-8748-de1399c0a65e" providerId="ADAL" clId="{CB6BB9DD-F210-41FD-B1F8-8867EDF758EE}" dt="2024-05-31T09:32:53.493" v="10" actId="47"/>
        <pc:sldMasterMkLst>
          <pc:docMk/>
          <pc:sldMasterMk cId="3307896956" sldId="2147483744"/>
        </pc:sldMasterMkLst>
        <pc:sldLayoutChg chg="del">
          <pc:chgData name="Janarthanan Selvaraj" userId="6602e38f-3d91-48ea-8748-de1399c0a65e" providerId="ADAL" clId="{CB6BB9DD-F210-41FD-B1F8-8867EDF758EE}" dt="2024-05-31T09:32:53.493" v="10" actId="47"/>
          <pc:sldLayoutMkLst>
            <pc:docMk/>
            <pc:sldMasterMk cId="3307896956" sldId="2147483744"/>
            <pc:sldLayoutMk cId="3052251140" sldId="2147483745"/>
          </pc:sldLayoutMkLst>
        </pc:sldLayoutChg>
        <pc:sldLayoutChg chg="del">
          <pc:chgData name="Janarthanan Selvaraj" userId="6602e38f-3d91-48ea-8748-de1399c0a65e" providerId="ADAL" clId="{CB6BB9DD-F210-41FD-B1F8-8867EDF758EE}" dt="2024-05-31T09:32:53.493" v="10" actId="47"/>
          <pc:sldLayoutMkLst>
            <pc:docMk/>
            <pc:sldMasterMk cId="3307896956" sldId="2147483744"/>
            <pc:sldLayoutMk cId="497522200" sldId="2147483746"/>
          </pc:sldLayoutMkLst>
        </pc:sldLayoutChg>
        <pc:sldLayoutChg chg="del">
          <pc:chgData name="Janarthanan Selvaraj" userId="6602e38f-3d91-48ea-8748-de1399c0a65e" providerId="ADAL" clId="{CB6BB9DD-F210-41FD-B1F8-8867EDF758EE}" dt="2024-05-31T09:32:53.493" v="10" actId="47"/>
          <pc:sldLayoutMkLst>
            <pc:docMk/>
            <pc:sldMasterMk cId="3307896956" sldId="2147483744"/>
            <pc:sldLayoutMk cId="2199748403" sldId="2147483747"/>
          </pc:sldLayoutMkLst>
        </pc:sldLayoutChg>
        <pc:sldLayoutChg chg="del">
          <pc:chgData name="Janarthanan Selvaraj" userId="6602e38f-3d91-48ea-8748-de1399c0a65e" providerId="ADAL" clId="{CB6BB9DD-F210-41FD-B1F8-8867EDF758EE}" dt="2024-05-31T09:32:53.493" v="10" actId="47"/>
          <pc:sldLayoutMkLst>
            <pc:docMk/>
            <pc:sldMasterMk cId="3307896956" sldId="2147483744"/>
            <pc:sldLayoutMk cId="3917669660" sldId="2147483748"/>
          </pc:sldLayoutMkLst>
        </pc:sldLayoutChg>
        <pc:sldLayoutChg chg="del">
          <pc:chgData name="Janarthanan Selvaraj" userId="6602e38f-3d91-48ea-8748-de1399c0a65e" providerId="ADAL" clId="{CB6BB9DD-F210-41FD-B1F8-8867EDF758EE}" dt="2024-05-31T09:32:53.493" v="10" actId="47"/>
          <pc:sldLayoutMkLst>
            <pc:docMk/>
            <pc:sldMasterMk cId="3307896956" sldId="2147483744"/>
            <pc:sldLayoutMk cId="1794479623" sldId="2147483749"/>
          </pc:sldLayoutMkLst>
        </pc:sldLayoutChg>
        <pc:sldLayoutChg chg="del">
          <pc:chgData name="Janarthanan Selvaraj" userId="6602e38f-3d91-48ea-8748-de1399c0a65e" providerId="ADAL" clId="{CB6BB9DD-F210-41FD-B1F8-8867EDF758EE}" dt="2024-05-31T09:32:53.493" v="10" actId="47"/>
          <pc:sldLayoutMkLst>
            <pc:docMk/>
            <pc:sldMasterMk cId="3307896956" sldId="2147483744"/>
            <pc:sldLayoutMk cId="3024369966" sldId="21474837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82B2-F500-4AC0-9E18-0F0F19278C0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E747-B359-4E75-82AC-583536C1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6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82B2-F500-4AC0-9E18-0F0F19278C0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E747-B359-4E75-82AC-583536C1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82B2-F500-4AC0-9E18-0F0F19278C0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E747-B359-4E75-82AC-583536C1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6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82B2-F500-4AC0-9E18-0F0F19278C0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E747-B359-4E75-82AC-583536C1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6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82B2-F500-4AC0-9E18-0F0F19278C0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E747-B359-4E75-82AC-583536C1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1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82B2-F500-4AC0-9E18-0F0F19278C0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E747-B359-4E75-82AC-583536C1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5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82B2-F500-4AC0-9E18-0F0F19278C0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E747-B359-4E75-82AC-583536C1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9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82B2-F500-4AC0-9E18-0F0F19278C0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E747-B359-4E75-82AC-583536C1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4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82B2-F500-4AC0-9E18-0F0F19278C0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E747-B359-4E75-82AC-583536C1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2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82B2-F500-4AC0-9E18-0F0F19278C0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E747-B359-4E75-82AC-583536C1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2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82B2-F500-4AC0-9E18-0F0F19278C0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E747-B359-4E75-82AC-583536C1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5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E82B2-F500-4AC0-9E18-0F0F19278C0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7E747-B359-4E75-82AC-583536C19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9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robot sitting in a web&#10;&#10;Description automatically generated">
            <a:extLst>
              <a:ext uri="{FF2B5EF4-FFF2-40B4-BE49-F238E27FC236}">
                <a16:creationId xmlns:a16="http://schemas.microsoft.com/office/drawing/2014/main" id="{6F0CD656-469F-CEB3-B592-FD8E60EDC05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1234" r="9089" b="684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61B3BE-8282-5315-7491-9E90EF2C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309" y="1096917"/>
            <a:ext cx="4023360" cy="3446487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Deep Dive into AI Agents using Semantic Kernel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9C7687-838B-82AE-9E8A-F80F6124D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823" y="5778297"/>
            <a:ext cx="3095162" cy="4540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Janarthanan Selvaraj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617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863085-A8B0-F631-0585-77D0BAA1D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03C5CB1-0724-8797-BCBD-CB94A0788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5AC21E7-63F2-7400-4808-AAD996A8F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8A219-03E8-17F5-487A-6FFA804F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Agents Components</a:t>
            </a:r>
            <a:endParaRPr lang="en-IN" sz="2400" b="1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8D0981-BBAC-2816-D8EC-352433BC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586" y="1339259"/>
            <a:ext cx="5785726" cy="1513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4592C6-8723-41CF-4143-5FBDD1C72BB2}"/>
              </a:ext>
            </a:extLst>
          </p:cNvPr>
          <p:cNvSpPr txBox="1"/>
          <p:nvPr/>
        </p:nvSpPr>
        <p:spPr>
          <a:xfrm>
            <a:off x="5382228" y="3599727"/>
            <a:ext cx="51623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Retrieve the information –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Plan how to use that information –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Planners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Respond back to user or perform an action -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Personas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50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B8F3C4-A9BF-40B2-768E-60F16449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7E05DFE-8157-AB2E-7DA7-2E15EAD26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E4A289A-AB2C-396B-6459-09DE009A7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DD1CE-2463-1E63-141A-7381874C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Prerequisites</a:t>
            </a:r>
            <a:endParaRPr lang="en-IN" sz="2400" b="1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C91BB-FBEC-85A3-D478-FF9CE1189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31" y="1890601"/>
            <a:ext cx="6376969" cy="37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4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B29783-AF3C-CE87-3347-B0C4A2EF5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DCB704C-9BCA-691A-0B13-76D85CC54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4D7BE85-810D-EB40-16B8-3991D0F43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77763-8298-4879-5916-A3C090CF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to build your Kernel?</a:t>
            </a:r>
            <a:endParaRPr lang="en-IN" sz="2400" b="1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CA870-2272-8B25-BAB4-E0755092D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422" y="1699110"/>
            <a:ext cx="7104574" cy="38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62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2D5789-8A54-1463-9D3D-F3D05BD17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42CF220-9507-86B2-2DC9-28D6A9331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E678E73-AF52-C550-06EA-F8EF0DF12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7B54E-CB05-F44D-CDA9-E230DBC4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Built-in Plugins</a:t>
            </a:r>
            <a:endParaRPr lang="en-IN" sz="2400" b="1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1A104-7CB7-1BD2-2416-D2119DC6A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510" y="1213885"/>
            <a:ext cx="5919729" cy="46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34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9882B7-43BD-2B9C-50E9-DBAFAFB0C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AE80D9D-F824-A762-EBE1-358EBF992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C60771A-6B41-8998-59D0-6952E68E2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B169C-D250-4771-3900-D3541A34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Create Prompt Templates</a:t>
            </a:r>
            <a:endParaRPr lang="en-IN" sz="2400" b="1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F4E26C-0D7A-52AC-8DE7-8CB536EF5785}"/>
              </a:ext>
            </a:extLst>
          </p:cNvPr>
          <p:cNvSpPr txBox="1"/>
          <p:nvPr/>
        </p:nvSpPr>
        <p:spPr>
          <a:xfrm>
            <a:off x="5046562" y="1614733"/>
            <a:ext cx="61114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The Semantic Kernel SDK supports a templating language that allows you to use expressions and variables in your natural language prompts.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To embed expressions in your prompts, the templating language uses curly brackets {{...}}.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60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E92A00-3E9F-D704-AEF5-ACD40590A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D3DED4A-690F-9643-643B-04A911493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8CCCB0D-8E6A-F5C4-CCD8-B4E2752C5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6E9E9-9774-E57C-8EE9-4D460719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 Personas in Prompts</a:t>
            </a:r>
            <a:endParaRPr lang="en-IN" sz="2400" b="1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0CDFC2-A05C-6D5D-6179-31798E39625D}"/>
              </a:ext>
            </a:extLst>
          </p:cNvPr>
          <p:cNvSpPr txBox="1"/>
          <p:nvPr/>
        </p:nvSpPr>
        <p:spPr>
          <a:xfrm>
            <a:off x="5046562" y="1614733"/>
            <a:ext cx="61114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6161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Assigning personas to your prompts can improve the quality of the responses generated by the large language model (LLM).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6161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6161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Personas provide context to the LLM, allowing it to consistently generate responses that are better aligned with your user's intent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06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D4F795-BA27-9D70-E410-D2E7E74C9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3B30329-75CC-81A3-C391-C8077C02C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C72E91E-1D44-DB3F-BD6D-37445CF67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83076-73B2-789C-C0FF-FDA3F512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Hands-on</a:t>
            </a:r>
            <a:endParaRPr lang="en-IN" sz="2400" b="1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5613C-A68E-C705-3254-193AB1931B22}"/>
              </a:ext>
            </a:extLst>
          </p:cNvPr>
          <p:cNvSpPr txBox="1"/>
          <p:nvPr/>
        </p:nvSpPr>
        <p:spPr>
          <a:xfrm>
            <a:off x="5046562" y="1614733"/>
            <a:ext cx="611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Let's see the hands-on Demo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371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a849535\Downloads\7bCE.gif7bCE">
            <a:extLst>
              <a:ext uri="{FF2B5EF4-FFF2-40B4-BE49-F238E27FC236}">
                <a16:creationId xmlns:a16="http://schemas.microsoft.com/office/drawing/2014/main" id="{004D398E-B01B-6F38-0BE2-623D66491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36" y="643467"/>
            <a:ext cx="9912927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485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7" name="Rectangle 1116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9" name="Oval 11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BE325-9E95-C197-FD22-8008804E8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278" y="1233241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</a:p>
        </p:txBody>
      </p:sp>
      <p:sp>
        <p:nvSpPr>
          <p:cNvPr id="1121" name="Freeform: Shape 112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3" name="Freeform: Shape 112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5" name="Freeform: Shape 112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7" name="Freeform: Shape 112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9" name="Freeform: Shape 112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1" name="Freeform: Shape 113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ADC06F-482B-62F9-89FE-9901B63DAE24}"/>
              </a:ext>
            </a:extLst>
          </p:cNvPr>
          <p:cNvSpPr txBox="1"/>
          <p:nvPr/>
        </p:nvSpPr>
        <p:spPr>
          <a:xfrm>
            <a:off x="6847394" y="719559"/>
            <a:ext cx="4876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Semantic</a:t>
            </a:r>
            <a:r>
              <a:rPr lang="en-US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Kernel – in a nutshell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AI Agents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AI Agents Capabilities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Why Semantic Kernel?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Semantic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Kernel Architecture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AI Agents Components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Building your First Agents – Hands-on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Built-in Plugins – Hands-on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Creating Prompt Templates – Hands-on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Use Personas in Prompts – Hands-on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86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9696D3-3F9C-42D2-AC89-7E1229CE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Semantic Kernel?</a:t>
            </a:r>
            <a:endParaRPr lang="en-IN" sz="2400" b="1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4AF271-FFE5-7020-35D3-1DD78978B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205" y="920742"/>
            <a:ext cx="5008332" cy="501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3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F01EA6-3E7B-5920-4AA8-977BFA3C0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54D2EAD-3708-8092-75B2-8597225F8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A8EA1D3-8195-98F4-3B01-367B5DC0B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ED02F-A936-CDDB-46AD-C538ED85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Supported Semantic Kernel Languages</a:t>
            </a:r>
            <a:endParaRPr lang="en-IN" sz="2400" b="1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ACE8C-8057-AF3C-0649-2C2F9B00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188" y="950587"/>
            <a:ext cx="5858764" cy="54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2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715E18-93A7-B31C-CFE4-132C0D88E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1BE8BBA-6BB2-A79A-4EBA-6A9C3FE44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685B6F1-7050-0909-9B8D-27C799A610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42C9E-258B-DA34-1A80-5B987D8B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Supported AI Endpoints</a:t>
            </a:r>
            <a:endParaRPr lang="en-IN" sz="2400" b="1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 descr="Manufacturing | Custom Next-Gen Product Solutions">
            <a:extLst>
              <a:ext uri="{FF2B5EF4-FFF2-40B4-BE49-F238E27FC236}">
                <a16:creationId xmlns:a16="http://schemas.microsoft.com/office/drawing/2014/main" id="{42B60DF0-AA79-56FE-785C-352CAD645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822" y="2025570"/>
            <a:ext cx="6768748" cy="232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7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D9C0EB-74E4-0262-BDEB-83B0B6080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BC13D39-75E5-02D4-7EDA-9CA364CA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7557BA6-4389-11EB-E5E6-19D64F64B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CB270-10FC-C7F1-5A55-3CAA0CDA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What’s an AI Agents?</a:t>
            </a:r>
            <a:endParaRPr lang="en-IN" sz="2400" b="1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636A2-DE55-00F5-2DA4-121F24462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401" y="2162977"/>
            <a:ext cx="7418231" cy="253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9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230D83-7E57-95B2-FB73-056284FBB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DAD3493-FD93-C2C5-A654-9278EE0F4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7353783-E1B4-FC63-54BE-D288867DB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B4B00-52F6-2DA9-AA10-4A4EF9E3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AI Agents Capabilities</a:t>
            </a:r>
            <a:endParaRPr lang="en-IN" sz="2400" b="1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4DF28F-A7DB-6FA5-F7B2-F6C66A7FA9FB}"/>
              </a:ext>
            </a:extLst>
          </p:cNvPr>
          <p:cNvSpPr/>
          <p:nvPr/>
        </p:nvSpPr>
        <p:spPr>
          <a:xfrm>
            <a:off x="5108535" y="949162"/>
            <a:ext cx="6245265" cy="117572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5" name="Rectangle 4" descr="Barcode">
            <a:extLst>
              <a:ext uri="{FF2B5EF4-FFF2-40B4-BE49-F238E27FC236}">
                <a16:creationId xmlns:a16="http://schemas.microsoft.com/office/drawing/2014/main" id="{3EB6E563-9BDB-8DE0-FA47-1587BB73008C}"/>
              </a:ext>
            </a:extLst>
          </p:cNvPr>
          <p:cNvSpPr/>
          <p:nvPr/>
        </p:nvSpPr>
        <p:spPr>
          <a:xfrm>
            <a:off x="5464192" y="1213701"/>
            <a:ext cx="646650" cy="64665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CB4A65-4A47-24C7-6A2D-F788E48A7F17}"/>
              </a:ext>
            </a:extLst>
          </p:cNvPr>
          <p:cNvGrpSpPr/>
          <p:nvPr/>
        </p:nvGrpSpPr>
        <p:grpSpPr>
          <a:xfrm>
            <a:off x="6466500" y="949162"/>
            <a:ext cx="4887299" cy="1175727"/>
            <a:chOff x="1357965" y="2319"/>
            <a:chExt cx="4887299" cy="117572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1459264-6ACF-5FA5-2B3A-8D653A61CC64}"/>
                </a:ext>
              </a:extLst>
            </p:cNvPr>
            <p:cNvSpPr/>
            <p:nvPr/>
          </p:nvSpPr>
          <p:spPr>
            <a:xfrm>
              <a:off x="1357965" y="2319"/>
              <a:ext cx="4887299" cy="11757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A682C8-0B8E-7931-C66F-A2E4AC1BC869}"/>
                </a:ext>
              </a:extLst>
            </p:cNvPr>
            <p:cNvSpPr txBox="1"/>
            <p:nvPr/>
          </p:nvSpPr>
          <p:spPr>
            <a:xfrm>
              <a:off x="1357965" y="2319"/>
              <a:ext cx="4887299" cy="11757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4431" tIns="124431" rIns="124431" bIns="124431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b="0" i="0" kern="1200"/>
                <a:t>Write code</a:t>
              </a:r>
              <a:endParaRPr lang="en-US" sz="2200" kern="1200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440FF0-3AA4-26B1-41D4-FFED32A3F90A}"/>
              </a:ext>
            </a:extLst>
          </p:cNvPr>
          <p:cNvSpPr/>
          <p:nvPr/>
        </p:nvSpPr>
        <p:spPr>
          <a:xfrm>
            <a:off x="5108535" y="2418822"/>
            <a:ext cx="6245265" cy="117572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 descr="Envelope">
            <a:extLst>
              <a:ext uri="{FF2B5EF4-FFF2-40B4-BE49-F238E27FC236}">
                <a16:creationId xmlns:a16="http://schemas.microsoft.com/office/drawing/2014/main" id="{BF98B792-C9DB-DDC9-813D-9DD3CDF55BB4}"/>
              </a:ext>
            </a:extLst>
          </p:cNvPr>
          <p:cNvSpPr/>
          <p:nvPr/>
        </p:nvSpPr>
        <p:spPr>
          <a:xfrm>
            <a:off x="5464192" y="2683361"/>
            <a:ext cx="646650" cy="64665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1F06E09-A497-24E7-2472-68434C52E028}"/>
              </a:ext>
            </a:extLst>
          </p:cNvPr>
          <p:cNvGrpSpPr/>
          <p:nvPr/>
        </p:nvGrpSpPr>
        <p:grpSpPr>
          <a:xfrm>
            <a:off x="6466500" y="2418822"/>
            <a:ext cx="4887299" cy="1175727"/>
            <a:chOff x="1357965" y="1471979"/>
            <a:chExt cx="4887299" cy="117572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9D60998-C99B-EB4D-A4E8-9A7CD222FF1A}"/>
                </a:ext>
              </a:extLst>
            </p:cNvPr>
            <p:cNvSpPr/>
            <p:nvPr/>
          </p:nvSpPr>
          <p:spPr>
            <a:xfrm>
              <a:off x="1357965" y="1471979"/>
              <a:ext cx="4887299" cy="11757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3C8273-6566-75D3-EC24-0FDF33CECE61}"/>
                </a:ext>
              </a:extLst>
            </p:cNvPr>
            <p:cNvSpPr txBox="1"/>
            <p:nvPr/>
          </p:nvSpPr>
          <p:spPr>
            <a:xfrm>
              <a:off x="1357965" y="1471979"/>
              <a:ext cx="4887299" cy="11757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4431" tIns="124431" rIns="124431" bIns="124431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b="0" i="0" kern="1200"/>
                <a:t>Compose emails</a:t>
              </a:r>
              <a:endParaRPr lang="en-US" sz="2200" kern="120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1155E0-F934-30CF-0991-E7531AAE07BD}"/>
              </a:ext>
            </a:extLst>
          </p:cNvPr>
          <p:cNvSpPr/>
          <p:nvPr/>
        </p:nvSpPr>
        <p:spPr>
          <a:xfrm>
            <a:off x="5108535" y="3888482"/>
            <a:ext cx="6245265" cy="117572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Rectangle 10" descr="Meeting">
            <a:extLst>
              <a:ext uri="{FF2B5EF4-FFF2-40B4-BE49-F238E27FC236}">
                <a16:creationId xmlns:a16="http://schemas.microsoft.com/office/drawing/2014/main" id="{37AD3B39-DA37-8DBB-1DFE-8188C2DB653A}"/>
              </a:ext>
            </a:extLst>
          </p:cNvPr>
          <p:cNvSpPr/>
          <p:nvPr/>
        </p:nvSpPr>
        <p:spPr>
          <a:xfrm>
            <a:off x="5464192" y="4153021"/>
            <a:ext cx="646650" cy="646650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8C5D30-3FB4-D3A7-4634-54B6D9355A39}"/>
              </a:ext>
            </a:extLst>
          </p:cNvPr>
          <p:cNvGrpSpPr/>
          <p:nvPr/>
        </p:nvGrpSpPr>
        <p:grpSpPr>
          <a:xfrm>
            <a:off x="6466500" y="3888482"/>
            <a:ext cx="4887299" cy="1175727"/>
            <a:chOff x="1357965" y="2941639"/>
            <a:chExt cx="4887299" cy="117572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2CB932-C93F-39C1-54B9-BB33F6751116}"/>
                </a:ext>
              </a:extLst>
            </p:cNvPr>
            <p:cNvSpPr/>
            <p:nvPr/>
          </p:nvSpPr>
          <p:spPr>
            <a:xfrm>
              <a:off x="1357965" y="2941639"/>
              <a:ext cx="4887299" cy="11757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B34C02-79ED-9837-5EE7-EF4F85806A23}"/>
                </a:ext>
              </a:extLst>
            </p:cNvPr>
            <p:cNvSpPr txBox="1"/>
            <p:nvPr/>
          </p:nvSpPr>
          <p:spPr>
            <a:xfrm>
              <a:off x="1357965" y="2941639"/>
              <a:ext cx="4887299" cy="11757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4431" tIns="124431" rIns="124431" bIns="124431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b="0" i="0" kern="1200"/>
                <a:t>Summarize meetings</a:t>
              </a:r>
              <a:endParaRPr lang="en-US" sz="2200" kern="1200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B86E07-0AC9-A387-AEA0-2F0D887F7639}"/>
              </a:ext>
            </a:extLst>
          </p:cNvPr>
          <p:cNvSpPr/>
          <p:nvPr/>
        </p:nvSpPr>
        <p:spPr>
          <a:xfrm>
            <a:off x="5108535" y="5358142"/>
            <a:ext cx="6245265" cy="117572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 descr="Checkmark">
            <a:extLst>
              <a:ext uri="{FF2B5EF4-FFF2-40B4-BE49-F238E27FC236}">
                <a16:creationId xmlns:a16="http://schemas.microsoft.com/office/drawing/2014/main" id="{9EEB6838-FA7D-6127-8A8B-7655F546A3F8}"/>
              </a:ext>
            </a:extLst>
          </p:cNvPr>
          <p:cNvSpPr/>
          <p:nvPr/>
        </p:nvSpPr>
        <p:spPr>
          <a:xfrm>
            <a:off x="5464192" y="5622681"/>
            <a:ext cx="646650" cy="646650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3F806BC-2091-49D1-3B4E-2E56BF70D3FF}"/>
              </a:ext>
            </a:extLst>
          </p:cNvPr>
          <p:cNvGrpSpPr/>
          <p:nvPr/>
        </p:nvGrpSpPr>
        <p:grpSpPr>
          <a:xfrm>
            <a:off x="6466500" y="5358142"/>
            <a:ext cx="4887299" cy="1175727"/>
            <a:chOff x="1357965" y="4411299"/>
            <a:chExt cx="4887299" cy="117572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57B47-18EE-9B20-8CD0-4A44E1592591}"/>
                </a:ext>
              </a:extLst>
            </p:cNvPr>
            <p:cNvSpPr/>
            <p:nvPr/>
          </p:nvSpPr>
          <p:spPr>
            <a:xfrm>
              <a:off x="1357965" y="4411299"/>
              <a:ext cx="4887299" cy="11757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BE3D137-7FA9-01FF-26A3-3593A326C33E}"/>
                </a:ext>
              </a:extLst>
            </p:cNvPr>
            <p:cNvSpPr txBox="1"/>
            <p:nvPr/>
          </p:nvSpPr>
          <p:spPr>
            <a:xfrm>
              <a:off x="1357965" y="4411299"/>
              <a:ext cx="4887299" cy="11757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4431" tIns="124431" rIns="124431" bIns="124431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200" b="0" i="0" kern="1200"/>
                <a:t>Provide recommendations</a:t>
              </a:r>
              <a:endParaRPr lang="en-US" sz="2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71693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C6FAA5-D89D-8EBF-6233-5D3BDA8D6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E57CFC0-31AF-3110-25E3-88E2ED6A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4E650C7-0FD2-15DB-1A55-62C28DA42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E74B6-D589-5496-02B3-0AC52073C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Why Semantic Kernel?</a:t>
            </a:r>
            <a:endParaRPr lang="en-IN" sz="2400" b="1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579B4-DEAD-FD34-431B-5FFF3DA34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71" y="2889368"/>
            <a:ext cx="7318613" cy="153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6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6DEABC-06F6-C2C5-E91F-0F4297227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498B4B9-9428-D4DC-9E25-44DA14EE9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6D0E0B9-AF46-47FA-6AF6-698D180F8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35812-94B1-3871-6526-6976523D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Semantic Kernel Architecture</a:t>
            </a:r>
            <a:endParaRPr lang="en-IN" sz="2400" b="1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6B98FD-9A3A-DAEA-7D38-AFB5B3BB0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618" y="822734"/>
            <a:ext cx="4078577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1989</TotalTime>
  <Words>213</Words>
  <Application>Microsoft Office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Verdana</vt:lpstr>
      <vt:lpstr>Office Theme</vt:lpstr>
      <vt:lpstr>Deep Dive into AI Agents using Semantic Kernel</vt:lpstr>
      <vt:lpstr>Agenda</vt:lpstr>
      <vt:lpstr>What is Semantic Kernel?</vt:lpstr>
      <vt:lpstr>Supported Semantic Kernel Languages</vt:lpstr>
      <vt:lpstr>Supported AI Endpoints</vt:lpstr>
      <vt:lpstr>What’s an AI Agents?</vt:lpstr>
      <vt:lpstr>AI Agents Capabilities</vt:lpstr>
      <vt:lpstr>Why Semantic Kernel?</vt:lpstr>
      <vt:lpstr>Semantic Kernel Architecture</vt:lpstr>
      <vt:lpstr>Agents Components</vt:lpstr>
      <vt:lpstr>Prerequisites</vt:lpstr>
      <vt:lpstr>How to build your Kernel?</vt:lpstr>
      <vt:lpstr>Built-in Plugins</vt:lpstr>
      <vt:lpstr>Create Prompt Templates</vt:lpstr>
      <vt:lpstr>Use Personas in Prompts</vt:lpstr>
      <vt:lpstr>Hands-on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Computing</dc:title>
  <dc:creator>Janarthanan Selvaraj</dc:creator>
  <cp:lastModifiedBy>Janarthanan Selvaraj</cp:lastModifiedBy>
  <cp:revision>4</cp:revision>
  <dcterms:created xsi:type="dcterms:W3CDTF">2023-03-26T12:15:33Z</dcterms:created>
  <dcterms:modified xsi:type="dcterms:W3CDTF">2024-11-25T13:24:40Z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2023-03-26T12:15:33Z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0905e379-3887-489e-9652-8553247b7309</vt:lpwstr>
  </property>
  <property fmtid="{D5CDD505-2E9C-101B-9397-08002B2CF9AE}" pid="8" name="MSIP_Label_e463cba9-5f6c-478d-9329-7b2295e4e8ed_ContentBits">
    <vt:lpwstr>0</vt:lpwstr>
  </property>
  <property fmtid="{D5CDD505-2E9C-101B-9397-08002B2CF9AE}" pid="9" name="MSIP_Label_ecb69475-382c-4c7a-b21d-8ca64eeef1bd_Enabled">
    <vt:lpwstr>true</vt:lpwstr>
  </property>
  <property fmtid="{D5CDD505-2E9C-101B-9397-08002B2CF9AE}" pid="10" name="MSIP_Label_ecb69475-382c-4c7a-b21d-8ca64eeef1bd_SetDate">
    <vt:lpwstr>2024-05-19T15:40:52Z</vt:lpwstr>
  </property>
  <property fmtid="{D5CDD505-2E9C-101B-9397-08002B2CF9AE}" pid="11" name="MSIP_Label_ecb69475-382c-4c7a-b21d-8ca64eeef1bd_Method">
    <vt:lpwstr>Standard</vt:lpwstr>
  </property>
  <property fmtid="{D5CDD505-2E9C-101B-9397-08002B2CF9AE}" pid="12" name="MSIP_Label_ecb69475-382c-4c7a-b21d-8ca64eeef1bd_Name">
    <vt:lpwstr>Eviden For Internal Use - All Employees</vt:lpwstr>
  </property>
  <property fmtid="{D5CDD505-2E9C-101B-9397-08002B2CF9AE}" pid="13" name="MSIP_Label_ecb69475-382c-4c7a-b21d-8ca64eeef1bd_SiteId">
    <vt:lpwstr>7d1c7785-2d8a-437d-b842-1ed5d8fbe00a</vt:lpwstr>
  </property>
  <property fmtid="{D5CDD505-2E9C-101B-9397-08002B2CF9AE}" pid="14" name="MSIP_Label_ecb69475-382c-4c7a-b21d-8ca64eeef1bd_ActionId">
    <vt:lpwstr>ab6cab1c-13a9-463d-b3cf-defa6221e6fa</vt:lpwstr>
  </property>
  <property fmtid="{D5CDD505-2E9C-101B-9397-08002B2CF9AE}" pid="15" name="MSIP_Label_ecb69475-382c-4c7a-b21d-8ca64eeef1bd_ContentBits">
    <vt:lpwstr>0</vt:lpwstr>
  </property>
</Properties>
</file>