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7" r:id="rId2"/>
    <p:sldId id="262" r:id="rId3"/>
    <p:sldId id="2076136320" r:id="rId4"/>
    <p:sldId id="2076136359" r:id="rId5"/>
    <p:sldId id="2076136358" r:id="rId6"/>
    <p:sldId id="2076136338" r:id="rId7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9"/>
      <p:bold r:id="rId10"/>
      <p:italic r:id="rId11"/>
      <p:boldItalic r:id="rId12"/>
    </p:embeddedFont>
    <p:embeddedFont>
      <p:font typeface="Poppins Light" panose="00000400000000000000" pitchFamily="2" charset="0"/>
      <p:regular r:id="rId13"/>
      <p:italic r:id="rId14"/>
    </p:embeddedFont>
    <p:embeddedFont>
      <p:font typeface="Segoe UI" panose="020B0502040204020203" pitchFamily="34" charset="0"/>
      <p:regular r:id="rId15"/>
      <p:bold r:id="rId16"/>
      <p:italic r:id="rId17"/>
      <p:boldItalic r:id="rId18"/>
    </p:embeddedFont>
    <p:embeddedFont>
      <p:font typeface="Segoe UI Light" panose="020B0502040204020203" pitchFamily="34" charset="0"/>
      <p:regular r:id="rId19"/>
      <p:italic r:id="rId20"/>
    </p:embeddedFont>
    <p:embeddedFont>
      <p:font typeface="Segoe UI Semibold (Headings)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10" autoAdjust="0"/>
  </p:normalViewPr>
  <p:slideViewPr>
    <p:cSldViewPr snapToGrid="0">
      <p:cViewPr varScale="1">
        <p:scale>
          <a:sx n="72" d="100"/>
          <a:sy n="72" d="100"/>
        </p:scale>
        <p:origin x="11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2279FB-F9A2-4C63-8036-159ED8100F2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AEEF82-24D0-41EE-B4E3-4BDADB84DD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Meetups</a:t>
          </a:r>
        </a:p>
      </dgm:t>
    </dgm:pt>
    <dgm:pt modelId="{E0652196-15E1-4405-B607-503FF3977711}" type="parTrans" cxnId="{BD4C0B61-D0B3-4DFE-8038-50260989A832}">
      <dgm:prSet/>
      <dgm:spPr/>
      <dgm:t>
        <a:bodyPr/>
        <a:lstStyle/>
        <a:p>
          <a:endParaRPr lang="en-US"/>
        </a:p>
      </dgm:t>
    </dgm:pt>
    <dgm:pt modelId="{AA26660C-F101-4A03-8401-6DF652B2E9FD}" type="sibTrans" cxnId="{BD4C0B61-D0B3-4DFE-8038-50260989A832}">
      <dgm:prSet/>
      <dgm:spPr/>
      <dgm:t>
        <a:bodyPr/>
        <a:lstStyle/>
        <a:p>
          <a:endParaRPr lang="en-US"/>
        </a:p>
      </dgm:t>
    </dgm:pt>
    <dgm:pt modelId="{3CE8C8AD-C04C-430A-91D4-A0087B9C70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Network of Beginners, Professionals &amp; Experts</a:t>
          </a:r>
        </a:p>
      </dgm:t>
    </dgm:pt>
    <dgm:pt modelId="{FD64C687-88A4-46D1-A963-1DA5011F12F2}" type="parTrans" cxnId="{8E8EE2BD-E30E-4ACB-9C57-1B70F692E76A}">
      <dgm:prSet/>
      <dgm:spPr/>
      <dgm:t>
        <a:bodyPr/>
        <a:lstStyle/>
        <a:p>
          <a:endParaRPr lang="en-US"/>
        </a:p>
      </dgm:t>
    </dgm:pt>
    <dgm:pt modelId="{3AB9E390-4933-4A06-B44E-F332D92AF949}" type="sibTrans" cxnId="{8E8EE2BD-E30E-4ACB-9C57-1B70F692E76A}">
      <dgm:prSet/>
      <dgm:spPr/>
      <dgm:t>
        <a:bodyPr/>
        <a:lstStyle/>
        <a:p>
          <a:endParaRPr lang="en-US"/>
        </a:p>
      </dgm:t>
    </dgm:pt>
    <dgm:pt modelId="{EE98422C-FF8E-480E-AC18-6A4223FAE0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Azure Cert Study Jam</a:t>
          </a:r>
        </a:p>
      </dgm:t>
    </dgm:pt>
    <dgm:pt modelId="{EF29C25A-ABFD-4750-A8D6-08CCF4FCA9AE}" type="parTrans" cxnId="{FA65E353-4AFB-458A-B0CD-9F197DC6E8A8}">
      <dgm:prSet/>
      <dgm:spPr/>
      <dgm:t>
        <a:bodyPr/>
        <a:lstStyle/>
        <a:p>
          <a:endParaRPr lang="en-US"/>
        </a:p>
      </dgm:t>
    </dgm:pt>
    <dgm:pt modelId="{D6F9AFF5-823D-468B-A310-80D3556728F6}" type="sibTrans" cxnId="{FA65E353-4AFB-458A-B0CD-9F197DC6E8A8}">
      <dgm:prSet/>
      <dgm:spPr/>
      <dgm:t>
        <a:bodyPr/>
        <a:lstStyle/>
        <a:p>
          <a:endParaRPr lang="en-US"/>
        </a:p>
      </dgm:t>
    </dgm:pt>
    <dgm:pt modelId="{00A15217-21BA-4FB2-974C-6774D08EF452}" type="pres">
      <dgm:prSet presAssocID="{452279FB-F9A2-4C63-8036-159ED8100F27}" presName="root" presStyleCnt="0">
        <dgm:presLayoutVars>
          <dgm:dir/>
          <dgm:resizeHandles val="exact"/>
        </dgm:presLayoutVars>
      </dgm:prSet>
      <dgm:spPr/>
    </dgm:pt>
    <dgm:pt modelId="{D3EB8E53-1FCC-4C49-AB6D-DBA136B7D30A}" type="pres">
      <dgm:prSet presAssocID="{0DAEEF82-24D0-41EE-B4E3-4BDADB84DDDD}" presName="compNode" presStyleCnt="0"/>
      <dgm:spPr/>
    </dgm:pt>
    <dgm:pt modelId="{3C58206B-2659-4FCC-B2E3-457FA1F57794}" type="pres">
      <dgm:prSet presAssocID="{0DAEEF82-24D0-41EE-B4E3-4BDADB84DD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822E947-31B7-4F45-8501-C39027786175}" type="pres">
      <dgm:prSet presAssocID="{0DAEEF82-24D0-41EE-B4E3-4BDADB84DDDD}" presName="spaceRect" presStyleCnt="0"/>
      <dgm:spPr/>
    </dgm:pt>
    <dgm:pt modelId="{109EE232-3330-4E13-93B6-1DCEAEC485BC}" type="pres">
      <dgm:prSet presAssocID="{0DAEEF82-24D0-41EE-B4E3-4BDADB84DDDD}" presName="textRect" presStyleLbl="revTx" presStyleIdx="0" presStyleCnt="3">
        <dgm:presLayoutVars>
          <dgm:chMax val="1"/>
          <dgm:chPref val="1"/>
        </dgm:presLayoutVars>
      </dgm:prSet>
      <dgm:spPr/>
    </dgm:pt>
    <dgm:pt modelId="{4760ED48-758F-45FB-9D3F-85A6AB578467}" type="pres">
      <dgm:prSet presAssocID="{AA26660C-F101-4A03-8401-6DF652B2E9FD}" presName="sibTrans" presStyleCnt="0"/>
      <dgm:spPr/>
    </dgm:pt>
    <dgm:pt modelId="{CD346430-CD13-4940-9756-B042A677A4C2}" type="pres">
      <dgm:prSet presAssocID="{3CE8C8AD-C04C-430A-91D4-A0087B9C70F1}" presName="compNode" presStyleCnt="0"/>
      <dgm:spPr/>
    </dgm:pt>
    <dgm:pt modelId="{75791870-2289-4B0C-B400-7D9A7ECFBCAE}" type="pres">
      <dgm:prSet presAssocID="{3CE8C8AD-C04C-430A-91D4-A0087B9C70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70D14D6D-B84E-43BB-B85F-DEB89E0CC2EE}" type="pres">
      <dgm:prSet presAssocID="{3CE8C8AD-C04C-430A-91D4-A0087B9C70F1}" presName="spaceRect" presStyleCnt="0"/>
      <dgm:spPr/>
    </dgm:pt>
    <dgm:pt modelId="{577DE939-9596-4EC8-88B5-458703019989}" type="pres">
      <dgm:prSet presAssocID="{3CE8C8AD-C04C-430A-91D4-A0087B9C70F1}" presName="textRect" presStyleLbl="revTx" presStyleIdx="1" presStyleCnt="3">
        <dgm:presLayoutVars>
          <dgm:chMax val="1"/>
          <dgm:chPref val="1"/>
        </dgm:presLayoutVars>
      </dgm:prSet>
      <dgm:spPr/>
    </dgm:pt>
    <dgm:pt modelId="{36133790-FA38-4749-9E13-7614B4591322}" type="pres">
      <dgm:prSet presAssocID="{3AB9E390-4933-4A06-B44E-F332D92AF949}" presName="sibTrans" presStyleCnt="0"/>
      <dgm:spPr/>
    </dgm:pt>
    <dgm:pt modelId="{6C84245E-C3C5-4116-8F6A-8131BB4D5834}" type="pres">
      <dgm:prSet presAssocID="{EE98422C-FF8E-480E-AC18-6A4223FAE074}" presName="compNode" presStyleCnt="0"/>
      <dgm:spPr/>
    </dgm:pt>
    <dgm:pt modelId="{7F9BAFA7-A49C-4FE5-A0FF-856267DA0995}" type="pres">
      <dgm:prSet presAssocID="{EE98422C-FF8E-480E-AC18-6A4223FAE0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A3C9A23-6FF2-40C6-B221-0273CD7982DE}" type="pres">
      <dgm:prSet presAssocID="{EE98422C-FF8E-480E-AC18-6A4223FAE074}" presName="spaceRect" presStyleCnt="0"/>
      <dgm:spPr/>
    </dgm:pt>
    <dgm:pt modelId="{7952E1BD-B452-4113-9727-7FCF81661EB2}" type="pres">
      <dgm:prSet presAssocID="{EE98422C-FF8E-480E-AC18-6A4223FAE07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B68C00-2A8A-0D41-9AEE-F403216324AD}" type="presOf" srcId="{EE98422C-FF8E-480E-AC18-6A4223FAE074}" destId="{7952E1BD-B452-4113-9727-7FCF81661EB2}" srcOrd="0" destOrd="0" presId="urn:microsoft.com/office/officeart/2018/2/layout/IconLabelList"/>
    <dgm:cxn modelId="{BD4C0B61-D0B3-4DFE-8038-50260989A832}" srcId="{452279FB-F9A2-4C63-8036-159ED8100F27}" destId="{0DAEEF82-24D0-41EE-B4E3-4BDADB84DDDD}" srcOrd="0" destOrd="0" parTransId="{E0652196-15E1-4405-B607-503FF3977711}" sibTransId="{AA26660C-F101-4A03-8401-6DF652B2E9FD}"/>
    <dgm:cxn modelId="{FA65E353-4AFB-458A-B0CD-9F197DC6E8A8}" srcId="{452279FB-F9A2-4C63-8036-159ED8100F27}" destId="{EE98422C-FF8E-480E-AC18-6A4223FAE074}" srcOrd="2" destOrd="0" parTransId="{EF29C25A-ABFD-4750-A8D6-08CCF4FCA9AE}" sibTransId="{D6F9AFF5-823D-468B-A310-80D3556728F6}"/>
    <dgm:cxn modelId="{219C969D-535C-F04C-A53F-438BEF323CDB}" type="presOf" srcId="{3CE8C8AD-C04C-430A-91D4-A0087B9C70F1}" destId="{577DE939-9596-4EC8-88B5-458703019989}" srcOrd="0" destOrd="0" presId="urn:microsoft.com/office/officeart/2018/2/layout/IconLabelList"/>
    <dgm:cxn modelId="{8E8EE2BD-E30E-4ACB-9C57-1B70F692E76A}" srcId="{452279FB-F9A2-4C63-8036-159ED8100F27}" destId="{3CE8C8AD-C04C-430A-91D4-A0087B9C70F1}" srcOrd="1" destOrd="0" parTransId="{FD64C687-88A4-46D1-A963-1DA5011F12F2}" sibTransId="{3AB9E390-4933-4A06-B44E-F332D92AF949}"/>
    <dgm:cxn modelId="{4E6519DC-A7CD-3845-8BA4-7EBA1CC99076}" type="presOf" srcId="{0DAEEF82-24D0-41EE-B4E3-4BDADB84DDDD}" destId="{109EE232-3330-4E13-93B6-1DCEAEC485BC}" srcOrd="0" destOrd="0" presId="urn:microsoft.com/office/officeart/2018/2/layout/IconLabelList"/>
    <dgm:cxn modelId="{2DCC5AF3-7B36-D541-A162-A552D9AA6C82}" type="presOf" srcId="{452279FB-F9A2-4C63-8036-159ED8100F27}" destId="{00A15217-21BA-4FB2-974C-6774D08EF452}" srcOrd="0" destOrd="0" presId="urn:microsoft.com/office/officeart/2018/2/layout/IconLabelList"/>
    <dgm:cxn modelId="{B7ED5AD0-F81A-D345-8B75-952CCA01A6D3}" type="presParOf" srcId="{00A15217-21BA-4FB2-974C-6774D08EF452}" destId="{D3EB8E53-1FCC-4C49-AB6D-DBA136B7D30A}" srcOrd="0" destOrd="0" presId="urn:microsoft.com/office/officeart/2018/2/layout/IconLabelList"/>
    <dgm:cxn modelId="{9944C64C-09CD-7C43-8752-76BACD59B255}" type="presParOf" srcId="{D3EB8E53-1FCC-4C49-AB6D-DBA136B7D30A}" destId="{3C58206B-2659-4FCC-B2E3-457FA1F57794}" srcOrd="0" destOrd="0" presId="urn:microsoft.com/office/officeart/2018/2/layout/IconLabelList"/>
    <dgm:cxn modelId="{D1B29DB4-23EB-6548-B7C2-2C087AEA8664}" type="presParOf" srcId="{D3EB8E53-1FCC-4C49-AB6D-DBA136B7D30A}" destId="{9822E947-31B7-4F45-8501-C39027786175}" srcOrd="1" destOrd="0" presId="urn:microsoft.com/office/officeart/2018/2/layout/IconLabelList"/>
    <dgm:cxn modelId="{3D4872C9-C2DD-B942-9C9A-9E19F615B140}" type="presParOf" srcId="{D3EB8E53-1FCC-4C49-AB6D-DBA136B7D30A}" destId="{109EE232-3330-4E13-93B6-1DCEAEC485BC}" srcOrd="2" destOrd="0" presId="urn:microsoft.com/office/officeart/2018/2/layout/IconLabelList"/>
    <dgm:cxn modelId="{336AFB9F-A4C8-8342-A1C5-CF9311F60CB7}" type="presParOf" srcId="{00A15217-21BA-4FB2-974C-6774D08EF452}" destId="{4760ED48-758F-45FB-9D3F-85A6AB578467}" srcOrd="1" destOrd="0" presId="urn:microsoft.com/office/officeart/2018/2/layout/IconLabelList"/>
    <dgm:cxn modelId="{8DFB0041-103F-3A49-B1FD-422E0E541030}" type="presParOf" srcId="{00A15217-21BA-4FB2-974C-6774D08EF452}" destId="{CD346430-CD13-4940-9756-B042A677A4C2}" srcOrd="2" destOrd="0" presId="urn:microsoft.com/office/officeart/2018/2/layout/IconLabelList"/>
    <dgm:cxn modelId="{7CBBC48C-6728-714F-9F44-EEAE287042A3}" type="presParOf" srcId="{CD346430-CD13-4940-9756-B042A677A4C2}" destId="{75791870-2289-4B0C-B400-7D9A7ECFBCAE}" srcOrd="0" destOrd="0" presId="urn:microsoft.com/office/officeart/2018/2/layout/IconLabelList"/>
    <dgm:cxn modelId="{0D466593-7629-EF4A-A31E-BB627D85E2F6}" type="presParOf" srcId="{CD346430-CD13-4940-9756-B042A677A4C2}" destId="{70D14D6D-B84E-43BB-B85F-DEB89E0CC2EE}" srcOrd="1" destOrd="0" presId="urn:microsoft.com/office/officeart/2018/2/layout/IconLabelList"/>
    <dgm:cxn modelId="{3EF11AFD-FB54-9E4E-AE29-7E20CD2BA155}" type="presParOf" srcId="{CD346430-CD13-4940-9756-B042A677A4C2}" destId="{577DE939-9596-4EC8-88B5-458703019989}" srcOrd="2" destOrd="0" presId="urn:microsoft.com/office/officeart/2018/2/layout/IconLabelList"/>
    <dgm:cxn modelId="{A9398483-D69E-9340-A694-B4535C11B161}" type="presParOf" srcId="{00A15217-21BA-4FB2-974C-6774D08EF452}" destId="{36133790-FA38-4749-9E13-7614B4591322}" srcOrd="3" destOrd="0" presId="urn:microsoft.com/office/officeart/2018/2/layout/IconLabelList"/>
    <dgm:cxn modelId="{C9C1AB48-DD3D-4C4B-ACCD-528F96D93DF4}" type="presParOf" srcId="{00A15217-21BA-4FB2-974C-6774D08EF452}" destId="{6C84245E-C3C5-4116-8F6A-8131BB4D5834}" srcOrd="4" destOrd="0" presId="urn:microsoft.com/office/officeart/2018/2/layout/IconLabelList"/>
    <dgm:cxn modelId="{9E6D0041-E58A-A94A-9AE9-844ADFEAFBBB}" type="presParOf" srcId="{6C84245E-C3C5-4116-8F6A-8131BB4D5834}" destId="{7F9BAFA7-A49C-4FE5-A0FF-856267DA0995}" srcOrd="0" destOrd="0" presId="urn:microsoft.com/office/officeart/2018/2/layout/IconLabelList"/>
    <dgm:cxn modelId="{ACC7395E-91A3-0445-9AA1-094BC7850A36}" type="presParOf" srcId="{6C84245E-C3C5-4116-8F6A-8131BB4D5834}" destId="{AA3C9A23-6FF2-40C6-B221-0273CD7982DE}" srcOrd="1" destOrd="0" presId="urn:microsoft.com/office/officeart/2018/2/layout/IconLabelList"/>
    <dgm:cxn modelId="{51CD4274-679C-854A-A944-738A5C57AB36}" type="presParOf" srcId="{6C84245E-C3C5-4116-8F6A-8131BB4D5834}" destId="{7952E1BD-B452-4113-9727-7FCF81661E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040B4-D6BB-4331-BC28-BDFEE7FF290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4BA6C5-DF73-48CD-AE01-7A4A02BA35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dirty="0">
              <a:latin typeface="Arial" panose="020B0604020202020204" pitchFamily="34" charset="0"/>
              <a:cs typeface="Arial" panose="020B0604020202020204" pitchFamily="34" charset="0"/>
            </a:rPr>
            <a:t>Tech-talks / workshops</a:t>
          </a:r>
        </a:p>
        <a:p>
          <a:pPr>
            <a:lnSpc>
              <a:spcPct val="100000"/>
            </a:lnSpc>
          </a:pPr>
          <a:r>
            <a:rPr lang="en-US" sz="1100" dirty="0">
              <a:latin typeface="Arial" panose="020B0604020202020204" pitchFamily="34" charset="0"/>
              <a:cs typeface="Arial" panose="020B0604020202020204" pitchFamily="34" charset="0"/>
            </a:rPr>
            <a:t>In Colleges</a:t>
          </a:r>
        </a:p>
      </dgm:t>
    </dgm:pt>
    <dgm:pt modelId="{70364D62-C697-41FB-AF93-48CEDA3C5504}" type="parTrans" cxnId="{C2F4A2B0-67B9-450B-A0C8-8ED935E18694}">
      <dgm:prSet/>
      <dgm:spPr/>
      <dgm:t>
        <a:bodyPr/>
        <a:lstStyle/>
        <a:p>
          <a:endParaRPr lang="en-US"/>
        </a:p>
      </dgm:t>
    </dgm:pt>
    <dgm:pt modelId="{94015577-E337-4B3A-8B4F-DA469690F4BE}" type="sibTrans" cxnId="{C2F4A2B0-67B9-450B-A0C8-8ED935E18694}">
      <dgm:prSet/>
      <dgm:spPr/>
      <dgm:t>
        <a:bodyPr/>
        <a:lstStyle/>
        <a:p>
          <a:endParaRPr lang="en-US"/>
        </a:p>
      </dgm:t>
    </dgm:pt>
    <dgm:pt modelId="{82E4E8BD-21C0-4B2E-B611-DE183CA55321}" type="pres">
      <dgm:prSet presAssocID="{2EB040B4-D6BB-4331-BC28-BDFEE7FF290F}" presName="root" presStyleCnt="0">
        <dgm:presLayoutVars>
          <dgm:dir/>
          <dgm:resizeHandles val="exact"/>
        </dgm:presLayoutVars>
      </dgm:prSet>
      <dgm:spPr/>
    </dgm:pt>
    <dgm:pt modelId="{791C8E5F-F9CD-40ED-AC78-02DF79A554EB}" type="pres">
      <dgm:prSet presAssocID="{894BA6C5-DF73-48CD-AE01-7A4A02BA3586}" presName="compNode" presStyleCnt="0"/>
      <dgm:spPr/>
    </dgm:pt>
    <dgm:pt modelId="{B9E8179D-34CE-4B5E-811D-A4873683530D}" type="pres">
      <dgm:prSet presAssocID="{894BA6C5-DF73-48CD-AE01-7A4A02BA3586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2E8B11B7-2B4A-4945-9108-2EDAAD1D3C9C}" type="pres">
      <dgm:prSet presAssocID="{894BA6C5-DF73-48CD-AE01-7A4A02BA3586}" presName="spaceRect" presStyleCnt="0"/>
      <dgm:spPr/>
    </dgm:pt>
    <dgm:pt modelId="{EE8BC3B6-800E-4D07-A845-D2A11E220568}" type="pres">
      <dgm:prSet presAssocID="{894BA6C5-DF73-48CD-AE01-7A4A02BA3586}" presName="textRect" presStyleLbl="revTx" presStyleIdx="0" presStyleCnt="1" custLinFactNeighborX="132" custLinFactNeighborY="-39329">
        <dgm:presLayoutVars>
          <dgm:chMax val="1"/>
          <dgm:chPref val="1"/>
        </dgm:presLayoutVars>
      </dgm:prSet>
      <dgm:spPr/>
    </dgm:pt>
  </dgm:ptLst>
  <dgm:cxnLst>
    <dgm:cxn modelId="{F24E2203-002B-4128-A700-DB063EEC2B8F}" type="presOf" srcId="{2EB040B4-D6BB-4331-BC28-BDFEE7FF290F}" destId="{82E4E8BD-21C0-4B2E-B611-DE183CA55321}" srcOrd="0" destOrd="0" presId="urn:microsoft.com/office/officeart/2018/2/layout/IconLabelList"/>
    <dgm:cxn modelId="{9B734D50-7BD6-4B63-8976-0FFF114D12D8}" type="presOf" srcId="{894BA6C5-DF73-48CD-AE01-7A4A02BA3586}" destId="{EE8BC3B6-800E-4D07-A845-D2A11E220568}" srcOrd="0" destOrd="0" presId="urn:microsoft.com/office/officeart/2018/2/layout/IconLabelList"/>
    <dgm:cxn modelId="{C2F4A2B0-67B9-450B-A0C8-8ED935E18694}" srcId="{2EB040B4-D6BB-4331-BC28-BDFEE7FF290F}" destId="{894BA6C5-DF73-48CD-AE01-7A4A02BA3586}" srcOrd="0" destOrd="0" parTransId="{70364D62-C697-41FB-AF93-48CEDA3C5504}" sibTransId="{94015577-E337-4B3A-8B4F-DA469690F4BE}"/>
    <dgm:cxn modelId="{C2E3D9F7-2ED5-4554-A3E6-7E2C8A2D301A}" type="presParOf" srcId="{82E4E8BD-21C0-4B2E-B611-DE183CA55321}" destId="{791C8E5F-F9CD-40ED-AC78-02DF79A554EB}" srcOrd="0" destOrd="0" presId="urn:microsoft.com/office/officeart/2018/2/layout/IconLabelList"/>
    <dgm:cxn modelId="{19BBAE45-8D5F-49EA-96BD-A31B719AF453}" type="presParOf" srcId="{791C8E5F-F9CD-40ED-AC78-02DF79A554EB}" destId="{B9E8179D-34CE-4B5E-811D-A4873683530D}" srcOrd="0" destOrd="0" presId="urn:microsoft.com/office/officeart/2018/2/layout/IconLabelList"/>
    <dgm:cxn modelId="{60D48AFC-F6F5-4268-8025-1136B34644FE}" type="presParOf" srcId="{791C8E5F-F9CD-40ED-AC78-02DF79A554EB}" destId="{2E8B11B7-2B4A-4945-9108-2EDAAD1D3C9C}" srcOrd="1" destOrd="0" presId="urn:microsoft.com/office/officeart/2018/2/layout/IconLabelList"/>
    <dgm:cxn modelId="{EBB58DDC-2102-4473-9786-83463F5AF9D2}" type="presParOf" srcId="{791C8E5F-F9CD-40ED-AC78-02DF79A554EB}" destId="{EE8BC3B6-800E-4D07-A845-D2A11E2205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8206B-2659-4FCC-B2E3-457FA1F57794}">
      <dsp:nvSpPr>
        <dsp:cNvPr id="0" name=""/>
        <dsp:cNvSpPr/>
      </dsp:nvSpPr>
      <dsp:spPr>
        <a:xfrm>
          <a:off x="2105013" y="200301"/>
          <a:ext cx="639140" cy="6391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EE232-3330-4E13-93B6-1DCEAEC485BC}">
      <dsp:nvSpPr>
        <dsp:cNvPr id="0" name=""/>
        <dsp:cNvSpPr/>
      </dsp:nvSpPr>
      <dsp:spPr>
        <a:xfrm>
          <a:off x="1714427" y="1052512"/>
          <a:ext cx="1420312" cy="56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 panose="020B0604020202020204" pitchFamily="34" charset="0"/>
              <a:cs typeface="Arial" panose="020B0604020202020204" pitchFamily="34" charset="0"/>
            </a:rPr>
            <a:t>Meetups</a:t>
          </a:r>
        </a:p>
      </dsp:txBody>
      <dsp:txXfrm>
        <a:off x="1714427" y="1052512"/>
        <a:ext cx="1420312" cy="568125"/>
      </dsp:txXfrm>
    </dsp:sp>
    <dsp:sp modelId="{75791870-2289-4B0C-B400-7D9A7ECFBCAE}">
      <dsp:nvSpPr>
        <dsp:cNvPr id="0" name=""/>
        <dsp:cNvSpPr/>
      </dsp:nvSpPr>
      <dsp:spPr>
        <a:xfrm>
          <a:off x="3773880" y="200301"/>
          <a:ext cx="639140" cy="6391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DE939-9596-4EC8-88B5-458703019989}">
      <dsp:nvSpPr>
        <dsp:cNvPr id="0" name=""/>
        <dsp:cNvSpPr/>
      </dsp:nvSpPr>
      <dsp:spPr>
        <a:xfrm>
          <a:off x="3383294" y="1052512"/>
          <a:ext cx="1420312" cy="56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 panose="020B0604020202020204" pitchFamily="34" charset="0"/>
              <a:cs typeface="Arial" panose="020B0604020202020204" pitchFamily="34" charset="0"/>
            </a:rPr>
            <a:t>Network of Beginners, Professionals &amp; Experts</a:t>
          </a:r>
        </a:p>
      </dsp:txBody>
      <dsp:txXfrm>
        <a:off x="3383294" y="1052512"/>
        <a:ext cx="1420312" cy="568125"/>
      </dsp:txXfrm>
    </dsp:sp>
    <dsp:sp modelId="{7F9BAFA7-A49C-4FE5-A0FF-856267DA0995}">
      <dsp:nvSpPr>
        <dsp:cNvPr id="0" name=""/>
        <dsp:cNvSpPr/>
      </dsp:nvSpPr>
      <dsp:spPr>
        <a:xfrm>
          <a:off x="5442747" y="200301"/>
          <a:ext cx="639140" cy="6391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2E1BD-B452-4113-9727-7FCF81661EB2}">
      <dsp:nvSpPr>
        <dsp:cNvPr id="0" name=""/>
        <dsp:cNvSpPr/>
      </dsp:nvSpPr>
      <dsp:spPr>
        <a:xfrm>
          <a:off x="5052161" y="1052512"/>
          <a:ext cx="1420312" cy="56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 panose="020B0604020202020204" pitchFamily="34" charset="0"/>
              <a:cs typeface="Arial" panose="020B0604020202020204" pitchFamily="34" charset="0"/>
            </a:rPr>
            <a:t>Azure Cert Study Jam</a:t>
          </a:r>
        </a:p>
      </dsp:txBody>
      <dsp:txXfrm>
        <a:off x="5052161" y="1052512"/>
        <a:ext cx="1420312" cy="568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8179D-34CE-4B5E-811D-A4873683530D}">
      <dsp:nvSpPr>
        <dsp:cNvPr id="0" name=""/>
        <dsp:cNvSpPr/>
      </dsp:nvSpPr>
      <dsp:spPr>
        <a:xfrm>
          <a:off x="3725233" y="91541"/>
          <a:ext cx="736435" cy="7364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BC3B6-800E-4D07-A845-D2A11E220568}">
      <dsp:nvSpPr>
        <dsp:cNvPr id="0" name=""/>
        <dsp:cNvSpPr/>
      </dsp:nvSpPr>
      <dsp:spPr>
        <a:xfrm>
          <a:off x="3277349" y="816198"/>
          <a:ext cx="1636523" cy="654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 panose="020B0604020202020204" pitchFamily="34" charset="0"/>
              <a:cs typeface="Arial" panose="020B0604020202020204" pitchFamily="34" charset="0"/>
            </a:rPr>
            <a:t>Tech-talks / workshops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Arial" panose="020B0604020202020204" pitchFamily="34" charset="0"/>
              <a:cs typeface="Arial" panose="020B0604020202020204" pitchFamily="34" charset="0"/>
            </a:rPr>
            <a:t>In Colleges</a:t>
          </a:r>
        </a:p>
      </dsp:txBody>
      <dsp:txXfrm>
        <a:off x="3277349" y="816198"/>
        <a:ext cx="1636523" cy="654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1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217" y="994975"/>
            <a:ext cx="7886700" cy="3599053"/>
          </a:xfrm>
        </p:spPr>
        <p:txBody>
          <a:bodyPr/>
          <a:lstStyle>
            <a:lvl1pPr marL="0" indent="0">
              <a:buFont typeface="Segoe UI Light" panose="020B0502040204020203" pitchFamily="34" charset="0"/>
              <a:buNone/>
              <a:defRPr/>
            </a:lvl1pPr>
            <a:lvl2pPr marL="342875" indent="0">
              <a:buFont typeface="Segoe UI Light" panose="020B0502040204020203" pitchFamily="34" charset="0"/>
              <a:buNone/>
              <a:defRPr/>
            </a:lvl2pPr>
            <a:lvl3pPr marL="685749" indent="0">
              <a:buFont typeface="Segoe UI Light" panose="020B0502040204020203" pitchFamily="34" charset="0"/>
              <a:buNone/>
              <a:defRPr/>
            </a:lvl3pPr>
            <a:lvl4pPr marL="1028624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Second level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3217" y="260595"/>
            <a:ext cx="7885872" cy="5809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163724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 with blue Windows logo o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7E2EE96-CAD6-46F7-AEB7-00C81021C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144" y="478774"/>
            <a:ext cx="2020579" cy="37394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l" defTabSz="69955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solidFill>
                  <a:srgbClr val="08023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AD98D2E-15E9-4E97-B820-4F26956CA8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989" y="1356413"/>
            <a:ext cx="6858000" cy="26545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spc="0" baseline="0">
                <a:solidFill>
                  <a:srgbClr val="08023F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BB349-E93D-F78B-9275-58D3025BD773}"/>
              </a:ext>
            </a:extLst>
          </p:cNvPr>
          <p:cNvSpPr txBox="1"/>
          <p:nvPr userDrawn="1"/>
        </p:nvSpPr>
        <p:spPr>
          <a:xfrm>
            <a:off x="250667" y="4771178"/>
            <a:ext cx="2192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1000" b="0" i="0" u="none" strike="noStrike" baseline="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#</a:t>
            </a:r>
            <a:r>
              <a:rPr lang="en-IN" sz="1000" b="0" i="0" u="none" strike="noStrike" baseline="0" dirty="0">
                <a:solidFill>
                  <a:schemeClr val="tx1"/>
                </a:solidFill>
                <a:latin typeface="Poppins Light" pitchFamily="2" charset="77"/>
                <a:cs typeface="Poppins Light" pitchFamily="2" charset="77"/>
              </a:rPr>
              <a:t>Azure Developer Community</a:t>
            </a:r>
            <a:endParaRPr lang="en-US" sz="1000" b="0" i="0" dirty="0">
              <a:solidFill>
                <a:schemeClr val="tx1"/>
              </a:solidFill>
              <a:latin typeface="Poppins Light" pitchFamily="2" charset="77"/>
              <a:cs typeface="Poppins Light" pitchFamily="2" charset="77"/>
            </a:endParaRPr>
          </a:p>
          <a:p>
            <a:endParaRPr lang="en-IN" sz="1000" b="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5513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C65E-7596-4A41-9248-DD166CEB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88431-E960-1E4B-8BB7-5BC05608C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76383-C598-DB4D-B0E2-160CC478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8365-2101-364F-915D-5DAD75855FD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79E3-09D7-FB4A-88BB-7E7C4595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6BA0-1D4D-6540-9FA7-B3009057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678E-F357-854C-A848-24845DDEF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3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40DBD-A47B-2810-BEC3-23388847F3A0}"/>
              </a:ext>
            </a:extLst>
          </p:cNvPr>
          <p:cNvSpPr txBox="1"/>
          <p:nvPr userDrawn="1"/>
        </p:nvSpPr>
        <p:spPr>
          <a:xfrm>
            <a:off x="250666" y="4771178"/>
            <a:ext cx="28887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1000" b="0" i="0" u="none" strike="noStrike" baseline="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#</a:t>
            </a:r>
            <a:r>
              <a:rPr lang="en-IN" sz="1000" b="0" i="0" u="none" strike="noStrike" baseline="0" dirty="0">
                <a:solidFill>
                  <a:schemeClr val="tx1"/>
                </a:solidFill>
                <a:latin typeface="Poppins Light" pitchFamily="2" charset="77"/>
                <a:cs typeface="Poppins Light" pitchFamily="2" charset="77"/>
              </a:rPr>
              <a:t>Azure Developer Community Tamilnadu</a:t>
            </a:r>
            <a:endParaRPr lang="en-US" sz="1000" b="0" i="0" dirty="0">
              <a:solidFill>
                <a:schemeClr val="tx1"/>
              </a:solidFill>
              <a:latin typeface="Poppins Light" pitchFamily="2" charset="77"/>
              <a:cs typeface="Poppins Light" pitchFamily="2" charset="77"/>
            </a:endParaRPr>
          </a:p>
          <a:p>
            <a:endParaRPr lang="en-IN" sz="1000" b="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BD1C682-9E1D-9664-A7A0-6A3072BA950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98850" y="86683"/>
            <a:ext cx="933450" cy="27091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60" r:id="rId8"/>
    <p:sldLayoutId id="2147483663" r:id="rId9"/>
    <p:sldLayoutId id="214748366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0858-4A63-AA49-8A89-09E8D941D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62" y="2683092"/>
            <a:ext cx="8182230" cy="126586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7500" dirty="0"/>
              <a:t>Tamil Nadu</a:t>
            </a:r>
          </a:p>
        </p:txBody>
      </p:sp>
      <p:pic>
        <p:nvPicPr>
          <p:cNvPr id="33" name="Picture 32" descr="Shape, circle&#10;&#10;Description automatically generated">
            <a:extLst>
              <a:ext uri="{FF2B5EF4-FFF2-40B4-BE49-F238E27FC236}">
                <a16:creationId xmlns:a16="http://schemas.microsoft.com/office/drawing/2014/main" id="{7D380F26-78F6-3843-8106-B3DA368608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102394"/>
            <a:ext cx="2468828" cy="1828761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35" name="Picture 34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97D2DFD9-BE9B-1541-BB47-A73DE9D73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000"/>
          </a:blip>
          <a:stretch>
            <a:fillRect/>
          </a:stretch>
        </p:blipFill>
        <p:spPr>
          <a:xfrm>
            <a:off x="6953092" y="0"/>
            <a:ext cx="2108321" cy="2016655"/>
          </a:xfrm>
          <a:prstGeom prst="rect">
            <a:avLst/>
          </a:prstGeom>
        </p:spPr>
      </p:pic>
      <p:pic>
        <p:nvPicPr>
          <p:cNvPr id="37" name="Picture 36" descr="Shape, circle&#10;&#10;Description automatically generated">
            <a:extLst>
              <a:ext uri="{FF2B5EF4-FFF2-40B4-BE49-F238E27FC236}">
                <a16:creationId xmlns:a16="http://schemas.microsoft.com/office/drawing/2014/main" id="{EB7286E2-B465-4A46-83CB-3DEFAE9A9F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3000"/>
          </a:blip>
          <a:stretch>
            <a:fillRect/>
          </a:stretch>
        </p:blipFill>
        <p:spPr>
          <a:xfrm>
            <a:off x="7356201" y="3554146"/>
            <a:ext cx="1784353" cy="1486961"/>
          </a:xfrm>
          <a:prstGeom prst="rect">
            <a:avLst/>
          </a:prstGeom>
        </p:spPr>
      </p:pic>
      <p:pic>
        <p:nvPicPr>
          <p:cNvPr id="39" name="Picture 38" descr="A picture containing building, old, outdoor, black&#10;&#10;Description automatically generated">
            <a:extLst>
              <a:ext uri="{FF2B5EF4-FFF2-40B4-BE49-F238E27FC236}">
                <a16:creationId xmlns:a16="http://schemas.microsoft.com/office/drawing/2014/main" id="{60EA9BDF-44A6-8F4F-BA77-0A2B45342A7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107209" y="3959935"/>
            <a:ext cx="2254410" cy="1183565"/>
          </a:xfrm>
          <a:prstGeom prst="rect">
            <a:avLst/>
          </a:prstGeom>
        </p:spPr>
      </p:pic>
      <p:pic>
        <p:nvPicPr>
          <p:cNvPr id="4" name="Picture 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7A1E8A5-D4CA-3F4C-953E-6F5B887146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535" y="1101061"/>
            <a:ext cx="4821437" cy="1839958"/>
          </a:xfrm>
          <a:prstGeom prst="rect">
            <a:avLst/>
          </a:prstGeom>
        </p:spPr>
      </p:pic>
      <p:pic>
        <p:nvPicPr>
          <p:cNvPr id="10" name="Picture 9" descr="A qr code with a few squares&#10;&#10;Description automatically generated">
            <a:extLst>
              <a:ext uri="{FF2B5EF4-FFF2-40B4-BE49-F238E27FC236}">
                <a16:creationId xmlns:a16="http://schemas.microsoft.com/office/drawing/2014/main" id="{8EA10054-C6CB-1F71-23A7-3DB3AFDDA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791" y="1931155"/>
            <a:ext cx="1563624" cy="1563624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B84B0CCF-32C0-B30F-4907-C7B66F095D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1139" y="1931155"/>
            <a:ext cx="1563624" cy="15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4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73F3-1087-5F41-9751-401CD76E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475522"/>
            <a:ext cx="8191230" cy="98602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5400" dirty="0"/>
              <a:t>What we do?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3EE64570-D3D5-429F-BE63-6B08BD3A5B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9935" y="1561089"/>
          <a:ext cx="8186902" cy="1820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6E7CD1-AD5D-4010-9234-D67F7890C0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128374"/>
              </p:ext>
            </p:extLst>
          </p:nvPr>
        </p:nvGraphicFramePr>
        <p:xfrm>
          <a:off x="476250" y="3126727"/>
          <a:ext cx="8186902" cy="18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447380537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55;p13">
            <a:extLst>
              <a:ext uri="{FF2B5EF4-FFF2-40B4-BE49-F238E27FC236}">
                <a16:creationId xmlns:a16="http://schemas.microsoft.com/office/drawing/2014/main" id="{362E8B59-6A50-5587-720A-A171CE153861}"/>
              </a:ext>
            </a:extLst>
          </p:cNvPr>
          <p:cNvSpPr txBox="1">
            <a:spLocks/>
          </p:cNvSpPr>
          <p:nvPr/>
        </p:nvSpPr>
        <p:spPr>
          <a:xfrm>
            <a:off x="311700" y="363126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755" dirty="0">
                <a:solidFill>
                  <a:schemeClr val="dk1"/>
                </a:solidFill>
                <a:latin typeface="Segoe UI" panose="020B0502040204020203" pitchFamily="34" charset="0"/>
                <a:ea typeface="Rubik Light"/>
                <a:cs typeface="Segoe UI" panose="020B0502040204020203" pitchFamily="34" charset="0"/>
                <a:sym typeface="Rubik Light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25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55;p13">
            <a:extLst>
              <a:ext uri="{FF2B5EF4-FFF2-40B4-BE49-F238E27FC236}">
                <a16:creationId xmlns:a16="http://schemas.microsoft.com/office/drawing/2014/main" id="{362E8B59-6A50-5587-720A-A171CE153861}"/>
              </a:ext>
            </a:extLst>
          </p:cNvPr>
          <p:cNvSpPr txBox="1">
            <a:spLocks/>
          </p:cNvSpPr>
          <p:nvPr/>
        </p:nvSpPr>
        <p:spPr>
          <a:xfrm>
            <a:off x="311700" y="363126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755" dirty="0">
                <a:solidFill>
                  <a:schemeClr val="dk1"/>
                </a:solidFill>
                <a:latin typeface="Segoe UI" panose="020B0502040204020203" pitchFamily="34" charset="0"/>
                <a:ea typeface="Rubik Light"/>
                <a:cs typeface="Segoe UI" panose="020B0502040204020203" pitchFamily="34" charset="0"/>
                <a:sym typeface="Rubik Light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A hexagon with a city and beach&#10;&#10;Description automatically generated">
            <a:extLst>
              <a:ext uri="{FF2B5EF4-FFF2-40B4-BE49-F238E27FC236}">
                <a16:creationId xmlns:a16="http://schemas.microsoft.com/office/drawing/2014/main" id="{6BBC9BA7-5AA3-FD68-AE67-F8CA6B9AC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7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7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54;p13">
            <a:extLst>
              <a:ext uri="{FF2B5EF4-FFF2-40B4-BE49-F238E27FC236}">
                <a16:creationId xmlns:a16="http://schemas.microsoft.com/office/drawing/2014/main" id="{2E743BD8-E907-CE58-87FA-26F528538084}"/>
              </a:ext>
            </a:extLst>
          </p:cNvPr>
          <p:cNvSpPr txBox="1">
            <a:spLocks/>
          </p:cNvSpPr>
          <p:nvPr/>
        </p:nvSpPr>
        <p:spPr>
          <a:xfrm>
            <a:off x="311700" y="1276591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defTabSz="699556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lang="en-US" sz="2700" b="0" i="0" u="none" strike="noStrike" kern="1200" cap="none" spc="-38" baseline="0" dirty="0">
                <a:ln w="3175">
                  <a:noFill/>
                </a:ln>
                <a:solidFill>
                  <a:srgbClr val="08023F"/>
                </a:solidFill>
                <a:effectLst/>
                <a:latin typeface="+mj-lt"/>
                <a:ea typeface="+mn-ea"/>
                <a:cs typeface="Segoe UI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4000" b="1" dirty="0">
                <a:latin typeface="Segoe UI Semibold (Headings)" panose="020B0604020202020204" charset="0"/>
                <a:cs typeface="Segoe UI Semibold (Headings)" panose="020B0604020202020204" charset="0"/>
              </a:rPr>
              <a:t>Title</a:t>
            </a:r>
          </a:p>
        </p:txBody>
      </p:sp>
      <p:sp>
        <p:nvSpPr>
          <p:cNvPr id="38" name="Google Shape;55;p13">
            <a:extLst>
              <a:ext uri="{FF2B5EF4-FFF2-40B4-BE49-F238E27FC236}">
                <a16:creationId xmlns:a16="http://schemas.microsoft.com/office/drawing/2014/main" id="{362E8B59-6A50-5587-720A-A171CE153861}"/>
              </a:ext>
            </a:extLst>
          </p:cNvPr>
          <p:cNvSpPr txBox="1">
            <a:spLocks/>
          </p:cNvSpPr>
          <p:nvPr/>
        </p:nvSpPr>
        <p:spPr>
          <a:xfrm>
            <a:off x="311700" y="363126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755" dirty="0">
                <a:solidFill>
                  <a:schemeClr val="dk1"/>
                </a:solidFill>
                <a:latin typeface="Segoe UI" panose="020B0502040204020203" pitchFamily="34" charset="0"/>
                <a:ea typeface="Rubik Light"/>
                <a:cs typeface="Segoe UI" panose="020B0502040204020203" pitchFamily="34" charset="0"/>
                <a:sym typeface="Rubik Light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2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74E8-B290-55F5-EA87-9B5D9518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07" y="160686"/>
            <a:ext cx="8520600" cy="841800"/>
          </a:xfrm>
        </p:spPr>
        <p:txBody>
          <a:bodyPr/>
          <a:lstStyle/>
          <a:p>
            <a:r>
              <a:rPr lang="en-US" dirty="0"/>
              <a:t>Speaker Wi-Fi Details</a:t>
            </a:r>
          </a:p>
        </p:txBody>
      </p:sp>
    </p:spTree>
    <p:extLst>
      <p:ext uri="{BB962C8B-B14F-4D97-AF65-F5344CB8AC3E}">
        <p14:creationId xmlns:p14="http://schemas.microsoft.com/office/powerpoint/2010/main" val="2131383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azconf</Template>
  <TotalTime>9438</TotalTime>
  <Words>30</Words>
  <Application>Microsoft Office PowerPoint</Application>
  <PresentationFormat>On-screen Show (16:9)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Poppins Light</vt:lpstr>
      <vt:lpstr>Poppins</vt:lpstr>
      <vt:lpstr>Segoe UI Light</vt:lpstr>
      <vt:lpstr>Segoe UI Semibold (Headings)</vt:lpstr>
      <vt:lpstr>Segoe UI</vt:lpstr>
      <vt:lpstr>Simple Light</vt:lpstr>
      <vt:lpstr>Tamil Nadu</vt:lpstr>
      <vt:lpstr>What we do?</vt:lpstr>
      <vt:lpstr>PowerPoint Presentation</vt:lpstr>
      <vt:lpstr>PowerPoint Presentation</vt:lpstr>
      <vt:lpstr>PowerPoint Presentation</vt:lpstr>
      <vt:lpstr>Speaker Wi-Fi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Gopal, Navaneethan</dc:creator>
  <cp:lastModifiedBy>Gopal, Navaneethan</cp:lastModifiedBy>
  <cp:revision>55</cp:revision>
  <dcterms:modified xsi:type="dcterms:W3CDTF">2024-02-21T06:15:12Z</dcterms:modified>
</cp:coreProperties>
</file>