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66" d="100"/>
          <a:sy n="66" d="100"/>
        </p:scale>
        <p:origin x="8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327509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334419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1415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1231681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3843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145139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1742129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249226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270178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07E92-F05A-4CCA-BFAC-A39761B3F222}"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52896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07E92-F05A-4CCA-BFAC-A39761B3F222}"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290922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07E92-F05A-4CCA-BFAC-A39761B3F222}" type="datetimeFigureOut">
              <a:rPr lang="en-IN" smtClean="0"/>
              <a:t>06-09-2024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139844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07E92-F05A-4CCA-BFAC-A39761B3F222}"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413685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07E92-F05A-4CCA-BFAC-A39761B3F222}" type="datetimeFigureOut">
              <a:rPr lang="en-IN" smtClean="0"/>
              <a:t>06-09-2024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101508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07E92-F05A-4CCA-BFAC-A39761B3F222}"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382638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807E92-F05A-4CCA-BFAC-A39761B3F222}"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4504CF-450D-42AD-B81F-E588039D9FC7}" type="slidenum">
              <a:rPr lang="en-IN" smtClean="0"/>
              <a:t>‹#›</a:t>
            </a:fld>
            <a:endParaRPr lang="en-IN"/>
          </a:p>
        </p:txBody>
      </p:sp>
    </p:spTree>
    <p:extLst>
      <p:ext uri="{BB962C8B-B14F-4D97-AF65-F5344CB8AC3E}">
        <p14:creationId xmlns:p14="http://schemas.microsoft.com/office/powerpoint/2010/main" val="373757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807E92-F05A-4CCA-BFAC-A39761B3F222}" type="datetimeFigureOut">
              <a:rPr lang="en-IN" smtClean="0"/>
              <a:t>06-09-2024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4504CF-450D-42AD-B81F-E588039D9FC7}" type="slidenum">
              <a:rPr lang="en-IN" smtClean="0"/>
              <a:t>‹#›</a:t>
            </a:fld>
            <a:endParaRPr lang="en-IN"/>
          </a:p>
        </p:txBody>
      </p:sp>
    </p:spTree>
    <p:extLst>
      <p:ext uri="{BB962C8B-B14F-4D97-AF65-F5344CB8AC3E}">
        <p14:creationId xmlns:p14="http://schemas.microsoft.com/office/powerpoint/2010/main" val="176054600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0"/>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a:p>
        </p:txBody>
      </p:sp>
      <p:sp>
        <p:nvSpPr>
          <p:cNvPr id="251" name="Rectangle 250">
            <a:extLst>
              <a:ext uri="{FF2B5EF4-FFF2-40B4-BE49-F238E27FC236}">
                <a16:creationId xmlns:a16="http://schemas.microsoft.com/office/drawing/2014/main" id="{B08CACB2-B9C7-59DE-1596-2E602385771E}"/>
              </a:ext>
            </a:extLst>
          </p:cNvPr>
          <p:cNvSpPr/>
          <p:nvPr/>
        </p:nvSpPr>
        <p:spPr>
          <a:xfrm>
            <a:off x="-19051" y="2363372"/>
            <a:ext cx="12211051" cy="17147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E8FA6F6-7AA2-4BF3-8FF3-F5EE031C3D52}"/>
              </a:ext>
            </a:extLst>
          </p:cNvPr>
          <p:cNvSpPr txBox="1"/>
          <p:nvPr/>
        </p:nvSpPr>
        <p:spPr>
          <a:xfrm>
            <a:off x="1672651" y="324624"/>
            <a:ext cx="8235186" cy="584775"/>
          </a:xfrm>
          <a:prstGeom prst="rect">
            <a:avLst/>
          </a:prstGeom>
          <a:noFill/>
        </p:spPr>
        <p:txBody>
          <a:bodyPr wrap="square">
            <a:spAutoFit/>
          </a:bodyPr>
          <a:lstStyle/>
          <a:p>
            <a:pPr algn="ctr"/>
            <a:r>
              <a:rPr lang="en-IN" sz="3200" b="1" i="0" u="none" strike="noStrike" dirty="0">
                <a:solidFill>
                  <a:srgbClr val="000000"/>
                </a:solidFill>
                <a:effectLst/>
                <a:latin typeface="Berlin Sans FB Demi" panose="020E0802020502020306" pitchFamily="34" charset="0"/>
              </a:rPr>
              <a:t>EMPLOYEE DATA ANALYSIS U</a:t>
            </a:r>
            <a:r>
              <a:rPr lang="en-IN" sz="3200" b="1" dirty="0">
                <a:solidFill>
                  <a:srgbClr val="000000"/>
                </a:solidFill>
                <a:latin typeface="Berlin Sans FB Demi" panose="020E0802020502020306" pitchFamily="34" charset="0"/>
              </a:rPr>
              <a:t>SING EXCEL</a:t>
            </a:r>
            <a:r>
              <a:rPr lang="en-IN" sz="3200" b="1" dirty="0">
                <a:latin typeface="Berlin Sans FB Demi" panose="020E0802020502020306" pitchFamily="34" charset="0"/>
              </a:rPr>
              <a:t> </a:t>
            </a:r>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0" name="Rectangle: Rounded Corners 249">
            <a:extLst>
              <a:ext uri="{FF2B5EF4-FFF2-40B4-BE49-F238E27FC236}">
                <a16:creationId xmlns:a16="http://schemas.microsoft.com/office/drawing/2014/main" id="{4A77CD38-BA5B-6168-7A48-2B15A5EF04B7}"/>
              </a:ext>
            </a:extLst>
          </p:cNvPr>
          <p:cNvSpPr/>
          <p:nvPr/>
        </p:nvSpPr>
        <p:spPr>
          <a:xfrm>
            <a:off x="2052802" y="2060051"/>
            <a:ext cx="7850526" cy="245519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178125A1-303C-42EA-A451-90DC739DA465}"/>
              </a:ext>
            </a:extLst>
          </p:cNvPr>
          <p:cNvGrpSpPr/>
          <p:nvPr/>
        </p:nvGrpSpPr>
        <p:grpSpPr>
          <a:xfrm>
            <a:off x="0" y="4276578"/>
            <a:ext cx="4431323" cy="2619522"/>
            <a:chOff x="1200646" y="1229574"/>
            <a:chExt cx="9789724" cy="5629935"/>
          </a:xfrm>
        </p:grpSpPr>
        <p:sp>
          <p:nvSpPr>
            <p:cNvPr id="10" name="Freeform: Shape 9">
              <a:extLst>
                <a:ext uri="{FF2B5EF4-FFF2-40B4-BE49-F238E27FC236}">
                  <a16:creationId xmlns:a16="http://schemas.microsoft.com/office/drawing/2014/main" id="{94979DB6-25D4-4D1F-9272-4FBC949EFE90}"/>
                </a:ext>
              </a:extLst>
            </p:cNvPr>
            <p:cNvSpPr/>
            <p:nvPr/>
          </p:nvSpPr>
          <p:spPr>
            <a:xfrm>
              <a:off x="1200646" y="6576381"/>
              <a:ext cx="234807" cy="282919"/>
            </a:xfrm>
            <a:custGeom>
              <a:avLst/>
              <a:gdLst>
                <a:gd name="connsiteX0" fmla="*/ 234808 w 234807"/>
                <a:gd name="connsiteY0" fmla="*/ 282919 h 282919"/>
                <a:gd name="connsiteX1" fmla="*/ 232417 w 234807"/>
                <a:gd name="connsiteY1" fmla="*/ 243742 h 282919"/>
                <a:gd name="connsiteX2" fmla="*/ 190808 w 234807"/>
                <a:gd name="connsiteY2" fmla="*/ 0 h 282919"/>
                <a:gd name="connsiteX3" fmla="*/ 46559 w 234807"/>
                <a:gd name="connsiteY3" fmla="*/ 15226 h 282919"/>
                <a:gd name="connsiteX4" fmla="*/ 7382 w 234807"/>
                <a:gd name="connsiteY4" fmla="*/ 243910 h 282919"/>
                <a:gd name="connsiteX5" fmla="*/ 0 w 234807"/>
                <a:gd name="connsiteY5" fmla="*/ 282919 h 282919"/>
                <a:gd name="connsiteX6" fmla="*/ 234808 w 234807"/>
                <a:gd name="connsiteY6" fmla="*/ 282919 h 282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807" h="282919">
                  <a:moveTo>
                    <a:pt x="234808" y="282919"/>
                  </a:moveTo>
                  <a:lnTo>
                    <a:pt x="232417" y="243742"/>
                  </a:lnTo>
                  <a:lnTo>
                    <a:pt x="190808" y="0"/>
                  </a:lnTo>
                  <a:lnTo>
                    <a:pt x="46559" y="15226"/>
                  </a:lnTo>
                  <a:lnTo>
                    <a:pt x="7382" y="243910"/>
                  </a:lnTo>
                  <a:lnTo>
                    <a:pt x="0" y="282919"/>
                  </a:lnTo>
                  <a:lnTo>
                    <a:pt x="234808" y="282919"/>
                  </a:lnTo>
                  <a:close/>
                </a:path>
              </a:pathLst>
            </a:custGeom>
            <a:solidFill>
              <a:srgbClr val="E89776"/>
            </a:solidFill>
            <a:ln w="4191"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DC6648FC-A9B7-4903-9CA8-60D8DC0B534D}"/>
                </a:ext>
              </a:extLst>
            </p:cNvPr>
            <p:cNvSpPr/>
            <p:nvPr/>
          </p:nvSpPr>
          <p:spPr>
            <a:xfrm>
              <a:off x="1240977" y="4885499"/>
              <a:ext cx="548953" cy="1759029"/>
            </a:xfrm>
            <a:custGeom>
              <a:avLst/>
              <a:gdLst>
                <a:gd name="connsiteX0" fmla="*/ 548954 w 548953"/>
                <a:gd name="connsiteY0" fmla="*/ 157878 h 1759029"/>
                <a:gd name="connsiteX1" fmla="*/ 150477 w 548953"/>
                <a:gd name="connsiteY1" fmla="*/ 1690882 h 1759029"/>
                <a:gd name="connsiteX2" fmla="*/ 6228 w 548953"/>
                <a:gd name="connsiteY2" fmla="*/ 1706108 h 1759029"/>
                <a:gd name="connsiteX3" fmla="*/ 142255 w 548953"/>
                <a:gd name="connsiteY3" fmla="*/ 26086 h 1759029"/>
                <a:gd name="connsiteX4" fmla="*/ 548954 w 548953"/>
                <a:gd name="connsiteY4" fmla="*/ 157878 h 1759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953" h="1759029">
                  <a:moveTo>
                    <a:pt x="548954" y="157878"/>
                  </a:moveTo>
                  <a:cubicBezTo>
                    <a:pt x="548954" y="157878"/>
                    <a:pt x="190492" y="1400790"/>
                    <a:pt x="150477" y="1690882"/>
                  </a:cubicBezTo>
                  <a:cubicBezTo>
                    <a:pt x="150477" y="1690882"/>
                    <a:pt x="22293" y="1833495"/>
                    <a:pt x="6228" y="1706108"/>
                  </a:cubicBezTo>
                  <a:cubicBezTo>
                    <a:pt x="-26028" y="1451837"/>
                    <a:pt x="74179" y="128977"/>
                    <a:pt x="142255" y="26086"/>
                  </a:cubicBezTo>
                  <a:cubicBezTo>
                    <a:pt x="210332" y="-76804"/>
                    <a:pt x="548954" y="157878"/>
                    <a:pt x="548954" y="157878"/>
                  </a:cubicBezTo>
                  <a:close/>
                </a:path>
              </a:pathLst>
            </a:custGeom>
            <a:solidFill>
              <a:srgbClr val="E89776"/>
            </a:solidFill>
            <a:ln w="4191"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6DD9BC6B-B11F-4A39-AADC-D2CAC096722D}"/>
                </a:ext>
              </a:extLst>
            </p:cNvPr>
            <p:cNvSpPr/>
            <p:nvPr/>
          </p:nvSpPr>
          <p:spPr>
            <a:xfrm>
              <a:off x="1231685" y="4939817"/>
              <a:ext cx="599600" cy="1762340"/>
            </a:xfrm>
            <a:custGeom>
              <a:avLst/>
              <a:gdLst>
                <a:gd name="connsiteX0" fmla="*/ 100962 w 599600"/>
                <a:gd name="connsiteY0" fmla="*/ 195546 h 1762340"/>
                <a:gd name="connsiteX1" fmla="*/ 0 w 599600"/>
                <a:gd name="connsiteY1" fmla="*/ 1742224 h 1762340"/>
                <a:gd name="connsiteX2" fmla="*/ 229439 w 599600"/>
                <a:gd name="connsiteY2" fmla="*/ 1749396 h 1762340"/>
                <a:gd name="connsiteX3" fmla="*/ 594360 w 599600"/>
                <a:gd name="connsiteY3" fmla="*/ 62706 h 1762340"/>
                <a:gd name="connsiteX4" fmla="*/ 100962 w 599600"/>
                <a:gd name="connsiteY4" fmla="*/ 195546 h 1762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600" h="1762340">
                  <a:moveTo>
                    <a:pt x="100962" y="195546"/>
                  </a:moveTo>
                  <a:cubicBezTo>
                    <a:pt x="100962" y="195546"/>
                    <a:pt x="9270" y="892419"/>
                    <a:pt x="0" y="1742224"/>
                  </a:cubicBezTo>
                  <a:cubicBezTo>
                    <a:pt x="0" y="1742224"/>
                    <a:pt x="154148" y="1782239"/>
                    <a:pt x="229439" y="1749396"/>
                  </a:cubicBezTo>
                  <a:cubicBezTo>
                    <a:pt x="229439" y="1749396"/>
                    <a:pt x="651028" y="599266"/>
                    <a:pt x="594360" y="62706"/>
                  </a:cubicBezTo>
                  <a:cubicBezTo>
                    <a:pt x="594318" y="62706"/>
                    <a:pt x="207460" y="-144964"/>
                    <a:pt x="100962" y="195546"/>
                  </a:cubicBezTo>
                  <a:close/>
                </a:path>
              </a:pathLst>
            </a:custGeom>
            <a:solidFill>
              <a:srgbClr val="52A1C5"/>
            </a:solidFill>
            <a:ln w="4191"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5B520F59-7AE2-4F10-98AF-4CCDE48BAAF9}"/>
                </a:ext>
              </a:extLst>
            </p:cNvPr>
            <p:cNvSpPr/>
            <p:nvPr/>
          </p:nvSpPr>
          <p:spPr>
            <a:xfrm>
              <a:off x="1350522" y="1769897"/>
              <a:ext cx="1984782" cy="2756709"/>
            </a:xfrm>
            <a:custGeom>
              <a:avLst/>
              <a:gdLst>
                <a:gd name="connsiteX0" fmla="*/ 1662984 w 1984782"/>
                <a:gd name="connsiteY0" fmla="*/ 769282 h 2756709"/>
                <a:gd name="connsiteX1" fmla="*/ 1648723 w 1984782"/>
                <a:gd name="connsiteY1" fmla="*/ 1337007 h 2756709"/>
                <a:gd name="connsiteX2" fmla="*/ 1975349 w 1984782"/>
                <a:gd name="connsiteY2" fmla="*/ 1987154 h 2756709"/>
                <a:gd name="connsiteX3" fmla="*/ 1858574 w 1984782"/>
                <a:gd name="connsiteY3" fmla="*/ 2616328 h 2756709"/>
                <a:gd name="connsiteX4" fmla="*/ 1063172 w 1984782"/>
                <a:gd name="connsiteY4" fmla="*/ 2712802 h 2756709"/>
                <a:gd name="connsiteX5" fmla="*/ 55360 w 1984782"/>
                <a:gd name="connsiteY5" fmla="*/ 2449136 h 2756709"/>
                <a:gd name="connsiteX6" fmla="*/ 99864 w 1984782"/>
                <a:gd name="connsiteY6" fmla="*/ 1712457 h 2756709"/>
                <a:gd name="connsiteX7" fmla="*/ 247762 w 1984782"/>
                <a:gd name="connsiteY7" fmla="*/ 951827 h 2756709"/>
                <a:gd name="connsiteX8" fmla="*/ 507401 w 1984782"/>
                <a:gd name="connsiteY8" fmla="*/ 156550 h 2756709"/>
                <a:gd name="connsiteX9" fmla="*/ 1061074 w 1984782"/>
                <a:gd name="connsiteY9" fmla="*/ 12428 h 2756709"/>
                <a:gd name="connsiteX10" fmla="*/ 1662984 w 1984782"/>
                <a:gd name="connsiteY10" fmla="*/ 769282 h 2756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4782" h="2756709">
                  <a:moveTo>
                    <a:pt x="1662984" y="769282"/>
                  </a:moveTo>
                  <a:cubicBezTo>
                    <a:pt x="1641760" y="1016464"/>
                    <a:pt x="1558751" y="1084918"/>
                    <a:pt x="1648723" y="1337007"/>
                  </a:cubicBezTo>
                  <a:cubicBezTo>
                    <a:pt x="1731774" y="1569886"/>
                    <a:pt x="1936298" y="1733471"/>
                    <a:pt x="1975349" y="1987154"/>
                  </a:cubicBezTo>
                  <a:cubicBezTo>
                    <a:pt x="2003116" y="2167308"/>
                    <a:pt x="1971154" y="2464488"/>
                    <a:pt x="1858574" y="2616328"/>
                  </a:cubicBezTo>
                  <a:cubicBezTo>
                    <a:pt x="1694988" y="2836875"/>
                    <a:pt x="1291772" y="2737969"/>
                    <a:pt x="1063172" y="2712802"/>
                  </a:cubicBezTo>
                  <a:cubicBezTo>
                    <a:pt x="803113" y="2684196"/>
                    <a:pt x="227167" y="2695395"/>
                    <a:pt x="55360" y="2449136"/>
                  </a:cubicBezTo>
                  <a:cubicBezTo>
                    <a:pt x="-74963" y="2262355"/>
                    <a:pt x="60477" y="1912240"/>
                    <a:pt x="99864" y="1712457"/>
                  </a:cubicBezTo>
                  <a:cubicBezTo>
                    <a:pt x="149820" y="1459109"/>
                    <a:pt x="202671" y="1206139"/>
                    <a:pt x="247762" y="951827"/>
                  </a:cubicBezTo>
                  <a:cubicBezTo>
                    <a:pt x="288784" y="720626"/>
                    <a:pt x="345913" y="344548"/>
                    <a:pt x="507401" y="156550"/>
                  </a:cubicBezTo>
                  <a:cubicBezTo>
                    <a:pt x="644603" y="-3218"/>
                    <a:pt x="833901" y="-17102"/>
                    <a:pt x="1061074" y="12428"/>
                  </a:cubicBezTo>
                  <a:cubicBezTo>
                    <a:pt x="1490003" y="68508"/>
                    <a:pt x="1689536" y="460652"/>
                    <a:pt x="1662984" y="769282"/>
                  </a:cubicBezTo>
                  <a:close/>
                </a:path>
              </a:pathLst>
            </a:custGeom>
            <a:solidFill>
              <a:srgbClr val="452008"/>
            </a:solidFill>
            <a:ln w="4191"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4B256E36-AB17-4FB5-A28B-D806E6C8968B}"/>
                </a:ext>
              </a:extLst>
            </p:cNvPr>
            <p:cNvSpPr/>
            <p:nvPr/>
          </p:nvSpPr>
          <p:spPr>
            <a:xfrm>
              <a:off x="1374025" y="3515984"/>
              <a:ext cx="658618" cy="888884"/>
            </a:xfrm>
            <a:custGeom>
              <a:avLst/>
              <a:gdLst>
                <a:gd name="connsiteX0" fmla="*/ 345270 w 658618"/>
                <a:gd name="connsiteY0" fmla="*/ 135 h 888884"/>
                <a:gd name="connsiteX1" fmla="*/ 189 w 658618"/>
                <a:gd name="connsiteY1" fmla="*/ 326329 h 888884"/>
                <a:gd name="connsiteX2" fmla="*/ 189 w 658618"/>
                <a:gd name="connsiteY2" fmla="*/ 326383 h 888884"/>
                <a:gd name="connsiteX3" fmla="*/ 237304 w 658618"/>
                <a:gd name="connsiteY3" fmla="*/ 869738 h 888884"/>
                <a:gd name="connsiteX4" fmla="*/ 658473 w 658618"/>
                <a:gd name="connsiteY4" fmla="*/ 305872 h 888884"/>
                <a:gd name="connsiteX5" fmla="*/ 345270 w 658618"/>
                <a:gd name="connsiteY5" fmla="*/ 135 h 88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618" h="888884">
                  <a:moveTo>
                    <a:pt x="345270" y="135"/>
                  </a:moveTo>
                  <a:cubicBezTo>
                    <a:pt x="159903" y="-5079"/>
                    <a:pt x="5407" y="140961"/>
                    <a:pt x="189" y="326329"/>
                  </a:cubicBezTo>
                  <a:cubicBezTo>
                    <a:pt x="189" y="326345"/>
                    <a:pt x="189" y="326366"/>
                    <a:pt x="189" y="326383"/>
                  </a:cubicBezTo>
                  <a:cubicBezTo>
                    <a:pt x="-4970" y="511780"/>
                    <a:pt x="96075" y="989994"/>
                    <a:pt x="237304" y="869738"/>
                  </a:cubicBezTo>
                  <a:cubicBezTo>
                    <a:pt x="514895" y="633420"/>
                    <a:pt x="653314" y="491227"/>
                    <a:pt x="658473" y="305872"/>
                  </a:cubicBezTo>
                  <a:cubicBezTo>
                    <a:pt x="663632" y="120517"/>
                    <a:pt x="530625" y="5295"/>
                    <a:pt x="345270" y="135"/>
                  </a:cubicBezTo>
                  <a:close/>
                </a:path>
              </a:pathLst>
            </a:custGeom>
            <a:solidFill>
              <a:srgbClr val="E89776"/>
            </a:solidFill>
            <a:ln w="4191"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E97AC519-2E8B-448B-824E-B31BDCD1BFB2}"/>
                </a:ext>
              </a:extLst>
            </p:cNvPr>
            <p:cNvSpPr/>
            <p:nvPr/>
          </p:nvSpPr>
          <p:spPr>
            <a:xfrm>
              <a:off x="1358408" y="3729242"/>
              <a:ext cx="639569" cy="1669140"/>
            </a:xfrm>
            <a:custGeom>
              <a:avLst/>
              <a:gdLst>
                <a:gd name="connsiteX0" fmla="*/ 100535 w 639569"/>
                <a:gd name="connsiteY0" fmla="*/ 45804 h 1669140"/>
                <a:gd name="connsiteX1" fmla="*/ 436095 w 639569"/>
                <a:gd name="connsiteY1" fmla="*/ 0 h 1669140"/>
                <a:gd name="connsiteX2" fmla="*/ 639570 w 639569"/>
                <a:gd name="connsiteY2" fmla="*/ 282373 h 1669140"/>
                <a:gd name="connsiteX3" fmla="*/ 230019 w 639569"/>
                <a:gd name="connsiteY3" fmla="*/ 1574781 h 1669140"/>
                <a:gd name="connsiteX4" fmla="*/ 328 w 639569"/>
                <a:gd name="connsiteY4" fmla="*/ 1478056 h 1669140"/>
                <a:gd name="connsiteX5" fmla="*/ 100535 w 639569"/>
                <a:gd name="connsiteY5" fmla="*/ 45804 h 1669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569" h="1669140">
                  <a:moveTo>
                    <a:pt x="100535" y="45804"/>
                  </a:moveTo>
                  <a:lnTo>
                    <a:pt x="436095" y="0"/>
                  </a:lnTo>
                  <a:lnTo>
                    <a:pt x="639570" y="282373"/>
                  </a:lnTo>
                  <a:cubicBezTo>
                    <a:pt x="639570" y="282373"/>
                    <a:pt x="383957" y="1365686"/>
                    <a:pt x="230019" y="1574781"/>
                  </a:cubicBezTo>
                  <a:cubicBezTo>
                    <a:pt x="66014" y="1797467"/>
                    <a:pt x="26586" y="1567944"/>
                    <a:pt x="328" y="1478056"/>
                  </a:cubicBezTo>
                  <a:cubicBezTo>
                    <a:pt x="286" y="1478056"/>
                    <a:pt x="-10871" y="231159"/>
                    <a:pt x="100535" y="45804"/>
                  </a:cubicBezTo>
                  <a:close/>
                </a:path>
              </a:pathLst>
            </a:custGeom>
            <a:solidFill>
              <a:srgbClr val="E89776"/>
            </a:solidFill>
            <a:ln w="4191"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0C3D4689-3344-4271-AC72-37E2775A8713}"/>
                </a:ext>
              </a:extLst>
            </p:cNvPr>
            <p:cNvSpPr/>
            <p:nvPr/>
          </p:nvSpPr>
          <p:spPr>
            <a:xfrm>
              <a:off x="1529788" y="6134407"/>
              <a:ext cx="1100887" cy="724892"/>
            </a:xfrm>
            <a:custGeom>
              <a:avLst/>
              <a:gdLst>
                <a:gd name="connsiteX0" fmla="*/ 1064144 w 1100887"/>
                <a:gd name="connsiteY0" fmla="*/ 724893 h 724892"/>
                <a:gd name="connsiteX1" fmla="*/ 1100887 w 1100887"/>
                <a:gd name="connsiteY1" fmla="*/ 562566 h 724892"/>
                <a:gd name="connsiteX2" fmla="*/ 184558 w 1100887"/>
                <a:gd name="connsiteY2" fmla="*/ 0 h 724892"/>
                <a:gd name="connsiteX3" fmla="*/ 0 w 1100887"/>
                <a:gd name="connsiteY3" fmla="*/ 724893 h 724892"/>
              </a:gdLst>
              <a:ahLst/>
              <a:cxnLst>
                <a:cxn ang="0">
                  <a:pos x="connsiteX0" y="connsiteY0"/>
                </a:cxn>
                <a:cxn ang="0">
                  <a:pos x="connsiteX1" y="connsiteY1"/>
                </a:cxn>
                <a:cxn ang="0">
                  <a:pos x="connsiteX2" y="connsiteY2"/>
                </a:cxn>
                <a:cxn ang="0">
                  <a:pos x="connsiteX3" y="connsiteY3"/>
                </a:cxn>
              </a:cxnLst>
              <a:rect l="l" t="t" r="r" b="b"/>
              <a:pathLst>
                <a:path w="1100887" h="724892">
                  <a:moveTo>
                    <a:pt x="1064144" y="724893"/>
                  </a:moveTo>
                  <a:cubicBezTo>
                    <a:pt x="1076056" y="672545"/>
                    <a:pt x="1088304" y="618437"/>
                    <a:pt x="1100887" y="562566"/>
                  </a:cubicBezTo>
                  <a:lnTo>
                    <a:pt x="184558" y="0"/>
                  </a:lnTo>
                  <a:cubicBezTo>
                    <a:pt x="184558" y="0"/>
                    <a:pt x="64134" y="424147"/>
                    <a:pt x="0" y="724893"/>
                  </a:cubicBezTo>
                  <a:close/>
                </a:path>
              </a:pathLst>
            </a:custGeom>
            <a:solidFill>
              <a:srgbClr val="F5A987"/>
            </a:solidFill>
            <a:ln w="4191"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0D49ED2A-0B8B-4AF6-AB9C-2F4F70041F27}"/>
                </a:ext>
              </a:extLst>
            </p:cNvPr>
            <p:cNvSpPr/>
            <p:nvPr/>
          </p:nvSpPr>
          <p:spPr>
            <a:xfrm>
              <a:off x="1451392" y="6063688"/>
              <a:ext cx="1171187" cy="795611"/>
            </a:xfrm>
            <a:custGeom>
              <a:avLst/>
              <a:gdLst>
                <a:gd name="connsiteX0" fmla="*/ 1139770 w 1171187"/>
                <a:gd name="connsiteY0" fmla="*/ 795612 h 795611"/>
                <a:gd name="connsiteX1" fmla="*/ 1154241 w 1171187"/>
                <a:gd name="connsiteY1" fmla="*/ 692175 h 795611"/>
                <a:gd name="connsiteX2" fmla="*/ 219414 w 1171187"/>
                <a:gd name="connsiteY2" fmla="*/ 880 h 795611"/>
                <a:gd name="connsiteX3" fmla="*/ 0 w 1171187"/>
                <a:gd name="connsiteY3" fmla="*/ 795612 h 795611"/>
              </a:gdLst>
              <a:ahLst/>
              <a:cxnLst>
                <a:cxn ang="0">
                  <a:pos x="connsiteX0" y="connsiteY0"/>
                </a:cxn>
                <a:cxn ang="0">
                  <a:pos x="connsiteX1" y="connsiteY1"/>
                </a:cxn>
                <a:cxn ang="0">
                  <a:pos x="connsiteX2" y="connsiteY2"/>
                </a:cxn>
                <a:cxn ang="0">
                  <a:pos x="connsiteX3" y="connsiteY3"/>
                </a:cxn>
              </a:cxnLst>
              <a:rect l="l" t="t" r="r" b="b"/>
              <a:pathLst>
                <a:path w="1171187" h="795611">
                  <a:moveTo>
                    <a:pt x="1139770" y="795612"/>
                  </a:moveTo>
                  <a:cubicBezTo>
                    <a:pt x="1149669" y="729674"/>
                    <a:pt x="1154241" y="692175"/>
                    <a:pt x="1154241" y="692175"/>
                  </a:cubicBezTo>
                  <a:cubicBezTo>
                    <a:pt x="1319672" y="-53480"/>
                    <a:pt x="219414" y="880"/>
                    <a:pt x="219414" y="880"/>
                  </a:cubicBezTo>
                  <a:cubicBezTo>
                    <a:pt x="120130" y="183005"/>
                    <a:pt x="49789" y="470034"/>
                    <a:pt x="0" y="795612"/>
                  </a:cubicBezTo>
                  <a:close/>
                </a:path>
              </a:pathLst>
            </a:custGeom>
            <a:solidFill>
              <a:srgbClr val="121419"/>
            </a:solidFill>
            <a:ln w="4191"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F55C8CF0-2DD1-4001-9AE5-46521192977C}"/>
                </a:ext>
              </a:extLst>
            </p:cNvPr>
            <p:cNvSpPr/>
            <p:nvPr/>
          </p:nvSpPr>
          <p:spPr>
            <a:xfrm>
              <a:off x="1642993" y="5102753"/>
              <a:ext cx="1549450" cy="1441323"/>
            </a:xfrm>
            <a:custGeom>
              <a:avLst/>
              <a:gdLst>
                <a:gd name="connsiteX0" fmla="*/ 446676 w 1549450"/>
                <a:gd name="connsiteY0" fmla="*/ 105593 h 1441323"/>
                <a:gd name="connsiteX1" fmla="*/ 228562 w 1549450"/>
                <a:gd name="connsiteY1" fmla="*/ 188434 h 1441323"/>
                <a:gd name="connsiteX2" fmla="*/ 88 w 1549450"/>
                <a:gd name="connsiteY2" fmla="*/ 999650 h 1441323"/>
                <a:gd name="connsiteX3" fmla="*/ 1549451 w 1549450"/>
                <a:gd name="connsiteY3" fmla="*/ 1345276 h 1441323"/>
                <a:gd name="connsiteX4" fmla="*/ 1145353 w 1549450"/>
                <a:gd name="connsiteY4" fmla="*/ 109578 h 1441323"/>
                <a:gd name="connsiteX5" fmla="*/ 446676 w 1549450"/>
                <a:gd name="connsiteY5" fmla="*/ 105593 h 144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9450" h="1441323">
                  <a:moveTo>
                    <a:pt x="446676" y="105593"/>
                  </a:moveTo>
                  <a:cubicBezTo>
                    <a:pt x="404186" y="97875"/>
                    <a:pt x="228562" y="188434"/>
                    <a:pt x="228562" y="188434"/>
                  </a:cubicBezTo>
                  <a:cubicBezTo>
                    <a:pt x="228562" y="188434"/>
                    <a:pt x="9442" y="892522"/>
                    <a:pt x="88" y="999650"/>
                  </a:cubicBezTo>
                  <a:cubicBezTo>
                    <a:pt x="-9266" y="1106777"/>
                    <a:pt x="726910" y="1660870"/>
                    <a:pt x="1549451" y="1345276"/>
                  </a:cubicBezTo>
                  <a:cubicBezTo>
                    <a:pt x="1549451" y="1345276"/>
                    <a:pt x="1168633" y="353781"/>
                    <a:pt x="1145353" y="109578"/>
                  </a:cubicBezTo>
                  <a:cubicBezTo>
                    <a:pt x="1122074" y="-134626"/>
                    <a:pt x="446676" y="105593"/>
                    <a:pt x="446676" y="105593"/>
                  </a:cubicBezTo>
                  <a:close/>
                </a:path>
              </a:pathLst>
            </a:custGeom>
            <a:solidFill>
              <a:srgbClr val="E89C79"/>
            </a:solidFill>
            <a:ln w="4191"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E2201DA1-0CE3-492F-98E3-C1318C0BF2DA}"/>
                </a:ext>
              </a:extLst>
            </p:cNvPr>
            <p:cNvSpPr/>
            <p:nvPr/>
          </p:nvSpPr>
          <p:spPr>
            <a:xfrm>
              <a:off x="1639613" y="5212540"/>
              <a:ext cx="1606192" cy="1593842"/>
            </a:xfrm>
            <a:custGeom>
              <a:avLst/>
              <a:gdLst>
                <a:gd name="connsiteX0" fmla="*/ 232068 w 1606192"/>
                <a:gd name="connsiteY0" fmla="*/ 78647 h 1593842"/>
                <a:gd name="connsiteX1" fmla="*/ 3593 w 1606192"/>
                <a:gd name="connsiteY1" fmla="*/ 889863 h 1593842"/>
                <a:gd name="connsiteX2" fmla="*/ 1604590 w 1606192"/>
                <a:gd name="connsiteY2" fmla="*/ 1459685 h 1593842"/>
                <a:gd name="connsiteX3" fmla="*/ 1148858 w 1606192"/>
                <a:gd name="connsiteY3" fmla="*/ 0 h 1593842"/>
                <a:gd name="connsiteX4" fmla="*/ 232068 w 1606192"/>
                <a:gd name="connsiteY4" fmla="*/ 78647 h 159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192" h="1593842">
                  <a:moveTo>
                    <a:pt x="232068" y="78647"/>
                  </a:moveTo>
                  <a:cubicBezTo>
                    <a:pt x="232068" y="78647"/>
                    <a:pt x="22049" y="713610"/>
                    <a:pt x="3593" y="889863"/>
                  </a:cubicBezTo>
                  <a:cubicBezTo>
                    <a:pt x="-62009" y="1513626"/>
                    <a:pt x="782008" y="1775237"/>
                    <a:pt x="1604590" y="1459685"/>
                  </a:cubicBezTo>
                  <a:cubicBezTo>
                    <a:pt x="1604590" y="1459685"/>
                    <a:pt x="1657944" y="602036"/>
                    <a:pt x="1148858" y="0"/>
                  </a:cubicBezTo>
                  <a:cubicBezTo>
                    <a:pt x="1148858" y="-209"/>
                    <a:pt x="1013628" y="123109"/>
                    <a:pt x="232068" y="78647"/>
                  </a:cubicBezTo>
                  <a:close/>
                </a:path>
              </a:pathLst>
            </a:custGeom>
            <a:solidFill>
              <a:srgbClr val="171A20"/>
            </a:solidFill>
            <a:ln w="4191"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0BA45381-1C57-446E-9033-893D370FF7EF}"/>
                </a:ext>
              </a:extLst>
            </p:cNvPr>
            <p:cNvSpPr/>
            <p:nvPr/>
          </p:nvSpPr>
          <p:spPr>
            <a:xfrm>
              <a:off x="3151463" y="6808421"/>
              <a:ext cx="92740" cy="50879"/>
            </a:xfrm>
            <a:custGeom>
              <a:avLst/>
              <a:gdLst>
                <a:gd name="connsiteX0" fmla="*/ 90098 w 92740"/>
                <a:gd name="connsiteY0" fmla="*/ 50879 h 50879"/>
                <a:gd name="connsiteX1" fmla="*/ 92740 w 92740"/>
                <a:gd name="connsiteY1" fmla="*/ 0 h 50879"/>
                <a:gd name="connsiteX2" fmla="*/ 0 w 92740"/>
                <a:gd name="connsiteY2" fmla="*/ 50879 h 50879"/>
              </a:gdLst>
              <a:ahLst/>
              <a:cxnLst>
                <a:cxn ang="0">
                  <a:pos x="connsiteX0" y="connsiteY0"/>
                </a:cxn>
                <a:cxn ang="0">
                  <a:pos x="connsiteX1" y="connsiteY1"/>
                </a:cxn>
                <a:cxn ang="0">
                  <a:pos x="connsiteX2" y="connsiteY2"/>
                </a:cxn>
              </a:cxnLst>
              <a:rect l="l" t="t" r="r" b="b"/>
              <a:pathLst>
                <a:path w="92740" h="50879">
                  <a:moveTo>
                    <a:pt x="90098" y="50879"/>
                  </a:moveTo>
                  <a:cubicBezTo>
                    <a:pt x="91818" y="18078"/>
                    <a:pt x="92740" y="0"/>
                    <a:pt x="92740" y="0"/>
                  </a:cubicBezTo>
                  <a:lnTo>
                    <a:pt x="0" y="50879"/>
                  </a:lnTo>
                  <a:close/>
                </a:path>
              </a:pathLst>
            </a:custGeom>
            <a:solidFill>
              <a:srgbClr val="171A20"/>
            </a:solidFill>
            <a:ln w="4191"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DF320380-DB9D-4D9F-8BDF-E2432DA4F1C3}"/>
                </a:ext>
              </a:extLst>
            </p:cNvPr>
            <p:cNvSpPr/>
            <p:nvPr/>
          </p:nvSpPr>
          <p:spPr>
            <a:xfrm>
              <a:off x="2127316" y="6183093"/>
              <a:ext cx="1116759" cy="676207"/>
            </a:xfrm>
            <a:custGeom>
              <a:avLst/>
              <a:gdLst>
                <a:gd name="connsiteX0" fmla="*/ 1109757 w 1116759"/>
                <a:gd name="connsiteY0" fmla="*/ 676208 h 676207"/>
                <a:gd name="connsiteX1" fmla="*/ 882457 w 1116759"/>
                <a:gd name="connsiteY1" fmla="*/ 74591 h 676207"/>
                <a:gd name="connsiteX2" fmla="*/ 6059 w 1116759"/>
                <a:gd name="connsiteY2" fmla="*/ 676208 h 676207"/>
              </a:gdLst>
              <a:ahLst/>
              <a:cxnLst>
                <a:cxn ang="0">
                  <a:pos x="connsiteX0" y="connsiteY0"/>
                </a:cxn>
                <a:cxn ang="0">
                  <a:pos x="connsiteX1" y="connsiteY1"/>
                </a:cxn>
                <a:cxn ang="0">
                  <a:pos x="connsiteX2" y="connsiteY2"/>
                </a:cxn>
              </a:cxnLst>
              <a:rect l="l" t="t" r="r" b="b"/>
              <a:pathLst>
                <a:path w="1116759" h="676207">
                  <a:moveTo>
                    <a:pt x="1109757" y="676208"/>
                  </a:moveTo>
                  <a:cubicBezTo>
                    <a:pt x="1164285" y="156090"/>
                    <a:pt x="882457" y="74591"/>
                    <a:pt x="882457" y="74591"/>
                  </a:cubicBezTo>
                  <a:cubicBezTo>
                    <a:pt x="392918" y="-143984"/>
                    <a:pt x="-57781" y="136082"/>
                    <a:pt x="6059" y="676208"/>
                  </a:cubicBezTo>
                  <a:close/>
                </a:path>
              </a:pathLst>
            </a:custGeom>
            <a:solidFill>
              <a:srgbClr val="171A20"/>
            </a:solidFill>
            <a:ln w="4191"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C844E9B1-8693-48BC-9A2E-B90C351C8246}"/>
                </a:ext>
              </a:extLst>
            </p:cNvPr>
            <p:cNvSpPr/>
            <p:nvPr/>
          </p:nvSpPr>
          <p:spPr>
            <a:xfrm>
              <a:off x="2032624" y="2653311"/>
              <a:ext cx="578420" cy="825770"/>
            </a:xfrm>
            <a:custGeom>
              <a:avLst/>
              <a:gdLst>
                <a:gd name="connsiteX0" fmla="*/ 575946 w 578420"/>
                <a:gd name="connsiteY0" fmla="*/ 825770 h 825770"/>
                <a:gd name="connsiteX1" fmla="*/ 3523 w 578420"/>
                <a:gd name="connsiteY1" fmla="*/ 825770 h 825770"/>
                <a:gd name="connsiteX2" fmla="*/ 0 w 578420"/>
                <a:gd name="connsiteY2" fmla="*/ 379770 h 825770"/>
                <a:gd name="connsiteX3" fmla="*/ 578421 w 578420"/>
                <a:gd name="connsiteY3" fmla="*/ 0 h 825770"/>
                <a:gd name="connsiteX4" fmla="*/ 575946 w 578420"/>
                <a:gd name="connsiteY4" fmla="*/ 825770 h 825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20" h="825770">
                  <a:moveTo>
                    <a:pt x="575946" y="825770"/>
                  </a:moveTo>
                  <a:lnTo>
                    <a:pt x="3523" y="825770"/>
                  </a:lnTo>
                  <a:cubicBezTo>
                    <a:pt x="29445" y="742384"/>
                    <a:pt x="83219" y="526619"/>
                    <a:pt x="0" y="379770"/>
                  </a:cubicBezTo>
                  <a:lnTo>
                    <a:pt x="578421" y="0"/>
                  </a:lnTo>
                  <a:cubicBezTo>
                    <a:pt x="578421" y="0"/>
                    <a:pt x="475572" y="637354"/>
                    <a:pt x="575946" y="825770"/>
                  </a:cubicBezTo>
                  <a:close/>
                </a:path>
              </a:pathLst>
            </a:custGeom>
            <a:solidFill>
              <a:srgbClr val="F5A987"/>
            </a:solidFill>
            <a:ln w="4191"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9D777762-5960-473E-A54A-64A44EB0C67C}"/>
                </a:ext>
              </a:extLst>
            </p:cNvPr>
            <p:cNvSpPr/>
            <p:nvPr/>
          </p:nvSpPr>
          <p:spPr>
            <a:xfrm>
              <a:off x="2032624" y="2653311"/>
              <a:ext cx="578420" cy="578857"/>
            </a:xfrm>
            <a:custGeom>
              <a:avLst/>
              <a:gdLst>
                <a:gd name="connsiteX0" fmla="*/ 44546 w 578420"/>
                <a:gd name="connsiteY0" fmla="*/ 575485 h 578857"/>
                <a:gd name="connsiteX1" fmla="*/ 0 w 578420"/>
                <a:gd name="connsiteY1" fmla="*/ 379770 h 578857"/>
                <a:gd name="connsiteX2" fmla="*/ 578421 w 578420"/>
                <a:gd name="connsiteY2" fmla="*/ 0 h 578857"/>
                <a:gd name="connsiteX3" fmla="*/ 532281 w 578420"/>
                <a:gd name="connsiteY3" fmla="*/ 496628 h 578857"/>
                <a:gd name="connsiteX4" fmla="*/ 44546 w 578420"/>
                <a:gd name="connsiteY4" fmla="*/ 575485 h 578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20" h="578857">
                  <a:moveTo>
                    <a:pt x="44546" y="575485"/>
                  </a:moveTo>
                  <a:cubicBezTo>
                    <a:pt x="46223" y="511644"/>
                    <a:pt x="35653" y="442603"/>
                    <a:pt x="0" y="379770"/>
                  </a:cubicBezTo>
                  <a:lnTo>
                    <a:pt x="578421" y="0"/>
                  </a:lnTo>
                  <a:cubicBezTo>
                    <a:pt x="578421" y="0"/>
                    <a:pt x="536476" y="259723"/>
                    <a:pt x="532281" y="496628"/>
                  </a:cubicBezTo>
                  <a:cubicBezTo>
                    <a:pt x="323354" y="563027"/>
                    <a:pt x="237408" y="588739"/>
                    <a:pt x="44546" y="575485"/>
                  </a:cubicBezTo>
                  <a:close/>
                </a:path>
              </a:pathLst>
            </a:custGeom>
            <a:solidFill>
              <a:srgbClr val="E28C72"/>
            </a:solidFill>
            <a:ln w="4191"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438B1ABA-6EBB-47B9-AE90-396E8F5EBED0}"/>
                </a:ext>
              </a:extLst>
            </p:cNvPr>
            <p:cNvSpPr/>
            <p:nvPr/>
          </p:nvSpPr>
          <p:spPr>
            <a:xfrm>
              <a:off x="1473260" y="3440283"/>
              <a:ext cx="1682799" cy="1869572"/>
            </a:xfrm>
            <a:custGeom>
              <a:avLst/>
              <a:gdLst>
                <a:gd name="connsiteX0" fmla="*/ 1528670 w 1682799"/>
                <a:gd name="connsiteY0" fmla="*/ 88210 h 1869572"/>
                <a:gd name="connsiteX1" fmla="*/ 1643096 w 1682799"/>
                <a:gd name="connsiteY1" fmla="*/ 517014 h 1869572"/>
                <a:gd name="connsiteX2" fmla="*/ 1294952 w 1682799"/>
                <a:gd name="connsiteY2" fmla="*/ 1784464 h 1869572"/>
                <a:gd name="connsiteX3" fmla="*/ 398505 w 1682799"/>
                <a:gd name="connsiteY3" fmla="*/ 1850905 h 1869572"/>
                <a:gd name="connsiteX4" fmla="*/ 101660 w 1682799"/>
                <a:gd name="connsiteY4" fmla="*/ 898754 h 1869572"/>
                <a:gd name="connsiteX5" fmla="*/ 69153 w 1682799"/>
                <a:gd name="connsiteY5" fmla="*/ 138418 h 1869572"/>
                <a:gd name="connsiteX6" fmla="*/ 574045 w 1682799"/>
                <a:gd name="connsiteY6" fmla="*/ 0 h 1869572"/>
                <a:gd name="connsiteX7" fmla="*/ 1108801 w 1682799"/>
                <a:gd name="connsiteY7" fmla="*/ 0 h 186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2799" h="1869572">
                  <a:moveTo>
                    <a:pt x="1528670" y="88210"/>
                  </a:moveTo>
                  <a:cubicBezTo>
                    <a:pt x="1786338" y="214045"/>
                    <a:pt x="1643096" y="517014"/>
                    <a:pt x="1643096" y="517014"/>
                  </a:cubicBezTo>
                  <a:lnTo>
                    <a:pt x="1294952" y="1784464"/>
                  </a:lnTo>
                  <a:cubicBezTo>
                    <a:pt x="1294952" y="1784464"/>
                    <a:pt x="969502" y="1917513"/>
                    <a:pt x="398505" y="1850905"/>
                  </a:cubicBezTo>
                  <a:cubicBezTo>
                    <a:pt x="319271" y="1737402"/>
                    <a:pt x="156189" y="1261914"/>
                    <a:pt x="101660" y="898754"/>
                  </a:cubicBezTo>
                  <a:cubicBezTo>
                    <a:pt x="56654" y="599771"/>
                    <a:pt x="-82897" y="305150"/>
                    <a:pt x="69153" y="138418"/>
                  </a:cubicBezTo>
                  <a:cubicBezTo>
                    <a:pt x="127457" y="74494"/>
                    <a:pt x="571821" y="10696"/>
                    <a:pt x="574045" y="0"/>
                  </a:cubicBezTo>
                  <a:lnTo>
                    <a:pt x="1108801" y="0"/>
                  </a:lnTo>
                  <a:close/>
                </a:path>
              </a:pathLst>
            </a:custGeom>
            <a:solidFill>
              <a:srgbClr val="F5A987"/>
            </a:solidFill>
            <a:ln w="4191"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24A6A8B1-BD34-498C-91A7-1581E5D73447}"/>
                </a:ext>
              </a:extLst>
            </p:cNvPr>
            <p:cNvSpPr/>
            <p:nvPr/>
          </p:nvSpPr>
          <p:spPr>
            <a:xfrm>
              <a:off x="1795779" y="1819949"/>
              <a:ext cx="959490" cy="1310301"/>
            </a:xfrm>
            <a:custGeom>
              <a:avLst/>
              <a:gdLst>
                <a:gd name="connsiteX0" fmla="*/ 147669 w 959490"/>
                <a:gd name="connsiteY0" fmla="*/ 1265102 h 1310301"/>
                <a:gd name="connsiteX1" fmla="*/ 113023 w 959490"/>
                <a:gd name="connsiteY1" fmla="*/ 1180667 h 1310301"/>
                <a:gd name="connsiteX2" fmla="*/ 26029 w 959490"/>
                <a:gd name="connsiteY2" fmla="*/ 931639 h 1310301"/>
                <a:gd name="connsiteX3" fmla="*/ 17934 w 959490"/>
                <a:gd name="connsiteY3" fmla="*/ 797415 h 1310301"/>
                <a:gd name="connsiteX4" fmla="*/ 19024 w 959490"/>
                <a:gd name="connsiteY4" fmla="*/ 586810 h 1310301"/>
                <a:gd name="connsiteX5" fmla="*/ 56271 w 959490"/>
                <a:gd name="connsiteY5" fmla="*/ 233633 h 1310301"/>
                <a:gd name="connsiteX6" fmla="*/ 497071 w 959490"/>
                <a:gd name="connsiteY6" fmla="*/ 0 h 1310301"/>
                <a:gd name="connsiteX7" fmla="*/ 941687 w 959490"/>
                <a:gd name="connsiteY7" fmla="*/ 378469 h 1310301"/>
                <a:gd name="connsiteX8" fmla="*/ 826381 w 959490"/>
                <a:gd name="connsiteY8" fmla="*/ 848253 h 1310301"/>
                <a:gd name="connsiteX9" fmla="*/ 791105 w 959490"/>
                <a:gd name="connsiteY9" fmla="*/ 952696 h 1310301"/>
                <a:gd name="connsiteX10" fmla="*/ 738380 w 959490"/>
                <a:gd name="connsiteY10" fmla="*/ 1051560 h 1310301"/>
                <a:gd name="connsiteX11" fmla="*/ 545433 w 959490"/>
                <a:gd name="connsiteY11" fmla="*/ 1223157 h 1310301"/>
                <a:gd name="connsiteX12" fmla="*/ 246827 w 959490"/>
                <a:gd name="connsiteY12" fmla="*/ 1309773 h 1310301"/>
                <a:gd name="connsiteX13" fmla="*/ 147669 w 959490"/>
                <a:gd name="connsiteY13" fmla="*/ 1265102 h 131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9490" h="1310301">
                  <a:moveTo>
                    <a:pt x="147669" y="1265102"/>
                  </a:moveTo>
                  <a:lnTo>
                    <a:pt x="113023" y="1180667"/>
                  </a:lnTo>
                  <a:lnTo>
                    <a:pt x="26029" y="931639"/>
                  </a:lnTo>
                  <a:cubicBezTo>
                    <a:pt x="13781" y="891959"/>
                    <a:pt x="6147" y="837305"/>
                    <a:pt x="17934" y="797415"/>
                  </a:cubicBezTo>
                  <a:cubicBezTo>
                    <a:pt x="32069" y="749388"/>
                    <a:pt x="41003" y="671874"/>
                    <a:pt x="19024" y="586810"/>
                  </a:cubicBezTo>
                  <a:cubicBezTo>
                    <a:pt x="-39699" y="359007"/>
                    <a:pt x="56271" y="233633"/>
                    <a:pt x="56271" y="233633"/>
                  </a:cubicBezTo>
                  <a:cubicBezTo>
                    <a:pt x="179967" y="15100"/>
                    <a:pt x="497071" y="0"/>
                    <a:pt x="497071" y="0"/>
                  </a:cubicBezTo>
                  <a:cubicBezTo>
                    <a:pt x="890179" y="461"/>
                    <a:pt x="941687" y="378469"/>
                    <a:pt x="941687" y="378469"/>
                  </a:cubicBezTo>
                  <a:cubicBezTo>
                    <a:pt x="1017482" y="627916"/>
                    <a:pt x="826758" y="847791"/>
                    <a:pt x="826381" y="848253"/>
                  </a:cubicBezTo>
                  <a:cubicBezTo>
                    <a:pt x="802262" y="876104"/>
                    <a:pt x="801675" y="919266"/>
                    <a:pt x="791105" y="952696"/>
                  </a:cubicBezTo>
                  <a:cubicBezTo>
                    <a:pt x="779566" y="988529"/>
                    <a:pt x="761710" y="1022014"/>
                    <a:pt x="738380" y="1051560"/>
                  </a:cubicBezTo>
                  <a:cubicBezTo>
                    <a:pt x="686494" y="1117581"/>
                    <a:pt x="617705" y="1181589"/>
                    <a:pt x="545433" y="1223157"/>
                  </a:cubicBezTo>
                  <a:cubicBezTo>
                    <a:pt x="477189" y="1262417"/>
                    <a:pt x="343259" y="1305914"/>
                    <a:pt x="246827" y="1309773"/>
                  </a:cubicBezTo>
                  <a:cubicBezTo>
                    <a:pt x="207021" y="1311115"/>
                    <a:pt x="167719" y="1313548"/>
                    <a:pt x="147669" y="1265102"/>
                  </a:cubicBezTo>
                  <a:close/>
                </a:path>
              </a:pathLst>
            </a:custGeom>
            <a:solidFill>
              <a:srgbClr val="F5A987"/>
            </a:solidFill>
            <a:ln w="4191"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7D8860F7-BE4B-47A4-BEA0-AD9CDE63890B}"/>
                </a:ext>
              </a:extLst>
            </p:cNvPr>
            <p:cNvSpPr/>
            <p:nvPr/>
          </p:nvSpPr>
          <p:spPr>
            <a:xfrm>
              <a:off x="1783119" y="1782670"/>
              <a:ext cx="1128047" cy="1192737"/>
            </a:xfrm>
            <a:custGeom>
              <a:avLst/>
              <a:gdLst>
                <a:gd name="connsiteX0" fmla="*/ 802633 w 1128047"/>
                <a:gd name="connsiteY0" fmla="*/ 1033850 h 1192737"/>
                <a:gd name="connsiteX1" fmla="*/ 791601 w 1128047"/>
                <a:gd name="connsiteY1" fmla="*/ 866070 h 1192737"/>
                <a:gd name="connsiteX2" fmla="*/ 686487 w 1128047"/>
                <a:gd name="connsiteY2" fmla="*/ 863721 h 1192737"/>
                <a:gd name="connsiteX3" fmla="*/ 513926 w 1128047"/>
                <a:gd name="connsiteY3" fmla="*/ 386723 h 1192737"/>
                <a:gd name="connsiteX4" fmla="*/ 162553 w 1128047"/>
                <a:gd name="connsiteY4" fmla="*/ 338444 h 1192737"/>
                <a:gd name="connsiteX5" fmla="*/ 22876 w 1128047"/>
                <a:gd name="connsiteY5" fmla="*/ 584158 h 1192737"/>
                <a:gd name="connsiteX6" fmla="*/ 719162 w 1128047"/>
                <a:gd name="connsiteY6" fmla="*/ 24277 h 1192737"/>
                <a:gd name="connsiteX7" fmla="*/ 1119233 w 1128047"/>
                <a:gd name="connsiteY7" fmla="*/ 508447 h 1192737"/>
                <a:gd name="connsiteX8" fmla="*/ 788413 w 1128047"/>
                <a:gd name="connsiteY8" fmla="*/ 1192737 h 1192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047" h="1192737">
                  <a:moveTo>
                    <a:pt x="802633" y="1033850"/>
                  </a:moveTo>
                  <a:cubicBezTo>
                    <a:pt x="795544" y="854745"/>
                    <a:pt x="791601" y="866070"/>
                    <a:pt x="791601" y="866070"/>
                  </a:cubicBezTo>
                  <a:cubicBezTo>
                    <a:pt x="784722" y="813932"/>
                    <a:pt x="687871" y="931923"/>
                    <a:pt x="686487" y="863721"/>
                  </a:cubicBezTo>
                  <a:cubicBezTo>
                    <a:pt x="680321" y="551231"/>
                    <a:pt x="559394" y="408492"/>
                    <a:pt x="513926" y="386723"/>
                  </a:cubicBezTo>
                  <a:cubicBezTo>
                    <a:pt x="390188" y="327748"/>
                    <a:pt x="262256" y="315417"/>
                    <a:pt x="162553" y="338444"/>
                  </a:cubicBezTo>
                  <a:cubicBezTo>
                    <a:pt x="6182" y="374475"/>
                    <a:pt x="22876" y="584158"/>
                    <a:pt x="22876" y="584158"/>
                  </a:cubicBezTo>
                  <a:cubicBezTo>
                    <a:pt x="-150566" y="-177814"/>
                    <a:pt x="719162" y="24277"/>
                    <a:pt x="719162" y="24277"/>
                  </a:cubicBezTo>
                  <a:cubicBezTo>
                    <a:pt x="1142345" y="112739"/>
                    <a:pt x="1119233" y="508447"/>
                    <a:pt x="1119233" y="508447"/>
                  </a:cubicBezTo>
                  <a:cubicBezTo>
                    <a:pt x="1192176" y="928274"/>
                    <a:pt x="788413" y="1192737"/>
                    <a:pt x="788413" y="1192737"/>
                  </a:cubicBezTo>
                  <a:close/>
                </a:path>
              </a:pathLst>
            </a:custGeom>
            <a:solidFill>
              <a:srgbClr val="452008"/>
            </a:solidFill>
            <a:ln w="4191"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CE54487A-43C5-4751-91F1-DD5FE12C1D65}"/>
                </a:ext>
              </a:extLst>
            </p:cNvPr>
            <p:cNvSpPr/>
            <p:nvPr/>
          </p:nvSpPr>
          <p:spPr>
            <a:xfrm>
              <a:off x="2507024" y="2520051"/>
              <a:ext cx="209500" cy="251132"/>
            </a:xfrm>
            <a:custGeom>
              <a:avLst/>
              <a:gdLst>
                <a:gd name="connsiteX0" fmla="*/ 48234 w 209500"/>
                <a:gd name="connsiteY0" fmla="*/ 236949 h 251132"/>
                <a:gd name="connsiteX1" fmla="*/ 103350 w 209500"/>
                <a:gd name="connsiteY1" fmla="*/ 250707 h 251132"/>
                <a:gd name="connsiteX2" fmla="*/ 209429 w 209500"/>
                <a:gd name="connsiteY2" fmla="*/ 118203 h 251132"/>
                <a:gd name="connsiteX3" fmla="*/ 96177 w 209500"/>
                <a:gd name="connsiteY3" fmla="*/ 211 h 251132"/>
                <a:gd name="connsiteX4" fmla="*/ 22690 w 209500"/>
                <a:gd name="connsiteY4" fmla="*/ 38382 h 251132"/>
                <a:gd name="connsiteX5" fmla="*/ 5912 w 209500"/>
                <a:gd name="connsiteY5" fmla="*/ 165055 h 251132"/>
                <a:gd name="connsiteX6" fmla="*/ 48234 w 209500"/>
                <a:gd name="connsiteY6" fmla="*/ 236949 h 25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00" h="251132">
                  <a:moveTo>
                    <a:pt x="48234" y="236949"/>
                  </a:moveTo>
                  <a:cubicBezTo>
                    <a:pt x="64446" y="247804"/>
                    <a:pt x="83938" y="252670"/>
                    <a:pt x="103350" y="250707"/>
                  </a:cubicBezTo>
                  <a:cubicBezTo>
                    <a:pt x="164002" y="246806"/>
                    <a:pt x="211610" y="187370"/>
                    <a:pt x="209429" y="118203"/>
                  </a:cubicBezTo>
                  <a:cubicBezTo>
                    <a:pt x="207248" y="49035"/>
                    <a:pt x="156578" y="-3773"/>
                    <a:pt x="96177" y="211"/>
                  </a:cubicBezTo>
                  <a:cubicBezTo>
                    <a:pt x="67541" y="2519"/>
                    <a:pt x="41045" y="16281"/>
                    <a:pt x="22690" y="38382"/>
                  </a:cubicBezTo>
                  <a:cubicBezTo>
                    <a:pt x="-4994" y="70344"/>
                    <a:pt x="-2981" y="126466"/>
                    <a:pt x="5912" y="165055"/>
                  </a:cubicBezTo>
                  <a:cubicBezTo>
                    <a:pt x="12833" y="195759"/>
                    <a:pt x="26381" y="221807"/>
                    <a:pt x="48234" y="236949"/>
                  </a:cubicBezTo>
                  <a:close/>
                </a:path>
              </a:pathLst>
            </a:custGeom>
            <a:solidFill>
              <a:srgbClr val="F5A47F"/>
            </a:solidFill>
            <a:ln w="4191"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9620A56B-8CC7-4633-ACB8-0C080FA87A50}"/>
                </a:ext>
              </a:extLst>
            </p:cNvPr>
            <p:cNvSpPr/>
            <p:nvPr/>
          </p:nvSpPr>
          <p:spPr>
            <a:xfrm>
              <a:off x="2580608" y="2559288"/>
              <a:ext cx="77730" cy="123319"/>
            </a:xfrm>
            <a:custGeom>
              <a:avLst/>
              <a:gdLst>
                <a:gd name="connsiteX0" fmla="*/ 1243 w 77730"/>
                <a:gd name="connsiteY0" fmla="*/ 26533 h 123319"/>
                <a:gd name="connsiteX1" fmla="*/ 68020 w 77730"/>
                <a:gd name="connsiteY1" fmla="*/ 42011 h 123319"/>
                <a:gd name="connsiteX2" fmla="*/ 40168 w 77730"/>
                <a:gd name="connsiteY2" fmla="*/ 72128 h 123319"/>
                <a:gd name="connsiteX3" fmla="*/ 19615 w 77730"/>
                <a:gd name="connsiteY3" fmla="*/ 112940 h 123319"/>
                <a:gd name="connsiteX4" fmla="*/ 21544 w 77730"/>
                <a:gd name="connsiteY4" fmla="*/ 122630 h 123319"/>
                <a:gd name="connsiteX5" fmla="*/ 67139 w 77730"/>
                <a:gd name="connsiteY5" fmla="*/ 83956 h 123319"/>
                <a:gd name="connsiteX6" fmla="*/ 72927 w 77730"/>
                <a:gd name="connsiteY6" fmla="*/ 25527 h 123319"/>
                <a:gd name="connsiteX7" fmla="*/ 31402 w 77730"/>
                <a:gd name="connsiteY7" fmla="*/ 360 h 123319"/>
                <a:gd name="connsiteX8" fmla="*/ 153 w 77730"/>
                <a:gd name="connsiteY8" fmla="*/ 24604 h 123319"/>
                <a:gd name="connsiteX9" fmla="*/ 1243 w 77730"/>
                <a:gd name="connsiteY9" fmla="*/ 26491 h 12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30" h="123319">
                  <a:moveTo>
                    <a:pt x="1243" y="26533"/>
                  </a:moveTo>
                  <a:cubicBezTo>
                    <a:pt x="2963" y="-9958"/>
                    <a:pt x="78170" y="20997"/>
                    <a:pt x="68020" y="42011"/>
                  </a:cubicBezTo>
                  <a:cubicBezTo>
                    <a:pt x="62231" y="54091"/>
                    <a:pt x="49774" y="63361"/>
                    <a:pt x="40168" y="72128"/>
                  </a:cubicBezTo>
                  <a:cubicBezTo>
                    <a:pt x="26830" y="84040"/>
                    <a:pt x="20622" y="94778"/>
                    <a:pt x="19615" y="112940"/>
                  </a:cubicBezTo>
                  <a:cubicBezTo>
                    <a:pt x="19615" y="114954"/>
                    <a:pt x="19322" y="121329"/>
                    <a:pt x="21544" y="122630"/>
                  </a:cubicBezTo>
                  <a:cubicBezTo>
                    <a:pt x="31360" y="128795"/>
                    <a:pt x="60679" y="91800"/>
                    <a:pt x="67139" y="83956"/>
                  </a:cubicBezTo>
                  <a:cubicBezTo>
                    <a:pt x="79722" y="68562"/>
                    <a:pt x="80351" y="43437"/>
                    <a:pt x="72927" y="25527"/>
                  </a:cubicBezTo>
                  <a:cubicBezTo>
                    <a:pt x="65167" y="6526"/>
                    <a:pt x="51955" y="-1905"/>
                    <a:pt x="31402" y="360"/>
                  </a:cubicBezTo>
                  <a:cubicBezTo>
                    <a:pt x="14917" y="2163"/>
                    <a:pt x="-1777" y="4135"/>
                    <a:pt x="153" y="24604"/>
                  </a:cubicBezTo>
                  <a:cubicBezTo>
                    <a:pt x="153" y="24982"/>
                    <a:pt x="1117" y="28337"/>
                    <a:pt x="1243" y="26491"/>
                  </a:cubicBezTo>
                  <a:close/>
                </a:path>
              </a:pathLst>
            </a:custGeom>
            <a:solidFill>
              <a:srgbClr val="EA8F72"/>
            </a:solidFill>
            <a:ln w="4191"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DA597DF6-5DE9-4E78-B668-CE5628632C6D}"/>
                </a:ext>
              </a:extLst>
            </p:cNvPr>
            <p:cNvSpPr/>
            <p:nvPr/>
          </p:nvSpPr>
          <p:spPr>
            <a:xfrm>
              <a:off x="2571588" y="2619140"/>
              <a:ext cx="81277" cy="109793"/>
            </a:xfrm>
            <a:custGeom>
              <a:avLst/>
              <a:gdLst>
                <a:gd name="connsiteX0" fmla="*/ 35639 w 81277"/>
                <a:gd name="connsiteY0" fmla="*/ 3132 h 109793"/>
                <a:gd name="connsiteX1" fmla="*/ 13115 w 81277"/>
                <a:gd name="connsiteY1" fmla="*/ 8585 h 109793"/>
                <a:gd name="connsiteX2" fmla="*/ 1118 w 81277"/>
                <a:gd name="connsiteY2" fmla="*/ 30648 h 109793"/>
                <a:gd name="connsiteX3" fmla="*/ 13324 w 81277"/>
                <a:gd name="connsiteY3" fmla="*/ 90755 h 109793"/>
                <a:gd name="connsiteX4" fmla="*/ 53717 w 81277"/>
                <a:gd name="connsiteY4" fmla="*/ 109672 h 109793"/>
                <a:gd name="connsiteX5" fmla="*/ 81275 w 81277"/>
                <a:gd name="connsiteY5" fmla="*/ 69321 h 109793"/>
                <a:gd name="connsiteX6" fmla="*/ 76032 w 81277"/>
                <a:gd name="connsiteY6" fmla="*/ 49607 h 109793"/>
                <a:gd name="connsiteX7" fmla="*/ 63910 w 81277"/>
                <a:gd name="connsiteY7" fmla="*/ 58709 h 109793"/>
                <a:gd name="connsiteX8" fmla="*/ 45496 w 81277"/>
                <a:gd name="connsiteY8" fmla="*/ 66679 h 109793"/>
                <a:gd name="connsiteX9" fmla="*/ 11940 w 81277"/>
                <a:gd name="connsiteY9" fmla="*/ 53676 h 109793"/>
                <a:gd name="connsiteX10" fmla="*/ 8291 w 81277"/>
                <a:gd name="connsiteY10" fmla="*/ 48181 h 109793"/>
                <a:gd name="connsiteX11" fmla="*/ 10598 w 81277"/>
                <a:gd name="connsiteY11" fmla="*/ 56318 h 109793"/>
                <a:gd name="connsiteX12" fmla="*/ 14373 w 81277"/>
                <a:gd name="connsiteY12" fmla="*/ 47384 h 109793"/>
                <a:gd name="connsiteX13" fmla="*/ 32661 w 81277"/>
                <a:gd name="connsiteY13" fmla="*/ 24105 h 109793"/>
                <a:gd name="connsiteX14" fmla="*/ 35639 w 81277"/>
                <a:gd name="connsiteY14" fmla="*/ 3132 h 10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277" h="109793">
                  <a:moveTo>
                    <a:pt x="35639" y="3132"/>
                  </a:moveTo>
                  <a:cubicBezTo>
                    <a:pt x="27586" y="-4082"/>
                    <a:pt x="20665" y="2629"/>
                    <a:pt x="13115" y="8585"/>
                  </a:cubicBezTo>
                  <a:cubicBezTo>
                    <a:pt x="6533" y="14210"/>
                    <a:pt x="2259" y="22066"/>
                    <a:pt x="1118" y="30648"/>
                  </a:cubicBezTo>
                  <a:cubicBezTo>
                    <a:pt x="-2153" y="49733"/>
                    <a:pt x="1705" y="74816"/>
                    <a:pt x="13324" y="90755"/>
                  </a:cubicBezTo>
                  <a:cubicBezTo>
                    <a:pt x="22582" y="103657"/>
                    <a:pt x="37879" y="110826"/>
                    <a:pt x="53717" y="109672"/>
                  </a:cubicBezTo>
                  <a:cubicBezTo>
                    <a:pt x="75864" y="107952"/>
                    <a:pt x="81401" y="88113"/>
                    <a:pt x="81275" y="69321"/>
                  </a:cubicBezTo>
                  <a:cubicBezTo>
                    <a:pt x="81275" y="64414"/>
                    <a:pt x="81275" y="52543"/>
                    <a:pt x="76032" y="49607"/>
                  </a:cubicBezTo>
                  <a:cubicBezTo>
                    <a:pt x="70789" y="46671"/>
                    <a:pt x="67182" y="55018"/>
                    <a:pt x="63910" y="58709"/>
                  </a:cubicBezTo>
                  <a:cubicBezTo>
                    <a:pt x="58805" y="63302"/>
                    <a:pt x="52337" y="66100"/>
                    <a:pt x="45496" y="66679"/>
                  </a:cubicBezTo>
                  <a:cubicBezTo>
                    <a:pt x="32879" y="67929"/>
                    <a:pt x="20421" y="63101"/>
                    <a:pt x="11940" y="53676"/>
                  </a:cubicBezTo>
                  <a:cubicBezTo>
                    <a:pt x="10371" y="52103"/>
                    <a:pt x="9130" y="50236"/>
                    <a:pt x="8291" y="48181"/>
                  </a:cubicBezTo>
                  <a:cubicBezTo>
                    <a:pt x="8878" y="60429"/>
                    <a:pt x="9675" y="63072"/>
                    <a:pt x="10598" y="56318"/>
                  </a:cubicBezTo>
                  <a:cubicBezTo>
                    <a:pt x="11429" y="53177"/>
                    <a:pt x="12699" y="50169"/>
                    <a:pt x="14373" y="47384"/>
                  </a:cubicBezTo>
                  <a:cubicBezTo>
                    <a:pt x="18987" y="38702"/>
                    <a:pt x="27376" y="32535"/>
                    <a:pt x="32661" y="24105"/>
                  </a:cubicBezTo>
                  <a:cubicBezTo>
                    <a:pt x="35220" y="20288"/>
                    <a:pt x="39666" y="6823"/>
                    <a:pt x="35639" y="3132"/>
                  </a:cubicBezTo>
                  <a:close/>
                </a:path>
              </a:pathLst>
            </a:custGeom>
            <a:solidFill>
              <a:srgbClr val="EA8F72"/>
            </a:solidFill>
            <a:ln w="4191"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AE48D7DD-5F08-4A77-9093-1CDB7E305EF5}"/>
                </a:ext>
              </a:extLst>
            </p:cNvPr>
            <p:cNvSpPr/>
            <p:nvPr/>
          </p:nvSpPr>
          <p:spPr>
            <a:xfrm>
              <a:off x="2193829" y="2469322"/>
              <a:ext cx="53867" cy="79062"/>
            </a:xfrm>
            <a:custGeom>
              <a:avLst/>
              <a:gdLst>
                <a:gd name="connsiteX0" fmla="*/ 73 w 53867"/>
                <a:gd name="connsiteY0" fmla="*/ 38273 h 79062"/>
                <a:gd name="connsiteX1" fmla="*/ 25240 w 53867"/>
                <a:gd name="connsiteY1" fmla="*/ 79043 h 79062"/>
                <a:gd name="connsiteX2" fmla="*/ 53805 w 53867"/>
                <a:gd name="connsiteY2" fmla="*/ 40747 h 79062"/>
                <a:gd name="connsiteX3" fmla="*/ 28638 w 53867"/>
                <a:gd name="connsiteY3" fmla="*/ 19 h 79062"/>
                <a:gd name="connsiteX4" fmla="*/ 73 w 53867"/>
                <a:gd name="connsiteY4" fmla="*/ 38273 h 7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67" h="79062">
                  <a:moveTo>
                    <a:pt x="73" y="38273"/>
                  </a:moveTo>
                  <a:cubicBezTo>
                    <a:pt x="-1017" y="60126"/>
                    <a:pt x="10224" y="78372"/>
                    <a:pt x="25240" y="79043"/>
                  </a:cubicBezTo>
                  <a:cubicBezTo>
                    <a:pt x="40256" y="79715"/>
                    <a:pt x="52798" y="62559"/>
                    <a:pt x="53805" y="40747"/>
                  </a:cubicBezTo>
                  <a:cubicBezTo>
                    <a:pt x="54811" y="18936"/>
                    <a:pt x="43528" y="690"/>
                    <a:pt x="28638" y="19"/>
                  </a:cubicBezTo>
                  <a:cubicBezTo>
                    <a:pt x="13747" y="-652"/>
                    <a:pt x="996" y="16461"/>
                    <a:pt x="73" y="38273"/>
                  </a:cubicBezTo>
                  <a:close/>
                </a:path>
              </a:pathLst>
            </a:custGeom>
            <a:solidFill>
              <a:srgbClr val="432918"/>
            </a:solidFill>
            <a:ln w="4191"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156E7077-6C13-41D8-A947-57749CBFC8BF}"/>
                </a:ext>
              </a:extLst>
            </p:cNvPr>
            <p:cNvSpPr/>
            <p:nvPr/>
          </p:nvSpPr>
          <p:spPr>
            <a:xfrm>
              <a:off x="1890130" y="2442368"/>
              <a:ext cx="53701" cy="79111"/>
            </a:xfrm>
            <a:custGeom>
              <a:avLst/>
              <a:gdLst>
                <a:gd name="connsiteX0" fmla="*/ 7 w 53701"/>
                <a:gd name="connsiteY0" fmla="*/ 39892 h 79111"/>
                <a:gd name="connsiteX1" fmla="*/ 27397 w 53701"/>
                <a:gd name="connsiteY1" fmla="*/ 79111 h 79111"/>
                <a:gd name="connsiteX2" fmla="*/ 53696 w 53701"/>
                <a:gd name="connsiteY2" fmla="*/ 39137 h 79111"/>
                <a:gd name="connsiteX3" fmla="*/ 26306 w 53701"/>
                <a:gd name="connsiteY3" fmla="*/ 3 h 79111"/>
                <a:gd name="connsiteX4" fmla="*/ 7 w 53701"/>
                <a:gd name="connsiteY4" fmla="*/ 39892 h 79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1" h="79111">
                  <a:moveTo>
                    <a:pt x="7" y="39892"/>
                  </a:moveTo>
                  <a:cubicBezTo>
                    <a:pt x="342" y="61788"/>
                    <a:pt x="12590" y="79278"/>
                    <a:pt x="27397" y="79111"/>
                  </a:cubicBezTo>
                  <a:cubicBezTo>
                    <a:pt x="42204" y="78943"/>
                    <a:pt x="53990" y="60991"/>
                    <a:pt x="53696" y="39137"/>
                  </a:cubicBezTo>
                  <a:cubicBezTo>
                    <a:pt x="53403" y="17284"/>
                    <a:pt x="41113" y="-249"/>
                    <a:pt x="26306" y="3"/>
                  </a:cubicBezTo>
                  <a:cubicBezTo>
                    <a:pt x="11500" y="254"/>
                    <a:pt x="-329" y="18039"/>
                    <a:pt x="7" y="39892"/>
                  </a:cubicBezTo>
                  <a:close/>
                </a:path>
              </a:pathLst>
            </a:custGeom>
            <a:solidFill>
              <a:srgbClr val="432918"/>
            </a:solidFill>
            <a:ln w="4191"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0BEE2309-F739-4A09-A98C-68AD4EC31F59}"/>
                </a:ext>
              </a:extLst>
            </p:cNvPr>
            <p:cNvSpPr/>
            <p:nvPr/>
          </p:nvSpPr>
          <p:spPr>
            <a:xfrm>
              <a:off x="2102634" y="2371830"/>
              <a:ext cx="219745" cy="99860"/>
            </a:xfrm>
            <a:custGeom>
              <a:avLst/>
              <a:gdLst>
                <a:gd name="connsiteX0" fmla="*/ 219745 w 219745"/>
                <a:gd name="connsiteY0" fmla="*/ 99860 h 99860"/>
                <a:gd name="connsiteX1" fmla="*/ 7965 w 219745"/>
                <a:gd name="connsiteY1" fmla="*/ 53721 h 99860"/>
                <a:gd name="connsiteX2" fmla="*/ 79 w 219745"/>
                <a:gd name="connsiteY2" fmla="*/ 26415 h 99860"/>
                <a:gd name="connsiteX3" fmla="*/ 18871 w 219745"/>
                <a:gd name="connsiteY3" fmla="*/ 3680 h 99860"/>
                <a:gd name="connsiteX4" fmla="*/ 219745 w 219745"/>
                <a:gd name="connsiteY4" fmla="*/ 99860 h 9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45" h="99860">
                  <a:moveTo>
                    <a:pt x="219745" y="99860"/>
                  </a:moveTo>
                  <a:cubicBezTo>
                    <a:pt x="161358" y="23646"/>
                    <a:pt x="7965" y="53721"/>
                    <a:pt x="7965" y="53721"/>
                  </a:cubicBezTo>
                  <a:cubicBezTo>
                    <a:pt x="7965" y="53721"/>
                    <a:pt x="-927" y="53721"/>
                    <a:pt x="79" y="26415"/>
                  </a:cubicBezTo>
                  <a:cubicBezTo>
                    <a:pt x="79" y="26415"/>
                    <a:pt x="-466" y="2338"/>
                    <a:pt x="18871" y="3680"/>
                  </a:cubicBezTo>
                  <a:cubicBezTo>
                    <a:pt x="18871" y="3471"/>
                    <a:pt x="206868" y="-28492"/>
                    <a:pt x="219745" y="99860"/>
                  </a:cubicBezTo>
                  <a:close/>
                </a:path>
              </a:pathLst>
            </a:custGeom>
            <a:solidFill>
              <a:srgbClr val="452008"/>
            </a:solidFill>
            <a:ln w="4191"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482650C2-F390-4F8F-8234-62CB642ECE2D}"/>
                </a:ext>
              </a:extLst>
            </p:cNvPr>
            <p:cNvSpPr/>
            <p:nvPr/>
          </p:nvSpPr>
          <p:spPr>
            <a:xfrm>
              <a:off x="1805995" y="2343311"/>
              <a:ext cx="185209" cy="72270"/>
            </a:xfrm>
            <a:custGeom>
              <a:avLst/>
              <a:gdLst>
                <a:gd name="connsiteX0" fmla="*/ 0 w 185209"/>
                <a:gd name="connsiteY0" fmla="*/ 23390 h 72270"/>
                <a:gd name="connsiteX1" fmla="*/ 169919 w 185209"/>
                <a:gd name="connsiteY1" fmla="*/ 21167 h 72270"/>
                <a:gd name="connsiteX2" fmla="*/ 184767 w 185209"/>
                <a:gd name="connsiteY2" fmla="*/ 46670 h 72270"/>
                <a:gd name="connsiteX3" fmla="*/ 172478 w 185209"/>
                <a:gd name="connsiteY3" fmla="*/ 72256 h 72270"/>
                <a:gd name="connsiteX4" fmla="*/ 5830 w 185209"/>
                <a:gd name="connsiteY4" fmla="*/ 49648 h 72270"/>
                <a:gd name="connsiteX5" fmla="*/ 0 w 185209"/>
                <a:gd name="connsiteY5" fmla="*/ 23390 h 7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209" h="72270">
                  <a:moveTo>
                    <a:pt x="0" y="23390"/>
                  </a:moveTo>
                  <a:cubicBezTo>
                    <a:pt x="26803" y="-27908"/>
                    <a:pt x="169919" y="21167"/>
                    <a:pt x="169919" y="21167"/>
                  </a:cubicBezTo>
                  <a:cubicBezTo>
                    <a:pt x="189214" y="23013"/>
                    <a:pt x="184767" y="46670"/>
                    <a:pt x="184767" y="46670"/>
                  </a:cubicBezTo>
                  <a:cubicBezTo>
                    <a:pt x="181286" y="73724"/>
                    <a:pt x="172478" y="72256"/>
                    <a:pt x="172478" y="72256"/>
                  </a:cubicBezTo>
                  <a:cubicBezTo>
                    <a:pt x="172478" y="72256"/>
                    <a:pt x="30158" y="16889"/>
                    <a:pt x="5830" y="49648"/>
                  </a:cubicBezTo>
                  <a:cubicBezTo>
                    <a:pt x="1510" y="31654"/>
                    <a:pt x="2768" y="33122"/>
                    <a:pt x="0" y="23390"/>
                  </a:cubicBezTo>
                  <a:close/>
                </a:path>
              </a:pathLst>
            </a:custGeom>
            <a:solidFill>
              <a:srgbClr val="452008"/>
            </a:solidFill>
            <a:ln w="4191"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B2362E58-7826-4D4C-BC17-72597B590949}"/>
                </a:ext>
              </a:extLst>
            </p:cNvPr>
            <p:cNvSpPr/>
            <p:nvPr/>
          </p:nvSpPr>
          <p:spPr>
            <a:xfrm>
              <a:off x="1926762" y="2770967"/>
              <a:ext cx="236415" cy="123317"/>
            </a:xfrm>
            <a:custGeom>
              <a:avLst/>
              <a:gdLst>
                <a:gd name="connsiteX0" fmla="*/ 12031 w 236415"/>
                <a:gd name="connsiteY0" fmla="*/ 0 h 123317"/>
                <a:gd name="connsiteX1" fmla="*/ 224146 w 236415"/>
                <a:gd name="connsiteY1" fmla="*/ 28145 h 123317"/>
                <a:gd name="connsiteX2" fmla="*/ 233752 w 236415"/>
                <a:gd name="connsiteY2" fmla="*/ 46139 h 123317"/>
                <a:gd name="connsiteX3" fmla="*/ 104645 w 236415"/>
                <a:gd name="connsiteY3" fmla="*/ 122605 h 123317"/>
                <a:gd name="connsiteX4" fmla="*/ 873 w 236415"/>
                <a:gd name="connsiteY4" fmla="*/ 14471 h 123317"/>
                <a:gd name="connsiteX5" fmla="*/ 12031 w 236415"/>
                <a:gd name="connsiteY5" fmla="*/ 0 h 123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5" h="123317">
                  <a:moveTo>
                    <a:pt x="12031" y="0"/>
                  </a:moveTo>
                  <a:lnTo>
                    <a:pt x="224146" y="28145"/>
                  </a:lnTo>
                  <a:cubicBezTo>
                    <a:pt x="235220" y="29739"/>
                    <a:pt x="239750" y="37834"/>
                    <a:pt x="233752" y="46139"/>
                  </a:cubicBezTo>
                  <a:cubicBezTo>
                    <a:pt x="233752" y="46139"/>
                    <a:pt x="173435" y="131959"/>
                    <a:pt x="104645" y="122605"/>
                  </a:cubicBezTo>
                  <a:cubicBezTo>
                    <a:pt x="35856" y="113251"/>
                    <a:pt x="873" y="14471"/>
                    <a:pt x="873" y="14471"/>
                  </a:cubicBezTo>
                  <a:cubicBezTo>
                    <a:pt x="-2147" y="5788"/>
                    <a:pt x="2929" y="126"/>
                    <a:pt x="12031" y="0"/>
                  </a:cubicBezTo>
                  <a:close/>
                </a:path>
              </a:pathLst>
            </a:custGeom>
            <a:solidFill>
              <a:srgbClr val="FFFFFF"/>
            </a:solidFill>
            <a:ln w="4191"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F7BCDFDA-1E2F-41FB-AE42-1E1F2ACC5518}"/>
                </a:ext>
              </a:extLst>
            </p:cNvPr>
            <p:cNvSpPr/>
            <p:nvPr/>
          </p:nvSpPr>
          <p:spPr>
            <a:xfrm>
              <a:off x="1974572" y="2567702"/>
              <a:ext cx="120633" cy="153267"/>
            </a:xfrm>
            <a:custGeom>
              <a:avLst/>
              <a:gdLst>
                <a:gd name="connsiteX0" fmla="*/ 120634 w 120633"/>
                <a:gd name="connsiteY0" fmla="*/ 153267 h 153267"/>
                <a:gd name="connsiteX1" fmla="*/ 0 w 120633"/>
                <a:gd name="connsiteY1" fmla="*/ 121640 h 153267"/>
                <a:gd name="connsiteX2" fmla="*/ 52976 w 120633"/>
                <a:gd name="connsiteY2" fmla="*/ 0 h 153267"/>
                <a:gd name="connsiteX3" fmla="*/ 120634 w 120633"/>
                <a:gd name="connsiteY3" fmla="*/ 153267 h 153267"/>
              </a:gdLst>
              <a:ahLst/>
              <a:cxnLst>
                <a:cxn ang="0">
                  <a:pos x="connsiteX0" y="connsiteY0"/>
                </a:cxn>
                <a:cxn ang="0">
                  <a:pos x="connsiteX1" y="connsiteY1"/>
                </a:cxn>
                <a:cxn ang="0">
                  <a:pos x="connsiteX2" y="connsiteY2"/>
                </a:cxn>
                <a:cxn ang="0">
                  <a:pos x="connsiteX3" y="connsiteY3"/>
                </a:cxn>
              </a:cxnLst>
              <a:rect l="l" t="t" r="r" b="b"/>
              <a:pathLst>
                <a:path w="120633" h="153267">
                  <a:moveTo>
                    <a:pt x="120634" y="153267"/>
                  </a:moveTo>
                  <a:cubicBezTo>
                    <a:pt x="7676" y="150876"/>
                    <a:pt x="0" y="121640"/>
                    <a:pt x="0" y="121640"/>
                  </a:cubicBezTo>
                  <a:lnTo>
                    <a:pt x="52976" y="0"/>
                  </a:lnTo>
                  <a:cubicBezTo>
                    <a:pt x="52976" y="0"/>
                    <a:pt x="45468" y="119333"/>
                    <a:pt x="120634" y="153267"/>
                  </a:cubicBezTo>
                  <a:close/>
                </a:path>
              </a:pathLst>
            </a:custGeom>
            <a:solidFill>
              <a:srgbClr val="EA8F72"/>
            </a:solidFill>
            <a:ln w="4191"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4A9233DF-3081-4D16-A44C-3E9C1C9B02AC}"/>
                </a:ext>
              </a:extLst>
            </p:cNvPr>
            <p:cNvSpPr/>
            <p:nvPr/>
          </p:nvSpPr>
          <p:spPr>
            <a:xfrm>
              <a:off x="2552898" y="2730694"/>
              <a:ext cx="74413" cy="74413"/>
            </a:xfrm>
            <a:custGeom>
              <a:avLst/>
              <a:gdLst>
                <a:gd name="connsiteX0" fmla="*/ 52 w 74413"/>
                <a:gd name="connsiteY0" fmla="*/ 39141 h 74413"/>
                <a:gd name="connsiteX1" fmla="*/ 39141 w 74413"/>
                <a:gd name="connsiteY1" fmla="*/ 74362 h 74413"/>
                <a:gd name="connsiteX2" fmla="*/ 74362 w 74413"/>
                <a:gd name="connsiteY2" fmla="*/ 35269 h 74413"/>
                <a:gd name="connsiteX3" fmla="*/ 35328 w 74413"/>
                <a:gd name="connsiteY3" fmla="*/ 48 h 74413"/>
                <a:gd name="connsiteX4" fmla="*/ 48 w 74413"/>
                <a:gd name="connsiteY4" fmla="*/ 39086 h 74413"/>
                <a:gd name="connsiteX5" fmla="*/ 52 w 74413"/>
                <a:gd name="connsiteY5" fmla="*/ 39141 h 7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413" h="74413">
                  <a:moveTo>
                    <a:pt x="52" y="39141"/>
                  </a:moveTo>
                  <a:cubicBezTo>
                    <a:pt x="1122" y="59660"/>
                    <a:pt x="18621" y="75427"/>
                    <a:pt x="39141" y="74362"/>
                  </a:cubicBezTo>
                  <a:cubicBezTo>
                    <a:pt x="59660" y="73292"/>
                    <a:pt x="75432" y="55789"/>
                    <a:pt x="74362" y="35269"/>
                  </a:cubicBezTo>
                  <a:cubicBezTo>
                    <a:pt x="73292" y="14771"/>
                    <a:pt x="55826" y="-988"/>
                    <a:pt x="35328" y="48"/>
                  </a:cubicBezTo>
                  <a:cubicBezTo>
                    <a:pt x="14809" y="1084"/>
                    <a:pt x="-988" y="18563"/>
                    <a:pt x="48" y="39086"/>
                  </a:cubicBezTo>
                  <a:cubicBezTo>
                    <a:pt x="52" y="39103"/>
                    <a:pt x="52" y="39124"/>
                    <a:pt x="52" y="39141"/>
                  </a:cubicBezTo>
                  <a:close/>
                </a:path>
              </a:pathLst>
            </a:custGeom>
            <a:solidFill>
              <a:srgbClr val="FFFFFF"/>
            </a:solidFill>
            <a:ln w="4191"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FEF5A226-8FE2-4A91-99BA-3A35840F5B23}"/>
                </a:ext>
              </a:extLst>
            </p:cNvPr>
            <p:cNvSpPr/>
            <p:nvPr/>
          </p:nvSpPr>
          <p:spPr>
            <a:xfrm>
              <a:off x="2660406" y="3517126"/>
              <a:ext cx="839952" cy="660141"/>
            </a:xfrm>
            <a:custGeom>
              <a:avLst/>
              <a:gdLst>
                <a:gd name="connsiteX0" fmla="*/ 930 w 839952"/>
                <a:gd name="connsiteY0" fmla="*/ 280906 h 660141"/>
                <a:gd name="connsiteX1" fmla="*/ 271266 w 839952"/>
                <a:gd name="connsiteY1" fmla="*/ 659123 h 660141"/>
                <a:gd name="connsiteX2" fmla="*/ 822296 w 839952"/>
                <a:gd name="connsiteY2" fmla="*/ 441010 h 660141"/>
                <a:gd name="connsiteX3" fmla="*/ 273153 w 839952"/>
                <a:gd name="connsiteY3" fmla="*/ 839 h 660141"/>
                <a:gd name="connsiteX4" fmla="*/ 930 w 839952"/>
                <a:gd name="connsiteY4" fmla="*/ 280906 h 660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952" h="660141">
                  <a:moveTo>
                    <a:pt x="930" y="280906"/>
                  </a:moveTo>
                  <a:cubicBezTo>
                    <a:pt x="-10646" y="465967"/>
                    <a:pt x="86162" y="647756"/>
                    <a:pt x="271266" y="659123"/>
                  </a:cubicBezTo>
                  <a:cubicBezTo>
                    <a:pt x="456369" y="670490"/>
                    <a:pt x="937729" y="586013"/>
                    <a:pt x="822296" y="441010"/>
                  </a:cubicBezTo>
                  <a:cubicBezTo>
                    <a:pt x="595584" y="155574"/>
                    <a:pt x="458256" y="12290"/>
                    <a:pt x="273153" y="839"/>
                  </a:cubicBezTo>
                  <a:cubicBezTo>
                    <a:pt x="88050" y="-10612"/>
                    <a:pt x="12297" y="95761"/>
                    <a:pt x="930" y="280906"/>
                  </a:cubicBezTo>
                  <a:close/>
                </a:path>
              </a:pathLst>
            </a:custGeom>
            <a:solidFill>
              <a:srgbClr val="F5A987"/>
            </a:solidFill>
            <a:ln w="4191"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B6B049CF-2C27-4F1D-B607-708583E2CE62}"/>
                </a:ext>
              </a:extLst>
            </p:cNvPr>
            <p:cNvSpPr/>
            <p:nvPr/>
          </p:nvSpPr>
          <p:spPr>
            <a:xfrm>
              <a:off x="2802481" y="3703278"/>
              <a:ext cx="1443833" cy="1152193"/>
            </a:xfrm>
            <a:custGeom>
              <a:avLst/>
              <a:gdLst>
                <a:gd name="connsiteX0" fmla="*/ 0 w 1443833"/>
                <a:gd name="connsiteY0" fmla="*/ 363956 h 1152193"/>
                <a:gd name="connsiteX1" fmla="*/ 117740 w 1443833"/>
                <a:gd name="connsiteY1" fmla="*/ 46349 h 1152193"/>
                <a:gd name="connsiteX2" fmla="*/ 462485 w 1443833"/>
                <a:gd name="connsiteY2" fmla="*/ 0 h 1152193"/>
                <a:gd name="connsiteX3" fmla="*/ 1409392 w 1443833"/>
                <a:gd name="connsiteY3" fmla="*/ 970228 h 1152193"/>
                <a:gd name="connsiteX4" fmla="*/ 1215900 w 1443833"/>
                <a:gd name="connsiteY4" fmla="*/ 1127271 h 1152193"/>
                <a:gd name="connsiteX5" fmla="*/ 0 w 1443833"/>
                <a:gd name="connsiteY5" fmla="*/ 363956 h 11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833" h="1152193">
                  <a:moveTo>
                    <a:pt x="0" y="363956"/>
                  </a:moveTo>
                  <a:lnTo>
                    <a:pt x="117740" y="46349"/>
                  </a:lnTo>
                  <a:lnTo>
                    <a:pt x="462485" y="0"/>
                  </a:lnTo>
                  <a:cubicBezTo>
                    <a:pt x="462485" y="0"/>
                    <a:pt x="1297483" y="735924"/>
                    <a:pt x="1409392" y="970228"/>
                  </a:cubicBezTo>
                  <a:cubicBezTo>
                    <a:pt x="1528558" y="1219885"/>
                    <a:pt x="1307508" y="1146397"/>
                    <a:pt x="1215900" y="1127271"/>
                  </a:cubicBezTo>
                  <a:cubicBezTo>
                    <a:pt x="1215900" y="1127271"/>
                    <a:pt x="110860" y="549521"/>
                    <a:pt x="0" y="363956"/>
                  </a:cubicBezTo>
                  <a:close/>
                </a:path>
              </a:pathLst>
            </a:custGeom>
            <a:solidFill>
              <a:srgbClr val="F5A987"/>
            </a:solidFill>
            <a:ln w="4191"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059D9D8B-003C-4453-923F-545BBEC447D0}"/>
                </a:ext>
              </a:extLst>
            </p:cNvPr>
            <p:cNvSpPr/>
            <p:nvPr/>
          </p:nvSpPr>
          <p:spPr>
            <a:xfrm>
              <a:off x="3302919" y="4595517"/>
              <a:ext cx="927955" cy="1157233"/>
            </a:xfrm>
            <a:custGeom>
              <a:avLst/>
              <a:gdLst>
                <a:gd name="connsiteX0" fmla="*/ 927956 w 927955"/>
                <a:gd name="connsiteY0" fmla="*/ 238639 h 1157233"/>
                <a:gd name="connsiteX1" fmla="*/ 124416 w 927955"/>
                <a:gd name="connsiteY1" fmla="*/ 1157233 h 1157233"/>
                <a:gd name="connsiteX2" fmla="*/ 10368 w 927955"/>
                <a:gd name="connsiteY2" fmla="*/ 1049477 h 1157233"/>
                <a:gd name="connsiteX3" fmla="*/ 561609 w 927955"/>
                <a:gd name="connsiteY3" fmla="*/ 15450 h 1157233"/>
                <a:gd name="connsiteX4" fmla="*/ 927956 w 927955"/>
                <a:gd name="connsiteY4" fmla="*/ 238639 h 1157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955" h="1157233">
                  <a:moveTo>
                    <a:pt x="927956" y="238639"/>
                  </a:moveTo>
                  <a:cubicBezTo>
                    <a:pt x="927956" y="238639"/>
                    <a:pt x="511904" y="823897"/>
                    <a:pt x="124416" y="1157233"/>
                  </a:cubicBezTo>
                  <a:cubicBezTo>
                    <a:pt x="124416" y="1157233"/>
                    <a:pt x="-42566" y="1140455"/>
                    <a:pt x="10368" y="1049477"/>
                  </a:cubicBezTo>
                  <a:cubicBezTo>
                    <a:pt x="100214" y="895077"/>
                    <a:pt x="470588" y="170688"/>
                    <a:pt x="561609" y="15450"/>
                  </a:cubicBezTo>
                  <a:cubicBezTo>
                    <a:pt x="612823" y="-71754"/>
                    <a:pt x="927956" y="238639"/>
                    <a:pt x="927956" y="238639"/>
                  </a:cubicBezTo>
                  <a:close/>
                </a:path>
              </a:pathLst>
            </a:custGeom>
            <a:solidFill>
              <a:srgbClr val="F5A987"/>
            </a:solidFill>
            <a:ln w="4191"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ED6F51D6-EB27-40AD-B5AE-FD0C2AB6D7AD}"/>
                </a:ext>
              </a:extLst>
            </p:cNvPr>
            <p:cNvSpPr/>
            <p:nvPr/>
          </p:nvSpPr>
          <p:spPr>
            <a:xfrm>
              <a:off x="2802598" y="5585977"/>
              <a:ext cx="624737" cy="610519"/>
            </a:xfrm>
            <a:custGeom>
              <a:avLst/>
              <a:gdLst>
                <a:gd name="connsiteX0" fmla="*/ 510689 w 624737"/>
                <a:gd name="connsiteY0" fmla="*/ 59100 h 610519"/>
                <a:gd name="connsiteX1" fmla="*/ 315015 w 624737"/>
                <a:gd name="connsiteY1" fmla="*/ 109057 h 610519"/>
                <a:gd name="connsiteX2" fmla="*/ 231126 w 624737"/>
                <a:gd name="connsiteY2" fmla="*/ 0 h 610519"/>
                <a:gd name="connsiteX3" fmla="*/ 192872 w 624737"/>
                <a:gd name="connsiteY3" fmla="*/ 203601 h 610519"/>
                <a:gd name="connsiteX4" fmla="*/ 17878 w 624737"/>
                <a:gd name="connsiteY4" fmla="*/ 410641 h 610519"/>
                <a:gd name="connsiteX5" fmla="*/ 22701 w 624737"/>
                <a:gd name="connsiteY5" fmla="*/ 472049 h 610519"/>
                <a:gd name="connsiteX6" fmla="*/ 254489 w 624737"/>
                <a:gd name="connsiteY6" fmla="*/ 330149 h 610519"/>
                <a:gd name="connsiteX7" fmla="*/ 34236 w 624737"/>
                <a:gd name="connsiteY7" fmla="*/ 520327 h 610519"/>
                <a:gd name="connsiteX8" fmla="*/ 53740 w 624737"/>
                <a:gd name="connsiteY8" fmla="*/ 570661 h 610519"/>
                <a:gd name="connsiteX9" fmla="*/ 302684 w 624737"/>
                <a:gd name="connsiteY9" fmla="*/ 396422 h 610519"/>
                <a:gd name="connsiteX10" fmla="*/ 116784 w 624737"/>
                <a:gd name="connsiteY10" fmla="*/ 577414 h 610519"/>
                <a:gd name="connsiteX11" fmla="*/ 130206 w 624737"/>
                <a:gd name="connsiteY11" fmla="*/ 609922 h 610519"/>
                <a:gd name="connsiteX12" fmla="*/ 350081 w 624737"/>
                <a:gd name="connsiteY12" fmla="*/ 456403 h 610519"/>
                <a:gd name="connsiteX13" fmla="*/ 300712 w 624737"/>
                <a:gd name="connsiteY13" fmla="*/ 517014 h 610519"/>
                <a:gd name="connsiteX14" fmla="*/ 294756 w 624737"/>
                <a:gd name="connsiteY14" fmla="*/ 602036 h 610519"/>
                <a:gd name="connsiteX15" fmla="*/ 340392 w 624737"/>
                <a:gd name="connsiteY15" fmla="*/ 567893 h 610519"/>
                <a:gd name="connsiteX16" fmla="*/ 529899 w 624737"/>
                <a:gd name="connsiteY16" fmla="*/ 325829 h 610519"/>
                <a:gd name="connsiteX17" fmla="*/ 624737 w 624737"/>
                <a:gd name="connsiteY17" fmla="*/ 166731 h 61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24737" h="610519">
                  <a:moveTo>
                    <a:pt x="510689" y="59100"/>
                  </a:moveTo>
                  <a:lnTo>
                    <a:pt x="315015" y="109057"/>
                  </a:lnTo>
                  <a:lnTo>
                    <a:pt x="231126" y="0"/>
                  </a:lnTo>
                  <a:cubicBezTo>
                    <a:pt x="232174" y="120802"/>
                    <a:pt x="192872" y="203601"/>
                    <a:pt x="192872" y="203601"/>
                  </a:cubicBezTo>
                  <a:cubicBezTo>
                    <a:pt x="83605" y="319704"/>
                    <a:pt x="17878" y="410641"/>
                    <a:pt x="17878" y="410641"/>
                  </a:cubicBezTo>
                  <a:cubicBezTo>
                    <a:pt x="-24990" y="450112"/>
                    <a:pt x="22701" y="472049"/>
                    <a:pt x="22701" y="472049"/>
                  </a:cubicBezTo>
                  <a:cubicBezTo>
                    <a:pt x="102900" y="448182"/>
                    <a:pt x="254489" y="330149"/>
                    <a:pt x="254489" y="330149"/>
                  </a:cubicBezTo>
                  <a:cubicBezTo>
                    <a:pt x="178694" y="408502"/>
                    <a:pt x="34236" y="520327"/>
                    <a:pt x="34236" y="520327"/>
                  </a:cubicBezTo>
                  <a:cubicBezTo>
                    <a:pt x="4874" y="559126"/>
                    <a:pt x="53740" y="570661"/>
                    <a:pt x="53740" y="570661"/>
                  </a:cubicBezTo>
                  <a:cubicBezTo>
                    <a:pt x="169257" y="567767"/>
                    <a:pt x="302684" y="396422"/>
                    <a:pt x="302684" y="396422"/>
                  </a:cubicBezTo>
                  <a:cubicBezTo>
                    <a:pt x="254279" y="462695"/>
                    <a:pt x="116784" y="577414"/>
                    <a:pt x="116784" y="577414"/>
                  </a:cubicBezTo>
                  <a:cubicBezTo>
                    <a:pt x="110743" y="611977"/>
                    <a:pt x="130206" y="609922"/>
                    <a:pt x="130206" y="609922"/>
                  </a:cubicBezTo>
                  <a:cubicBezTo>
                    <a:pt x="222108" y="621666"/>
                    <a:pt x="350081" y="456403"/>
                    <a:pt x="350081" y="456403"/>
                  </a:cubicBezTo>
                  <a:lnTo>
                    <a:pt x="300712" y="517014"/>
                  </a:lnTo>
                  <a:cubicBezTo>
                    <a:pt x="225463" y="593982"/>
                    <a:pt x="294756" y="602036"/>
                    <a:pt x="294756" y="602036"/>
                  </a:cubicBezTo>
                  <a:lnTo>
                    <a:pt x="340392" y="567893"/>
                  </a:lnTo>
                  <a:cubicBezTo>
                    <a:pt x="477720" y="461395"/>
                    <a:pt x="529899" y="325829"/>
                    <a:pt x="529899" y="325829"/>
                  </a:cubicBezTo>
                  <a:lnTo>
                    <a:pt x="624737" y="166731"/>
                  </a:lnTo>
                  <a:close/>
                </a:path>
              </a:pathLst>
            </a:custGeom>
            <a:solidFill>
              <a:srgbClr val="F5A987"/>
            </a:solidFill>
            <a:ln w="4191"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DC4D7CBE-C385-4A74-94C4-BB1D3A556807}"/>
                </a:ext>
              </a:extLst>
            </p:cNvPr>
            <p:cNvSpPr/>
            <p:nvPr/>
          </p:nvSpPr>
          <p:spPr>
            <a:xfrm>
              <a:off x="3279521" y="4563487"/>
              <a:ext cx="971134" cy="1212458"/>
            </a:xfrm>
            <a:custGeom>
              <a:avLst/>
              <a:gdLst>
                <a:gd name="connsiteX0" fmla="*/ 966705 w 971134"/>
                <a:gd name="connsiteY0" fmla="*/ 196593 h 1212458"/>
                <a:gd name="connsiteX1" fmla="*/ 881096 w 971134"/>
                <a:gd name="connsiteY1" fmla="*/ 408457 h 1212458"/>
                <a:gd name="connsiteX2" fmla="*/ 143703 w 971134"/>
                <a:gd name="connsiteY2" fmla="*/ 1212458 h 1212458"/>
                <a:gd name="connsiteX3" fmla="*/ 0 w 971134"/>
                <a:gd name="connsiteY3" fmla="*/ 1066490 h 1212458"/>
                <a:gd name="connsiteX4" fmla="*/ 623092 w 971134"/>
                <a:gd name="connsiteY4" fmla="*/ 32001 h 1212458"/>
                <a:gd name="connsiteX5" fmla="*/ 623092 w 971134"/>
                <a:gd name="connsiteY5" fmla="*/ 32001 h 1212458"/>
                <a:gd name="connsiteX6" fmla="*/ 966705 w 971134"/>
                <a:gd name="connsiteY6" fmla="*/ 196593 h 121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134" h="1212458">
                  <a:moveTo>
                    <a:pt x="966705" y="196593"/>
                  </a:moveTo>
                  <a:cubicBezTo>
                    <a:pt x="966705" y="196593"/>
                    <a:pt x="1000555" y="245501"/>
                    <a:pt x="881096" y="408457"/>
                  </a:cubicBezTo>
                  <a:cubicBezTo>
                    <a:pt x="881096" y="408457"/>
                    <a:pt x="433082" y="1054871"/>
                    <a:pt x="143703" y="1212458"/>
                  </a:cubicBezTo>
                  <a:cubicBezTo>
                    <a:pt x="143703" y="1212458"/>
                    <a:pt x="16274" y="1161495"/>
                    <a:pt x="0" y="1066490"/>
                  </a:cubicBezTo>
                  <a:cubicBezTo>
                    <a:pt x="0" y="1066490"/>
                    <a:pt x="384006" y="182584"/>
                    <a:pt x="623092" y="32001"/>
                  </a:cubicBezTo>
                  <a:lnTo>
                    <a:pt x="623092" y="32001"/>
                  </a:lnTo>
                  <a:cubicBezTo>
                    <a:pt x="623092" y="32001"/>
                    <a:pt x="813354" y="-107675"/>
                    <a:pt x="966705" y="196593"/>
                  </a:cubicBezTo>
                </a:path>
              </a:pathLst>
            </a:custGeom>
            <a:solidFill>
              <a:srgbClr val="54A7CD"/>
            </a:solidFill>
            <a:ln w="4191"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1BFD28ED-C4EB-4942-A73B-E67054465CAF}"/>
                </a:ext>
              </a:extLst>
            </p:cNvPr>
            <p:cNvSpPr/>
            <p:nvPr/>
          </p:nvSpPr>
          <p:spPr>
            <a:xfrm>
              <a:off x="1310997" y="3569926"/>
              <a:ext cx="660009" cy="1831999"/>
            </a:xfrm>
            <a:custGeom>
              <a:avLst/>
              <a:gdLst>
                <a:gd name="connsiteX0" fmla="*/ 213003 w 660009"/>
                <a:gd name="connsiteY0" fmla="*/ 51 h 1831999"/>
                <a:gd name="connsiteX1" fmla="*/ 39476 w 660009"/>
                <a:gd name="connsiteY1" fmla="*/ 430658 h 1831999"/>
                <a:gd name="connsiteX2" fmla="*/ 141948 w 660009"/>
                <a:gd name="connsiteY2" fmla="*/ 1830613 h 1831999"/>
                <a:gd name="connsiteX3" fmla="*/ 660010 w 660009"/>
                <a:gd name="connsiteY3" fmla="*/ 537449 h 1831999"/>
                <a:gd name="connsiteX4" fmla="*/ 213003 w 660009"/>
                <a:gd name="connsiteY4" fmla="*/ 51 h 183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009" h="1831999">
                  <a:moveTo>
                    <a:pt x="213003" y="51"/>
                  </a:moveTo>
                  <a:cubicBezTo>
                    <a:pt x="213003" y="51"/>
                    <a:pt x="39476" y="43338"/>
                    <a:pt x="39476" y="430658"/>
                  </a:cubicBezTo>
                  <a:cubicBezTo>
                    <a:pt x="39476" y="430658"/>
                    <a:pt x="-98690" y="1765598"/>
                    <a:pt x="141948" y="1830613"/>
                  </a:cubicBezTo>
                  <a:cubicBezTo>
                    <a:pt x="141948" y="1830613"/>
                    <a:pt x="441854" y="1925869"/>
                    <a:pt x="660010" y="537449"/>
                  </a:cubicBezTo>
                  <a:cubicBezTo>
                    <a:pt x="660010" y="537449"/>
                    <a:pt x="610347" y="-6031"/>
                    <a:pt x="213003" y="51"/>
                  </a:cubicBezTo>
                  <a:close/>
                </a:path>
              </a:pathLst>
            </a:custGeom>
            <a:solidFill>
              <a:srgbClr val="52A1C5"/>
            </a:solidFill>
            <a:ln w="4191"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6FADF8DE-4C3F-4939-B9ED-17B08A809071}"/>
                </a:ext>
              </a:extLst>
            </p:cNvPr>
            <p:cNvSpPr/>
            <p:nvPr/>
          </p:nvSpPr>
          <p:spPr>
            <a:xfrm>
              <a:off x="1457009" y="3471657"/>
              <a:ext cx="433127" cy="1057851"/>
            </a:xfrm>
            <a:custGeom>
              <a:avLst/>
              <a:gdLst>
                <a:gd name="connsiteX0" fmla="*/ 433128 w 433127"/>
                <a:gd name="connsiteY0" fmla="*/ 0 h 1057851"/>
                <a:gd name="connsiteX1" fmla="*/ 186114 w 433127"/>
                <a:gd name="connsiteY1" fmla="*/ 44378 h 1057851"/>
                <a:gd name="connsiteX2" fmla="*/ 130 w 433127"/>
                <a:gd name="connsiteY2" fmla="*/ 237912 h 1057851"/>
                <a:gd name="connsiteX3" fmla="*/ 148951 w 433127"/>
                <a:gd name="connsiteY3" fmla="*/ 1057852 h 1057851"/>
                <a:gd name="connsiteX4" fmla="*/ 433128 w 433127"/>
                <a:gd name="connsiteY4" fmla="*/ 0 h 1057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27" h="1057851">
                  <a:moveTo>
                    <a:pt x="433128" y="0"/>
                  </a:moveTo>
                  <a:lnTo>
                    <a:pt x="186114" y="44378"/>
                  </a:lnTo>
                  <a:cubicBezTo>
                    <a:pt x="186114" y="44378"/>
                    <a:pt x="6044" y="83764"/>
                    <a:pt x="130" y="237912"/>
                  </a:cubicBezTo>
                  <a:cubicBezTo>
                    <a:pt x="130" y="237912"/>
                    <a:pt x="-10020" y="529849"/>
                    <a:pt x="148951" y="1057852"/>
                  </a:cubicBezTo>
                  <a:cubicBezTo>
                    <a:pt x="148951" y="1057852"/>
                    <a:pt x="411736" y="247685"/>
                    <a:pt x="433128" y="0"/>
                  </a:cubicBezTo>
                  <a:close/>
                </a:path>
              </a:pathLst>
            </a:custGeom>
            <a:solidFill>
              <a:srgbClr val="54A7CD"/>
            </a:solidFill>
            <a:ln w="4191"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A53A77C9-9851-48A4-827B-5D43D6EF7E35}"/>
                </a:ext>
              </a:extLst>
            </p:cNvPr>
            <p:cNvSpPr/>
            <p:nvPr/>
          </p:nvSpPr>
          <p:spPr>
            <a:xfrm>
              <a:off x="1574836" y="3440450"/>
              <a:ext cx="1432084" cy="1894976"/>
            </a:xfrm>
            <a:custGeom>
              <a:avLst/>
              <a:gdLst>
                <a:gd name="connsiteX0" fmla="*/ 378344 w 1432084"/>
                <a:gd name="connsiteY0" fmla="*/ 21518 h 1894976"/>
                <a:gd name="connsiteX1" fmla="*/ 267022 w 1432084"/>
                <a:gd name="connsiteY1" fmla="*/ 38631 h 1894976"/>
                <a:gd name="connsiteX2" fmla="*/ 0 w 1432084"/>
                <a:gd name="connsiteY2" fmla="*/ 898503 h 1894976"/>
                <a:gd name="connsiteX3" fmla="*/ 296845 w 1432084"/>
                <a:gd name="connsiteY3" fmla="*/ 1850653 h 1894976"/>
                <a:gd name="connsiteX4" fmla="*/ 1216865 w 1432084"/>
                <a:gd name="connsiteY4" fmla="*/ 1774566 h 1894976"/>
                <a:gd name="connsiteX5" fmla="*/ 1432085 w 1432084"/>
                <a:gd name="connsiteY5" fmla="*/ 915029 h 1894976"/>
                <a:gd name="connsiteX6" fmla="*/ 1146146 w 1432084"/>
                <a:gd name="connsiteY6" fmla="*/ 29110 h 1894976"/>
                <a:gd name="connsiteX7" fmla="*/ 1024506 w 1432084"/>
                <a:gd name="connsiteY7" fmla="*/ 0 h 1894976"/>
                <a:gd name="connsiteX8" fmla="*/ 513700 w 1432084"/>
                <a:gd name="connsiteY8" fmla="*/ 516678 h 1894976"/>
                <a:gd name="connsiteX9" fmla="*/ 378344 w 1432084"/>
                <a:gd name="connsiteY9" fmla="*/ 21727 h 189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2084" h="1894976">
                  <a:moveTo>
                    <a:pt x="378344" y="21518"/>
                  </a:moveTo>
                  <a:lnTo>
                    <a:pt x="267022" y="38631"/>
                  </a:lnTo>
                  <a:cubicBezTo>
                    <a:pt x="267022" y="38631"/>
                    <a:pt x="51005" y="456277"/>
                    <a:pt x="0" y="898503"/>
                  </a:cubicBezTo>
                  <a:cubicBezTo>
                    <a:pt x="54528" y="1261621"/>
                    <a:pt x="164047" y="1811351"/>
                    <a:pt x="296845" y="1850653"/>
                  </a:cubicBezTo>
                  <a:cubicBezTo>
                    <a:pt x="746998" y="1983787"/>
                    <a:pt x="1216865" y="1774566"/>
                    <a:pt x="1216865" y="1774566"/>
                  </a:cubicBezTo>
                  <a:lnTo>
                    <a:pt x="1432085" y="915029"/>
                  </a:lnTo>
                  <a:cubicBezTo>
                    <a:pt x="853957" y="689911"/>
                    <a:pt x="1146146" y="29110"/>
                    <a:pt x="1146146" y="29110"/>
                  </a:cubicBezTo>
                  <a:lnTo>
                    <a:pt x="1024506" y="0"/>
                  </a:lnTo>
                  <a:lnTo>
                    <a:pt x="513700" y="516678"/>
                  </a:lnTo>
                  <a:lnTo>
                    <a:pt x="378344" y="21727"/>
                  </a:lnTo>
                </a:path>
              </a:pathLst>
            </a:custGeom>
            <a:solidFill>
              <a:srgbClr val="54A7CD"/>
            </a:solidFill>
            <a:ln w="4191"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A101D72E-9F45-4A0D-B9A3-8F4FABDD36D5}"/>
                </a:ext>
              </a:extLst>
            </p:cNvPr>
            <p:cNvSpPr/>
            <p:nvPr/>
          </p:nvSpPr>
          <p:spPr>
            <a:xfrm>
              <a:off x="2608359" y="3469644"/>
              <a:ext cx="1644042" cy="1434571"/>
            </a:xfrm>
            <a:custGeom>
              <a:avLst/>
              <a:gdLst>
                <a:gd name="connsiteX0" fmla="*/ 112623 w 1644042"/>
                <a:gd name="connsiteY0" fmla="*/ 0 h 1434571"/>
                <a:gd name="connsiteX1" fmla="*/ 398562 w 1644042"/>
                <a:gd name="connsiteY1" fmla="*/ 47272 h 1434571"/>
                <a:gd name="connsiteX2" fmla="*/ 616131 w 1644042"/>
                <a:gd name="connsiteY2" fmla="*/ 194079 h 1434571"/>
                <a:gd name="connsiteX3" fmla="*/ 1634303 w 1644042"/>
                <a:gd name="connsiteY3" fmla="*/ 1356584 h 1434571"/>
                <a:gd name="connsiteX4" fmla="*/ 1479106 w 1644042"/>
                <a:gd name="connsiteY4" fmla="*/ 1428435 h 1434571"/>
                <a:gd name="connsiteX5" fmla="*/ 370711 w 1644042"/>
                <a:gd name="connsiteY5" fmla="*/ 905549 h 1434571"/>
                <a:gd name="connsiteX6" fmla="*/ 112623 w 1644042"/>
                <a:gd name="connsiteY6" fmla="*/ 0 h 143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4042" h="1434571">
                  <a:moveTo>
                    <a:pt x="112623" y="0"/>
                  </a:moveTo>
                  <a:lnTo>
                    <a:pt x="398562" y="47272"/>
                  </a:lnTo>
                  <a:cubicBezTo>
                    <a:pt x="398562" y="47272"/>
                    <a:pt x="535638" y="95844"/>
                    <a:pt x="616131" y="194079"/>
                  </a:cubicBezTo>
                  <a:cubicBezTo>
                    <a:pt x="616131" y="194079"/>
                    <a:pt x="1760641" y="1048708"/>
                    <a:pt x="1634303" y="1356584"/>
                  </a:cubicBezTo>
                  <a:cubicBezTo>
                    <a:pt x="1634303" y="1356584"/>
                    <a:pt x="1597139" y="1460481"/>
                    <a:pt x="1479106" y="1428435"/>
                  </a:cubicBezTo>
                  <a:lnTo>
                    <a:pt x="370711" y="905549"/>
                  </a:lnTo>
                  <a:cubicBezTo>
                    <a:pt x="370711" y="905549"/>
                    <a:pt x="-247348" y="620492"/>
                    <a:pt x="112623" y="0"/>
                  </a:cubicBezTo>
                  <a:close/>
                </a:path>
              </a:pathLst>
            </a:custGeom>
            <a:solidFill>
              <a:srgbClr val="54A7CD"/>
            </a:solidFill>
            <a:ln w="4191"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4B541395-5549-4DB1-A933-169922DB6970}"/>
                </a:ext>
              </a:extLst>
            </p:cNvPr>
            <p:cNvSpPr/>
            <p:nvPr/>
          </p:nvSpPr>
          <p:spPr>
            <a:xfrm>
              <a:off x="1457091" y="3747026"/>
              <a:ext cx="367630" cy="861121"/>
            </a:xfrm>
            <a:custGeom>
              <a:avLst/>
              <a:gdLst>
                <a:gd name="connsiteX0" fmla="*/ 267740 w 367630"/>
                <a:gd name="connsiteY0" fmla="*/ 0 h 861121"/>
                <a:gd name="connsiteX1" fmla="*/ 2439 w 367630"/>
                <a:gd name="connsiteY1" fmla="*/ 473978 h 861121"/>
                <a:gd name="connsiteX2" fmla="*/ 310357 w 367630"/>
                <a:gd name="connsiteY2" fmla="*/ 860669 h 861121"/>
                <a:gd name="connsiteX3" fmla="*/ 267740 w 367630"/>
                <a:gd name="connsiteY3" fmla="*/ 0 h 861121"/>
              </a:gdLst>
              <a:ahLst/>
              <a:cxnLst>
                <a:cxn ang="0">
                  <a:pos x="connsiteX0" y="connsiteY0"/>
                </a:cxn>
                <a:cxn ang="0">
                  <a:pos x="connsiteX1" y="connsiteY1"/>
                </a:cxn>
                <a:cxn ang="0">
                  <a:pos x="connsiteX2" y="connsiteY2"/>
                </a:cxn>
                <a:cxn ang="0">
                  <a:pos x="connsiteX3" y="connsiteY3"/>
                </a:cxn>
              </a:cxnLst>
              <a:rect l="l" t="t" r="r" b="b"/>
              <a:pathLst>
                <a:path w="367630" h="861121">
                  <a:moveTo>
                    <a:pt x="267740" y="0"/>
                  </a:moveTo>
                  <a:cubicBezTo>
                    <a:pt x="267740" y="0"/>
                    <a:pt x="41825" y="312951"/>
                    <a:pt x="2439" y="473978"/>
                  </a:cubicBezTo>
                  <a:cubicBezTo>
                    <a:pt x="-23400" y="579973"/>
                    <a:pt x="161284" y="818556"/>
                    <a:pt x="310357" y="860669"/>
                  </a:cubicBezTo>
                  <a:cubicBezTo>
                    <a:pt x="391856" y="883696"/>
                    <a:pt x="393785" y="21098"/>
                    <a:pt x="267740" y="0"/>
                  </a:cubicBezTo>
                  <a:close/>
                </a:path>
              </a:pathLst>
            </a:custGeom>
            <a:solidFill>
              <a:srgbClr val="54A7CD"/>
            </a:solidFill>
            <a:ln w="4191"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2131580B-934C-4207-9248-415FD2218A24}"/>
                </a:ext>
              </a:extLst>
            </p:cNvPr>
            <p:cNvSpPr/>
            <p:nvPr/>
          </p:nvSpPr>
          <p:spPr>
            <a:xfrm>
              <a:off x="1457091" y="3747026"/>
              <a:ext cx="367630" cy="861121"/>
            </a:xfrm>
            <a:custGeom>
              <a:avLst/>
              <a:gdLst>
                <a:gd name="connsiteX0" fmla="*/ 267740 w 367630"/>
                <a:gd name="connsiteY0" fmla="*/ 0 h 861121"/>
                <a:gd name="connsiteX1" fmla="*/ 2439 w 367630"/>
                <a:gd name="connsiteY1" fmla="*/ 473978 h 861121"/>
                <a:gd name="connsiteX2" fmla="*/ 310357 w 367630"/>
                <a:gd name="connsiteY2" fmla="*/ 860669 h 861121"/>
                <a:gd name="connsiteX3" fmla="*/ 267740 w 367630"/>
                <a:gd name="connsiteY3" fmla="*/ 0 h 861121"/>
              </a:gdLst>
              <a:ahLst/>
              <a:cxnLst>
                <a:cxn ang="0">
                  <a:pos x="connsiteX0" y="connsiteY0"/>
                </a:cxn>
                <a:cxn ang="0">
                  <a:pos x="connsiteX1" y="connsiteY1"/>
                </a:cxn>
                <a:cxn ang="0">
                  <a:pos x="connsiteX2" y="connsiteY2"/>
                </a:cxn>
                <a:cxn ang="0">
                  <a:pos x="connsiteX3" y="connsiteY3"/>
                </a:cxn>
              </a:cxnLst>
              <a:rect l="l" t="t" r="r" b="b"/>
              <a:pathLst>
                <a:path w="367630" h="861121">
                  <a:moveTo>
                    <a:pt x="267740" y="0"/>
                  </a:moveTo>
                  <a:cubicBezTo>
                    <a:pt x="267740" y="0"/>
                    <a:pt x="41825" y="312951"/>
                    <a:pt x="2439" y="473978"/>
                  </a:cubicBezTo>
                  <a:cubicBezTo>
                    <a:pt x="-23400" y="579973"/>
                    <a:pt x="161284" y="818556"/>
                    <a:pt x="310357" y="860669"/>
                  </a:cubicBezTo>
                  <a:cubicBezTo>
                    <a:pt x="391856" y="883696"/>
                    <a:pt x="393785" y="21098"/>
                    <a:pt x="267740" y="0"/>
                  </a:cubicBezTo>
                  <a:close/>
                </a:path>
              </a:pathLst>
            </a:custGeom>
            <a:solidFill>
              <a:srgbClr val="1D2026"/>
            </a:solidFill>
            <a:ln w="4191"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80523327-9B67-4842-9BE7-FA796A47B586}"/>
                </a:ext>
              </a:extLst>
            </p:cNvPr>
            <p:cNvSpPr/>
            <p:nvPr/>
          </p:nvSpPr>
          <p:spPr>
            <a:xfrm>
              <a:off x="1567958" y="3440534"/>
              <a:ext cx="1438963" cy="1894976"/>
            </a:xfrm>
            <a:custGeom>
              <a:avLst/>
              <a:gdLst>
                <a:gd name="connsiteX0" fmla="*/ 256745 w 1438963"/>
                <a:gd name="connsiteY0" fmla="*/ 38547 h 1894976"/>
                <a:gd name="connsiteX1" fmla="*/ 0 w 1438963"/>
                <a:gd name="connsiteY1" fmla="*/ 901229 h 1894976"/>
                <a:gd name="connsiteX2" fmla="*/ 303723 w 1438963"/>
                <a:gd name="connsiteY2" fmla="*/ 1850653 h 1894976"/>
                <a:gd name="connsiteX3" fmla="*/ 1223744 w 1438963"/>
                <a:gd name="connsiteY3" fmla="*/ 1774565 h 1894976"/>
                <a:gd name="connsiteX4" fmla="*/ 1438963 w 1438963"/>
                <a:gd name="connsiteY4" fmla="*/ 915029 h 1894976"/>
                <a:gd name="connsiteX5" fmla="*/ 1153025 w 1438963"/>
                <a:gd name="connsiteY5" fmla="*/ 29110 h 1894976"/>
                <a:gd name="connsiteX6" fmla="*/ 1031384 w 1438963"/>
                <a:gd name="connsiteY6" fmla="*/ 0 h 1894976"/>
                <a:gd name="connsiteX7" fmla="*/ 491008 w 1438963"/>
                <a:gd name="connsiteY7" fmla="*/ 772836 h 1894976"/>
                <a:gd name="connsiteX8" fmla="*/ 385222 w 1438963"/>
                <a:gd name="connsiteY8" fmla="*/ 21434 h 189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8963" h="1894976">
                  <a:moveTo>
                    <a:pt x="256745" y="38547"/>
                  </a:moveTo>
                  <a:cubicBezTo>
                    <a:pt x="256745" y="38547"/>
                    <a:pt x="50963" y="458794"/>
                    <a:pt x="0" y="901229"/>
                  </a:cubicBezTo>
                  <a:cubicBezTo>
                    <a:pt x="54528" y="1264263"/>
                    <a:pt x="170926" y="1811435"/>
                    <a:pt x="303723" y="1850653"/>
                  </a:cubicBezTo>
                  <a:cubicBezTo>
                    <a:pt x="753877" y="1983786"/>
                    <a:pt x="1223744" y="1774565"/>
                    <a:pt x="1223744" y="1774565"/>
                  </a:cubicBezTo>
                  <a:lnTo>
                    <a:pt x="1438963" y="915029"/>
                  </a:lnTo>
                  <a:cubicBezTo>
                    <a:pt x="860836" y="689911"/>
                    <a:pt x="1153025" y="29110"/>
                    <a:pt x="1153025" y="29110"/>
                  </a:cubicBezTo>
                  <a:lnTo>
                    <a:pt x="1031384" y="0"/>
                  </a:lnTo>
                  <a:lnTo>
                    <a:pt x="491008" y="772836"/>
                  </a:lnTo>
                  <a:lnTo>
                    <a:pt x="385222" y="21434"/>
                  </a:lnTo>
                  <a:close/>
                </a:path>
              </a:pathLst>
            </a:custGeom>
            <a:solidFill>
              <a:srgbClr val="1D2026"/>
            </a:solidFill>
            <a:ln w="4191"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C46CAF6C-0609-4894-B7CE-1411AE5D2CAE}"/>
                </a:ext>
              </a:extLst>
            </p:cNvPr>
            <p:cNvSpPr/>
            <p:nvPr/>
          </p:nvSpPr>
          <p:spPr>
            <a:xfrm>
              <a:off x="2058965" y="3440534"/>
              <a:ext cx="594653" cy="772835"/>
            </a:xfrm>
            <a:custGeom>
              <a:avLst/>
              <a:gdLst>
                <a:gd name="connsiteX0" fmla="*/ 540670 w 594653"/>
                <a:gd name="connsiteY0" fmla="*/ 0 h 772835"/>
                <a:gd name="connsiteX1" fmla="*/ 0 w 594653"/>
                <a:gd name="connsiteY1" fmla="*/ 772836 h 772835"/>
                <a:gd name="connsiteX2" fmla="*/ 0 w 594653"/>
                <a:gd name="connsiteY2" fmla="*/ 772836 h 772835"/>
                <a:gd name="connsiteX3" fmla="*/ 388830 w 594653"/>
                <a:gd name="connsiteY3" fmla="*/ 667596 h 772835"/>
                <a:gd name="connsiteX4" fmla="*/ 409383 w 594653"/>
                <a:gd name="connsiteY4" fmla="*/ 567473 h 772835"/>
                <a:gd name="connsiteX5" fmla="*/ 355903 w 594653"/>
                <a:gd name="connsiteY5" fmla="*/ 463114 h 772835"/>
                <a:gd name="connsiteX6" fmla="*/ 427209 w 594653"/>
                <a:gd name="connsiteY6" fmla="*/ 442142 h 772835"/>
                <a:gd name="connsiteX7" fmla="*/ 536266 w 594653"/>
                <a:gd name="connsiteY7" fmla="*/ 354854 h 772835"/>
                <a:gd name="connsiteX8" fmla="*/ 594654 w 594653"/>
                <a:gd name="connsiteY8" fmla="*/ 13087 h 77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4653" h="772835">
                  <a:moveTo>
                    <a:pt x="540670" y="0"/>
                  </a:moveTo>
                  <a:lnTo>
                    <a:pt x="0" y="772836"/>
                  </a:lnTo>
                  <a:lnTo>
                    <a:pt x="0" y="772836"/>
                  </a:lnTo>
                  <a:lnTo>
                    <a:pt x="388830" y="667596"/>
                  </a:lnTo>
                  <a:cubicBezTo>
                    <a:pt x="388830" y="667596"/>
                    <a:pt x="445330" y="619737"/>
                    <a:pt x="409383" y="567473"/>
                  </a:cubicBezTo>
                  <a:lnTo>
                    <a:pt x="355903" y="463114"/>
                  </a:lnTo>
                  <a:lnTo>
                    <a:pt x="427209" y="442142"/>
                  </a:lnTo>
                  <a:cubicBezTo>
                    <a:pt x="427209" y="442142"/>
                    <a:pt x="520705" y="431068"/>
                    <a:pt x="536266" y="354854"/>
                  </a:cubicBezTo>
                  <a:lnTo>
                    <a:pt x="594654" y="13087"/>
                  </a:lnTo>
                  <a:close/>
                </a:path>
              </a:pathLst>
            </a:custGeom>
            <a:solidFill>
              <a:srgbClr val="2B2F38"/>
            </a:solidFill>
            <a:ln w="4191"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0331E481-8B66-47DD-B078-6E0CA9CC4B82}"/>
                </a:ext>
              </a:extLst>
            </p:cNvPr>
            <p:cNvSpPr/>
            <p:nvPr/>
          </p:nvSpPr>
          <p:spPr>
            <a:xfrm>
              <a:off x="1807381" y="3463101"/>
              <a:ext cx="251584" cy="750269"/>
            </a:xfrm>
            <a:custGeom>
              <a:avLst/>
              <a:gdLst>
                <a:gd name="connsiteX0" fmla="*/ 147729 w 251584"/>
                <a:gd name="connsiteY0" fmla="*/ 0 h 750269"/>
                <a:gd name="connsiteX1" fmla="*/ 251584 w 251584"/>
                <a:gd name="connsiteY1" fmla="*/ 750269 h 750269"/>
                <a:gd name="connsiteX2" fmla="*/ 251584 w 251584"/>
                <a:gd name="connsiteY2" fmla="*/ 750269 h 750269"/>
                <a:gd name="connsiteX3" fmla="*/ 40308 w 251584"/>
                <a:gd name="connsiteY3" fmla="*/ 554051 h 750269"/>
                <a:gd name="connsiteX4" fmla="*/ 34813 w 251584"/>
                <a:gd name="connsiteY4" fmla="*/ 448098 h 750269"/>
                <a:gd name="connsiteX5" fmla="*/ 135481 w 251584"/>
                <a:gd name="connsiteY5" fmla="*/ 416891 h 750269"/>
                <a:gd name="connsiteX6" fmla="*/ 17364 w 251584"/>
                <a:gd name="connsiteY6" fmla="*/ 310770 h 750269"/>
                <a:gd name="connsiteX7" fmla="*/ 17364 w 251584"/>
                <a:gd name="connsiteY7" fmla="*/ 217275 h 750269"/>
                <a:gd name="connsiteX8" fmla="*/ 88293 w 251584"/>
                <a:gd name="connsiteY8" fmla="*/ 6543 h 750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584" h="750269">
                  <a:moveTo>
                    <a:pt x="147729" y="0"/>
                  </a:moveTo>
                  <a:lnTo>
                    <a:pt x="251584" y="750269"/>
                  </a:lnTo>
                  <a:lnTo>
                    <a:pt x="251584" y="750269"/>
                  </a:lnTo>
                  <a:lnTo>
                    <a:pt x="40308" y="554051"/>
                  </a:lnTo>
                  <a:cubicBezTo>
                    <a:pt x="40308" y="554051"/>
                    <a:pt x="-46602" y="483416"/>
                    <a:pt x="34813" y="448098"/>
                  </a:cubicBezTo>
                  <a:lnTo>
                    <a:pt x="135481" y="416891"/>
                  </a:lnTo>
                  <a:lnTo>
                    <a:pt x="17364" y="310770"/>
                  </a:lnTo>
                  <a:cubicBezTo>
                    <a:pt x="17364" y="310770"/>
                    <a:pt x="-7132" y="278347"/>
                    <a:pt x="17364" y="217275"/>
                  </a:cubicBezTo>
                  <a:lnTo>
                    <a:pt x="88293" y="6543"/>
                  </a:lnTo>
                  <a:close/>
                </a:path>
              </a:pathLst>
            </a:custGeom>
            <a:solidFill>
              <a:srgbClr val="2B2F38"/>
            </a:solidFill>
            <a:ln w="4191"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D714AA6A-05E7-4A7B-83DB-E489916355EA}"/>
                </a:ext>
              </a:extLst>
            </p:cNvPr>
            <p:cNvSpPr/>
            <p:nvPr/>
          </p:nvSpPr>
          <p:spPr>
            <a:xfrm>
              <a:off x="1568125" y="5135362"/>
              <a:ext cx="1587993" cy="926592"/>
            </a:xfrm>
            <a:custGeom>
              <a:avLst/>
              <a:gdLst>
                <a:gd name="connsiteX0" fmla="*/ 1243584 w 1587993"/>
                <a:gd name="connsiteY0" fmla="*/ 0 h 926592"/>
                <a:gd name="connsiteX1" fmla="*/ 1587994 w 1587993"/>
                <a:gd name="connsiteY1" fmla="*/ 570787 h 926592"/>
                <a:gd name="connsiteX2" fmla="*/ 679508 w 1587993"/>
                <a:gd name="connsiteY2" fmla="*/ 926522 h 926592"/>
                <a:gd name="connsiteX3" fmla="*/ 0 w 1587993"/>
                <a:gd name="connsiteY3" fmla="*/ 700816 h 926592"/>
                <a:gd name="connsiteX4" fmla="*/ 215178 w 1587993"/>
                <a:gd name="connsiteY4" fmla="*/ 0 h 926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993" h="926592">
                  <a:moveTo>
                    <a:pt x="1243584" y="0"/>
                  </a:moveTo>
                  <a:lnTo>
                    <a:pt x="1587994" y="570787"/>
                  </a:lnTo>
                  <a:cubicBezTo>
                    <a:pt x="1587994" y="570787"/>
                    <a:pt x="1281796" y="872790"/>
                    <a:pt x="679508" y="926522"/>
                  </a:cubicBezTo>
                  <a:cubicBezTo>
                    <a:pt x="679508" y="926522"/>
                    <a:pt x="257584" y="937092"/>
                    <a:pt x="0" y="700816"/>
                  </a:cubicBezTo>
                  <a:lnTo>
                    <a:pt x="215178" y="0"/>
                  </a:lnTo>
                  <a:close/>
                </a:path>
              </a:pathLst>
            </a:custGeom>
            <a:solidFill>
              <a:srgbClr val="1D2026"/>
            </a:solidFill>
            <a:ln w="4191"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561F89B2-514E-43DF-8431-97A8DA76EB05}"/>
                </a:ext>
              </a:extLst>
            </p:cNvPr>
            <p:cNvSpPr/>
            <p:nvPr/>
          </p:nvSpPr>
          <p:spPr>
            <a:xfrm>
              <a:off x="2165421" y="3584447"/>
              <a:ext cx="113251" cy="289881"/>
            </a:xfrm>
            <a:custGeom>
              <a:avLst/>
              <a:gdLst>
                <a:gd name="connsiteX0" fmla="*/ 0 w 113251"/>
                <a:gd name="connsiteY0" fmla="*/ 0 h 289881"/>
                <a:gd name="connsiteX1" fmla="*/ 6501 w 113251"/>
                <a:gd name="connsiteY1" fmla="*/ 289882 h 289881"/>
                <a:gd name="connsiteX2" fmla="*/ 113251 w 113251"/>
                <a:gd name="connsiteY2" fmla="*/ 185522 h 289881"/>
                <a:gd name="connsiteX3" fmla="*/ 0 w 113251"/>
                <a:gd name="connsiteY3" fmla="*/ 0 h 289881"/>
              </a:gdLst>
              <a:ahLst/>
              <a:cxnLst>
                <a:cxn ang="0">
                  <a:pos x="connsiteX0" y="connsiteY0"/>
                </a:cxn>
                <a:cxn ang="0">
                  <a:pos x="connsiteX1" y="connsiteY1"/>
                </a:cxn>
                <a:cxn ang="0">
                  <a:pos x="connsiteX2" y="connsiteY2"/>
                </a:cxn>
                <a:cxn ang="0">
                  <a:pos x="connsiteX3" y="connsiteY3"/>
                </a:cxn>
              </a:cxnLst>
              <a:rect l="l" t="t" r="r" b="b"/>
              <a:pathLst>
                <a:path w="113251" h="289881">
                  <a:moveTo>
                    <a:pt x="0" y="0"/>
                  </a:moveTo>
                  <a:lnTo>
                    <a:pt x="6501" y="289882"/>
                  </a:lnTo>
                  <a:lnTo>
                    <a:pt x="113251" y="185522"/>
                  </a:lnTo>
                  <a:lnTo>
                    <a:pt x="0" y="0"/>
                  </a:lnTo>
                  <a:close/>
                </a:path>
              </a:pathLst>
            </a:custGeom>
            <a:solidFill>
              <a:srgbClr val="4C96B7"/>
            </a:solidFill>
            <a:ln w="4191"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250B3782-C42A-4793-BA10-56545D75A0F4}"/>
                </a:ext>
              </a:extLst>
            </p:cNvPr>
            <p:cNvSpPr/>
            <p:nvPr/>
          </p:nvSpPr>
          <p:spPr>
            <a:xfrm>
              <a:off x="2165421" y="3313273"/>
              <a:ext cx="555560" cy="537273"/>
            </a:xfrm>
            <a:custGeom>
              <a:avLst/>
              <a:gdLst>
                <a:gd name="connsiteX0" fmla="*/ 0 w 555560"/>
                <a:gd name="connsiteY0" fmla="*/ 264631 h 537273"/>
                <a:gd name="connsiteX1" fmla="*/ 404182 w 555560"/>
                <a:gd name="connsiteY1" fmla="*/ 0 h 537273"/>
                <a:gd name="connsiteX2" fmla="*/ 555561 w 555560"/>
                <a:gd name="connsiteY2" fmla="*/ 156329 h 537273"/>
                <a:gd name="connsiteX3" fmla="*/ 162746 w 555560"/>
                <a:gd name="connsiteY3" fmla="*/ 537273 h 537273"/>
                <a:gd name="connsiteX4" fmla="*/ 0 w 555560"/>
                <a:gd name="connsiteY4" fmla="*/ 271007 h 537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560" h="537273">
                  <a:moveTo>
                    <a:pt x="0" y="264631"/>
                  </a:moveTo>
                  <a:cubicBezTo>
                    <a:pt x="0" y="264631"/>
                    <a:pt x="323857" y="132043"/>
                    <a:pt x="404182" y="0"/>
                  </a:cubicBezTo>
                  <a:lnTo>
                    <a:pt x="555561" y="156329"/>
                  </a:lnTo>
                  <a:lnTo>
                    <a:pt x="162746" y="537273"/>
                  </a:lnTo>
                  <a:lnTo>
                    <a:pt x="0" y="271007"/>
                  </a:lnTo>
                </a:path>
              </a:pathLst>
            </a:custGeom>
            <a:solidFill>
              <a:srgbClr val="8CD0E5"/>
            </a:solidFill>
            <a:ln w="4191"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87BD47B4-FCE1-4A58-8EA7-050F37078F17}"/>
                </a:ext>
              </a:extLst>
            </p:cNvPr>
            <p:cNvSpPr/>
            <p:nvPr/>
          </p:nvSpPr>
          <p:spPr>
            <a:xfrm>
              <a:off x="1877176" y="3368683"/>
              <a:ext cx="185312" cy="418484"/>
            </a:xfrm>
            <a:custGeom>
              <a:avLst/>
              <a:gdLst>
                <a:gd name="connsiteX0" fmla="*/ 0 w 185312"/>
                <a:gd name="connsiteY0" fmla="*/ 223986 h 418484"/>
                <a:gd name="connsiteX1" fmla="*/ 185313 w 185312"/>
                <a:gd name="connsiteY1" fmla="*/ 0 h 418484"/>
                <a:gd name="connsiteX2" fmla="*/ 165095 w 185312"/>
                <a:gd name="connsiteY2" fmla="*/ 418485 h 418484"/>
                <a:gd name="connsiteX3" fmla="*/ 0 w 185312"/>
                <a:gd name="connsiteY3" fmla="*/ 223986 h 418484"/>
              </a:gdLst>
              <a:ahLst/>
              <a:cxnLst>
                <a:cxn ang="0">
                  <a:pos x="connsiteX0" y="connsiteY0"/>
                </a:cxn>
                <a:cxn ang="0">
                  <a:pos x="connsiteX1" y="connsiteY1"/>
                </a:cxn>
                <a:cxn ang="0">
                  <a:pos x="connsiteX2" y="connsiteY2"/>
                </a:cxn>
                <a:cxn ang="0">
                  <a:pos x="connsiteX3" y="connsiteY3"/>
                </a:cxn>
              </a:cxnLst>
              <a:rect l="l" t="t" r="r" b="b"/>
              <a:pathLst>
                <a:path w="185312" h="418484">
                  <a:moveTo>
                    <a:pt x="0" y="223986"/>
                  </a:moveTo>
                  <a:cubicBezTo>
                    <a:pt x="0" y="223986"/>
                    <a:pt x="31417" y="102597"/>
                    <a:pt x="185313" y="0"/>
                  </a:cubicBezTo>
                  <a:lnTo>
                    <a:pt x="165095" y="418485"/>
                  </a:lnTo>
                  <a:cubicBezTo>
                    <a:pt x="165095" y="418485"/>
                    <a:pt x="79779" y="204440"/>
                    <a:pt x="0" y="223986"/>
                  </a:cubicBezTo>
                  <a:close/>
                </a:path>
              </a:pathLst>
            </a:custGeom>
            <a:solidFill>
              <a:srgbClr val="8CD0E5"/>
            </a:solidFill>
            <a:ln w="4191"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281FE822-401F-49A5-AE00-BAC2E8F4D79F}"/>
                </a:ext>
              </a:extLst>
            </p:cNvPr>
            <p:cNvSpPr/>
            <p:nvPr/>
          </p:nvSpPr>
          <p:spPr>
            <a:xfrm>
              <a:off x="1863250" y="3591338"/>
              <a:ext cx="137201" cy="195829"/>
            </a:xfrm>
            <a:custGeom>
              <a:avLst/>
              <a:gdLst>
                <a:gd name="connsiteX0" fmla="*/ 0 w 137201"/>
                <a:gd name="connsiteY0" fmla="*/ 195829 h 195829"/>
                <a:gd name="connsiteX1" fmla="*/ 13926 w 137201"/>
                <a:gd name="connsiteY1" fmla="*/ 1330 h 195829"/>
                <a:gd name="connsiteX2" fmla="*/ 137202 w 137201"/>
                <a:gd name="connsiteY2" fmla="*/ 109506 h 195829"/>
              </a:gdLst>
              <a:ahLst/>
              <a:cxnLst>
                <a:cxn ang="0">
                  <a:pos x="connsiteX0" y="connsiteY0"/>
                </a:cxn>
                <a:cxn ang="0">
                  <a:pos x="connsiteX1" y="connsiteY1"/>
                </a:cxn>
                <a:cxn ang="0">
                  <a:pos x="connsiteX2" y="connsiteY2"/>
                </a:cxn>
              </a:cxnLst>
              <a:rect l="l" t="t" r="r" b="b"/>
              <a:pathLst>
                <a:path w="137201" h="195829">
                  <a:moveTo>
                    <a:pt x="0" y="195829"/>
                  </a:moveTo>
                  <a:lnTo>
                    <a:pt x="13926" y="1330"/>
                  </a:lnTo>
                  <a:cubicBezTo>
                    <a:pt x="60988" y="-10204"/>
                    <a:pt x="102933" y="55565"/>
                    <a:pt x="137202" y="109506"/>
                  </a:cubicBezTo>
                  <a:close/>
                </a:path>
              </a:pathLst>
            </a:custGeom>
            <a:solidFill>
              <a:srgbClr val="4C96B7"/>
            </a:solidFill>
            <a:ln w="4191"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27C60887-30FC-4CE2-A272-66CDD83CCD13}"/>
                </a:ext>
              </a:extLst>
            </p:cNvPr>
            <p:cNvSpPr/>
            <p:nvPr/>
          </p:nvSpPr>
          <p:spPr>
            <a:xfrm>
              <a:off x="1995125" y="1838270"/>
              <a:ext cx="1391287" cy="2678679"/>
            </a:xfrm>
            <a:custGeom>
              <a:avLst/>
              <a:gdLst>
                <a:gd name="connsiteX0" fmla="*/ 0 w 1391287"/>
                <a:gd name="connsiteY0" fmla="*/ 212838 h 2678679"/>
                <a:gd name="connsiteX1" fmla="*/ 367857 w 1391287"/>
                <a:gd name="connsiteY1" fmla="*/ 783289 h 2678679"/>
                <a:gd name="connsiteX2" fmla="*/ 478508 w 1391287"/>
                <a:gd name="connsiteY2" fmla="*/ 1473032 h 2678679"/>
                <a:gd name="connsiteX3" fmla="*/ 544152 w 1391287"/>
                <a:gd name="connsiteY3" fmla="*/ 2100697 h 2678679"/>
                <a:gd name="connsiteX4" fmla="*/ 623847 w 1391287"/>
                <a:gd name="connsiteY4" fmla="*/ 2622911 h 2678679"/>
                <a:gd name="connsiteX5" fmla="*/ 1337960 w 1391287"/>
                <a:gd name="connsiteY5" fmla="*/ 1914797 h 2678679"/>
                <a:gd name="connsiteX6" fmla="*/ 935666 w 1391287"/>
                <a:gd name="connsiteY6" fmla="*/ 1316452 h 2678679"/>
                <a:gd name="connsiteX7" fmla="*/ 919307 w 1391287"/>
                <a:gd name="connsiteY7" fmla="*/ 664543 h 2678679"/>
                <a:gd name="connsiteX8" fmla="*/ 68454 w 1391287"/>
                <a:gd name="connsiteY8" fmla="*/ 136037 h 2678679"/>
                <a:gd name="connsiteX9" fmla="*/ 1342 w 1391287"/>
                <a:gd name="connsiteY9" fmla="*/ 246436 h 267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1287" h="2678679">
                  <a:moveTo>
                    <a:pt x="0" y="212838"/>
                  </a:moveTo>
                  <a:cubicBezTo>
                    <a:pt x="266308" y="341651"/>
                    <a:pt x="419072" y="464759"/>
                    <a:pt x="367857" y="783289"/>
                  </a:cubicBezTo>
                  <a:cubicBezTo>
                    <a:pt x="321718" y="1070654"/>
                    <a:pt x="309134" y="1227361"/>
                    <a:pt x="478508" y="1473032"/>
                  </a:cubicBezTo>
                  <a:cubicBezTo>
                    <a:pt x="637899" y="1703730"/>
                    <a:pt x="657907" y="1839002"/>
                    <a:pt x="544152" y="2100697"/>
                  </a:cubicBezTo>
                  <a:cubicBezTo>
                    <a:pt x="452838" y="2310883"/>
                    <a:pt x="362740" y="2512722"/>
                    <a:pt x="623847" y="2622911"/>
                  </a:cubicBezTo>
                  <a:cubicBezTo>
                    <a:pt x="1116868" y="2830916"/>
                    <a:pt x="1544791" y="2426567"/>
                    <a:pt x="1337960" y="1914797"/>
                  </a:cubicBezTo>
                  <a:cubicBezTo>
                    <a:pt x="1245178" y="1685316"/>
                    <a:pt x="1040612" y="1536201"/>
                    <a:pt x="935666" y="1316452"/>
                  </a:cubicBezTo>
                  <a:cubicBezTo>
                    <a:pt x="829378" y="1093850"/>
                    <a:pt x="910751" y="895450"/>
                    <a:pt x="919307" y="664543"/>
                  </a:cubicBezTo>
                  <a:cubicBezTo>
                    <a:pt x="933569" y="278356"/>
                    <a:pt x="380273" y="-253380"/>
                    <a:pt x="68454" y="136037"/>
                  </a:cubicBezTo>
                  <a:cubicBezTo>
                    <a:pt x="42322" y="168670"/>
                    <a:pt x="20847" y="209063"/>
                    <a:pt x="1342" y="246436"/>
                  </a:cubicBezTo>
                  <a:close/>
                </a:path>
              </a:pathLst>
            </a:custGeom>
            <a:solidFill>
              <a:srgbClr val="452008"/>
            </a:solidFill>
            <a:ln w="4191"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3109C760-6688-48FC-B48B-30E89893CBD0}"/>
                </a:ext>
              </a:extLst>
            </p:cNvPr>
            <p:cNvSpPr/>
            <p:nvPr/>
          </p:nvSpPr>
          <p:spPr>
            <a:xfrm>
              <a:off x="10010890" y="3807720"/>
              <a:ext cx="914400" cy="1719373"/>
            </a:xfrm>
            <a:custGeom>
              <a:avLst/>
              <a:gdLst>
                <a:gd name="connsiteX0" fmla="*/ 599099 w 914400"/>
                <a:gd name="connsiteY0" fmla="*/ 0 h 1719373"/>
                <a:gd name="connsiteX1" fmla="*/ 706437 w 914400"/>
                <a:gd name="connsiteY1" fmla="*/ 23363 h 1719373"/>
                <a:gd name="connsiteX2" fmla="*/ 889526 w 914400"/>
                <a:gd name="connsiteY2" fmla="*/ 1586316 h 1719373"/>
                <a:gd name="connsiteX3" fmla="*/ 546123 w 914400"/>
                <a:gd name="connsiteY3" fmla="*/ 1562198 h 1719373"/>
                <a:gd name="connsiteX4" fmla="*/ 0 w 914400"/>
                <a:gd name="connsiteY4" fmla="*/ 145130 h 1719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1719373">
                  <a:moveTo>
                    <a:pt x="599099" y="0"/>
                  </a:moveTo>
                  <a:lnTo>
                    <a:pt x="706437" y="23363"/>
                  </a:lnTo>
                  <a:cubicBezTo>
                    <a:pt x="706437" y="23363"/>
                    <a:pt x="1000051" y="1286452"/>
                    <a:pt x="889526" y="1586316"/>
                  </a:cubicBezTo>
                  <a:cubicBezTo>
                    <a:pt x="779002" y="1886181"/>
                    <a:pt x="601574" y="1589336"/>
                    <a:pt x="546123" y="1562198"/>
                  </a:cubicBezTo>
                  <a:cubicBezTo>
                    <a:pt x="490672" y="1535060"/>
                    <a:pt x="0" y="145130"/>
                    <a:pt x="0" y="145130"/>
                  </a:cubicBezTo>
                  <a:close/>
                </a:path>
              </a:pathLst>
            </a:custGeom>
            <a:solidFill>
              <a:srgbClr val="E89776"/>
            </a:solidFill>
            <a:ln w="4191"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3D242088-B805-4966-9CD9-C9F536C53897}"/>
                </a:ext>
              </a:extLst>
            </p:cNvPr>
            <p:cNvSpPr/>
            <p:nvPr/>
          </p:nvSpPr>
          <p:spPr>
            <a:xfrm>
              <a:off x="9977457" y="3499923"/>
              <a:ext cx="1007514" cy="2102510"/>
            </a:xfrm>
            <a:custGeom>
              <a:avLst/>
              <a:gdLst>
                <a:gd name="connsiteX0" fmla="*/ 1002445 w 1007514"/>
                <a:gd name="connsiteY0" fmla="*/ 1736065 h 2102510"/>
                <a:gd name="connsiteX1" fmla="*/ 809498 w 1007514"/>
                <a:gd name="connsiteY1" fmla="*/ 269040 h 2102510"/>
                <a:gd name="connsiteX2" fmla="*/ 270548 w 1007514"/>
                <a:gd name="connsiteY2" fmla="*/ 25759 h 2102510"/>
                <a:gd name="connsiteX3" fmla="*/ 2939 w 1007514"/>
                <a:gd name="connsiteY3" fmla="*/ 394036 h 2102510"/>
                <a:gd name="connsiteX4" fmla="*/ 438704 w 1007514"/>
                <a:gd name="connsiteY4" fmla="*/ 1901245 h 2102510"/>
                <a:gd name="connsiteX5" fmla="*/ 823423 w 1007514"/>
                <a:gd name="connsiteY5" fmla="*/ 2099728 h 2102510"/>
                <a:gd name="connsiteX6" fmla="*/ 1002445 w 1007514"/>
                <a:gd name="connsiteY6" fmla="*/ 1736065 h 2102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7514" h="2102510">
                  <a:moveTo>
                    <a:pt x="1002445" y="1736065"/>
                  </a:moveTo>
                  <a:lnTo>
                    <a:pt x="809498" y="269040"/>
                  </a:lnTo>
                  <a:cubicBezTo>
                    <a:pt x="694652" y="-116853"/>
                    <a:pt x="270548" y="25759"/>
                    <a:pt x="270548" y="25759"/>
                  </a:cubicBezTo>
                  <a:cubicBezTo>
                    <a:pt x="-47605" y="143709"/>
                    <a:pt x="2939" y="394036"/>
                    <a:pt x="2939" y="394036"/>
                  </a:cubicBezTo>
                  <a:lnTo>
                    <a:pt x="438704" y="1901245"/>
                  </a:lnTo>
                  <a:cubicBezTo>
                    <a:pt x="438704" y="1901245"/>
                    <a:pt x="521210" y="2130138"/>
                    <a:pt x="823423" y="2099728"/>
                  </a:cubicBezTo>
                  <a:cubicBezTo>
                    <a:pt x="823339" y="2099728"/>
                    <a:pt x="1043341" y="2047045"/>
                    <a:pt x="1002445" y="1736065"/>
                  </a:cubicBezTo>
                  <a:close/>
                </a:path>
              </a:pathLst>
            </a:custGeom>
            <a:solidFill>
              <a:srgbClr val="051E3D"/>
            </a:solidFill>
            <a:ln w="4191"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69F3A22F-741D-4F43-8779-104BB225ADDD}"/>
                </a:ext>
              </a:extLst>
            </p:cNvPr>
            <p:cNvSpPr/>
            <p:nvPr/>
          </p:nvSpPr>
          <p:spPr>
            <a:xfrm>
              <a:off x="8344710" y="3166340"/>
              <a:ext cx="2376595" cy="2570386"/>
            </a:xfrm>
            <a:custGeom>
              <a:avLst/>
              <a:gdLst>
                <a:gd name="connsiteX0" fmla="*/ 2056645 w 2376595"/>
                <a:gd name="connsiteY0" fmla="*/ 2570219 h 2570386"/>
                <a:gd name="connsiteX1" fmla="*/ 2351182 w 2376595"/>
                <a:gd name="connsiteY1" fmla="*/ 769606 h 2570386"/>
                <a:gd name="connsiteX2" fmla="*/ 2249718 w 2376595"/>
                <a:gd name="connsiteY2" fmla="*/ 363705 h 2570386"/>
                <a:gd name="connsiteX3" fmla="*/ 1476001 w 2376595"/>
                <a:gd name="connsiteY3" fmla="*/ 0 h 2570386"/>
                <a:gd name="connsiteX4" fmla="*/ 930255 w 2376595"/>
                <a:gd name="connsiteY4" fmla="*/ 0 h 2570386"/>
                <a:gd name="connsiteX5" fmla="*/ 0 w 2376595"/>
                <a:gd name="connsiteY5" fmla="*/ 549982 h 2570386"/>
                <a:gd name="connsiteX6" fmla="*/ 609712 w 2376595"/>
                <a:gd name="connsiteY6" fmla="*/ 2570387 h 2570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6595" h="2570386">
                  <a:moveTo>
                    <a:pt x="2056645" y="2570219"/>
                  </a:moveTo>
                  <a:lnTo>
                    <a:pt x="2351182" y="769606"/>
                  </a:lnTo>
                  <a:cubicBezTo>
                    <a:pt x="2351182" y="769606"/>
                    <a:pt x="2452774" y="498977"/>
                    <a:pt x="2249718" y="363705"/>
                  </a:cubicBezTo>
                  <a:lnTo>
                    <a:pt x="1476001" y="0"/>
                  </a:lnTo>
                  <a:lnTo>
                    <a:pt x="930255" y="0"/>
                  </a:lnTo>
                  <a:lnTo>
                    <a:pt x="0" y="549982"/>
                  </a:lnTo>
                  <a:lnTo>
                    <a:pt x="609712" y="2570387"/>
                  </a:lnTo>
                  <a:close/>
                </a:path>
              </a:pathLst>
            </a:custGeom>
            <a:solidFill>
              <a:srgbClr val="F5A987"/>
            </a:solidFill>
            <a:ln w="4191"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A8ACF81D-DF26-4DEE-AB07-22B4B9A7D2B4}"/>
                </a:ext>
              </a:extLst>
            </p:cNvPr>
            <p:cNvSpPr/>
            <p:nvPr/>
          </p:nvSpPr>
          <p:spPr>
            <a:xfrm>
              <a:off x="8754596" y="5736559"/>
              <a:ext cx="1646968" cy="1122740"/>
            </a:xfrm>
            <a:custGeom>
              <a:avLst/>
              <a:gdLst>
                <a:gd name="connsiteX0" fmla="*/ 1644955 w 1646968"/>
                <a:gd name="connsiteY0" fmla="*/ 1122741 h 1122740"/>
                <a:gd name="connsiteX1" fmla="*/ 1646969 w 1646968"/>
                <a:gd name="connsiteY1" fmla="*/ 0 h 1122740"/>
                <a:gd name="connsiteX2" fmla="*/ 199868 w 1646968"/>
                <a:gd name="connsiteY2" fmla="*/ 0 h 1122740"/>
                <a:gd name="connsiteX3" fmla="*/ 0 w 1646968"/>
                <a:gd name="connsiteY3" fmla="*/ 1122741 h 1122740"/>
              </a:gdLst>
              <a:ahLst/>
              <a:cxnLst>
                <a:cxn ang="0">
                  <a:pos x="connsiteX0" y="connsiteY0"/>
                </a:cxn>
                <a:cxn ang="0">
                  <a:pos x="connsiteX1" y="connsiteY1"/>
                </a:cxn>
                <a:cxn ang="0">
                  <a:pos x="connsiteX2" y="connsiteY2"/>
                </a:cxn>
                <a:cxn ang="0">
                  <a:pos x="connsiteX3" y="connsiteY3"/>
                </a:cxn>
              </a:cxnLst>
              <a:rect l="l" t="t" r="r" b="b"/>
              <a:pathLst>
                <a:path w="1646968" h="1122740">
                  <a:moveTo>
                    <a:pt x="1644955" y="1122741"/>
                  </a:moveTo>
                  <a:lnTo>
                    <a:pt x="1646969" y="0"/>
                  </a:lnTo>
                  <a:lnTo>
                    <a:pt x="199868" y="0"/>
                  </a:lnTo>
                  <a:cubicBezTo>
                    <a:pt x="199868" y="0"/>
                    <a:pt x="50125" y="342187"/>
                    <a:pt x="0" y="1122741"/>
                  </a:cubicBezTo>
                  <a:close/>
                </a:path>
              </a:pathLst>
            </a:custGeom>
            <a:solidFill>
              <a:srgbClr val="09284E"/>
            </a:solidFill>
            <a:ln w="4191"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5CCDE751-A1AF-4AFC-B470-73211EBC80C5}"/>
                </a:ext>
              </a:extLst>
            </p:cNvPr>
            <p:cNvSpPr/>
            <p:nvPr/>
          </p:nvSpPr>
          <p:spPr>
            <a:xfrm>
              <a:off x="8764243" y="6462277"/>
              <a:ext cx="997744" cy="397023"/>
            </a:xfrm>
            <a:custGeom>
              <a:avLst/>
              <a:gdLst>
                <a:gd name="connsiteX0" fmla="*/ 997745 w 997744"/>
                <a:gd name="connsiteY0" fmla="*/ 397023 h 397023"/>
                <a:gd name="connsiteX1" fmla="*/ 494950 w 997744"/>
                <a:gd name="connsiteY1" fmla="*/ 14 h 397023"/>
                <a:gd name="connsiteX2" fmla="*/ 0 w 997744"/>
                <a:gd name="connsiteY2" fmla="*/ 397023 h 397023"/>
              </a:gdLst>
              <a:ahLst/>
              <a:cxnLst>
                <a:cxn ang="0">
                  <a:pos x="connsiteX0" y="connsiteY0"/>
                </a:cxn>
                <a:cxn ang="0">
                  <a:pos x="connsiteX1" y="connsiteY1"/>
                </a:cxn>
                <a:cxn ang="0">
                  <a:pos x="connsiteX2" y="connsiteY2"/>
                </a:cxn>
              </a:cxnLst>
              <a:rect l="l" t="t" r="r" b="b"/>
              <a:pathLst>
                <a:path w="997744" h="397023">
                  <a:moveTo>
                    <a:pt x="997745" y="397023"/>
                  </a:moveTo>
                  <a:cubicBezTo>
                    <a:pt x="939022" y="167081"/>
                    <a:pt x="735715" y="-1790"/>
                    <a:pt x="494950" y="14"/>
                  </a:cubicBezTo>
                  <a:cubicBezTo>
                    <a:pt x="256745" y="1776"/>
                    <a:pt x="57632" y="169975"/>
                    <a:pt x="0" y="397023"/>
                  </a:cubicBezTo>
                  <a:close/>
                </a:path>
              </a:pathLst>
            </a:custGeom>
            <a:solidFill>
              <a:srgbClr val="09284E"/>
            </a:solidFill>
            <a:ln w="4191"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1830C055-FFD7-4DA9-97A4-75983171C348}"/>
                </a:ext>
              </a:extLst>
            </p:cNvPr>
            <p:cNvSpPr/>
            <p:nvPr/>
          </p:nvSpPr>
          <p:spPr>
            <a:xfrm>
              <a:off x="9098796" y="6826810"/>
              <a:ext cx="345878" cy="32489"/>
            </a:xfrm>
            <a:custGeom>
              <a:avLst/>
              <a:gdLst>
                <a:gd name="connsiteX0" fmla="*/ 345879 w 345878"/>
                <a:gd name="connsiteY0" fmla="*/ 32490 h 32489"/>
                <a:gd name="connsiteX1" fmla="*/ 0 w 345878"/>
                <a:gd name="connsiteY1" fmla="*/ 32490 h 32489"/>
              </a:gdLst>
              <a:ahLst/>
              <a:cxnLst>
                <a:cxn ang="0">
                  <a:pos x="connsiteX0" y="connsiteY0"/>
                </a:cxn>
                <a:cxn ang="0">
                  <a:pos x="connsiteX1" y="connsiteY1"/>
                </a:cxn>
              </a:cxnLst>
              <a:rect l="l" t="t" r="r" b="b"/>
              <a:pathLst>
                <a:path w="345878" h="32489">
                  <a:moveTo>
                    <a:pt x="345879" y="32490"/>
                  </a:moveTo>
                  <a:cubicBezTo>
                    <a:pt x="255655" y="-5806"/>
                    <a:pt x="141816" y="-15579"/>
                    <a:pt x="0" y="32490"/>
                  </a:cubicBezTo>
                  <a:close/>
                </a:path>
              </a:pathLst>
            </a:custGeom>
            <a:solidFill>
              <a:srgbClr val="09284E"/>
            </a:solidFill>
            <a:ln w="4191"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D00E448C-6DF6-4C7B-AC4B-13F3EA4B3F72}"/>
                </a:ext>
              </a:extLst>
            </p:cNvPr>
            <p:cNvSpPr/>
            <p:nvPr/>
          </p:nvSpPr>
          <p:spPr>
            <a:xfrm>
              <a:off x="9497273" y="6505950"/>
              <a:ext cx="874804" cy="353350"/>
            </a:xfrm>
            <a:custGeom>
              <a:avLst/>
              <a:gdLst>
                <a:gd name="connsiteX0" fmla="*/ 874804 w 874804"/>
                <a:gd name="connsiteY0" fmla="*/ 353350 h 353350"/>
                <a:gd name="connsiteX1" fmla="*/ 433040 w 874804"/>
                <a:gd name="connsiteY1" fmla="*/ 2523 h 353350"/>
                <a:gd name="connsiteX2" fmla="*/ 0 w 874804"/>
                <a:gd name="connsiteY2" fmla="*/ 353350 h 353350"/>
              </a:gdLst>
              <a:ahLst/>
              <a:cxnLst>
                <a:cxn ang="0">
                  <a:pos x="connsiteX0" y="connsiteY0"/>
                </a:cxn>
                <a:cxn ang="0">
                  <a:pos x="connsiteX1" y="connsiteY1"/>
                </a:cxn>
                <a:cxn ang="0">
                  <a:pos x="connsiteX2" y="connsiteY2"/>
                </a:cxn>
              </a:cxnLst>
              <a:rect l="l" t="t" r="r" b="b"/>
              <a:pathLst>
                <a:path w="874804" h="353350">
                  <a:moveTo>
                    <a:pt x="874804" y="353350"/>
                  </a:moveTo>
                  <a:cubicBezTo>
                    <a:pt x="816081" y="131294"/>
                    <a:pt x="670155" y="-21722"/>
                    <a:pt x="433040" y="2523"/>
                  </a:cubicBezTo>
                  <a:cubicBezTo>
                    <a:pt x="228097" y="23495"/>
                    <a:pt x="63924" y="165563"/>
                    <a:pt x="0" y="353350"/>
                  </a:cubicBezTo>
                  <a:close/>
                </a:path>
              </a:pathLst>
            </a:custGeom>
            <a:solidFill>
              <a:srgbClr val="09284E"/>
            </a:solidFill>
            <a:ln w="4191"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DA5A4D16-B8DB-4CA2-BCED-E68F685CE1A9}"/>
                </a:ext>
              </a:extLst>
            </p:cNvPr>
            <p:cNvSpPr/>
            <p:nvPr/>
          </p:nvSpPr>
          <p:spPr>
            <a:xfrm>
              <a:off x="8232450" y="3937498"/>
              <a:ext cx="798731" cy="1722731"/>
            </a:xfrm>
            <a:custGeom>
              <a:avLst/>
              <a:gdLst>
                <a:gd name="connsiteX0" fmla="*/ 193549 w 798731"/>
                <a:gd name="connsiteY0" fmla="*/ 0 h 1722731"/>
                <a:gd name="connsiteX1" fmla="*/ 87470 w 798731"/>
                <a:gd name="connsiteY1" fmla="*/ 28313 h 1722731"/>
                <a:gd name="connsiteX2" fmla="*/ 46239 w 798731"/>
                <a:gd name="connsiteY2" fmla="*/ 1592356 h 1722731"/>
                <a:gd name="connsiteX3" fmla="*/ 341154 w 798731"/>
                <a:gd name="connsiteY3" fmla="*/ 1565134 h 1722731"/>
                <a:gd name="connsiteX4" fmla="*/ 798731 w 798731"/>
                <a:gd name="connsiteY4" fmla="*/ 117362 h 1722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731" h="1722731">
                  <a:moveTo>
                    <a:pt x="193549" y="0"/>
                  </a:moveTo>
                  <a:lnTo>
                    <a:pt x="87470" y="28313"/>
                  </a:lnTo>
                  <a:cubicBezTo>
                    <a:pt x="87470" y="28313"/>
                    <a:pt x="-78002" y="1297987"/>
                    <a:pt x="46239" y="1592356"/>
                  </a:cubicBezTo>
                  <a:cubicBezTo>
                    <a:pt x="170479" y="1886726"/>
                    <a:pt x="287045" y="1594789"/>
                    <a:pt x="341154" y="1565134"/>
                  </a:cubicBezTo>
                  <a:cubicBezTo>
                    <a:pt x="395262" y="1535479"/>
                    <a:pt x="798731" y="117362"/>
                    <a:pt x="798731" y="117362"/>
                  </a:cubicBezTo>
                  <a:close/>
                </a:path>
              </a:pathLst>
            </a:custGeom>
            <a:solidFill>
              <a:srgbClr val="F5A987"/>
            </a:solidFill>
            <a:ln w="4191"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9944EFE0-B694-40CA-B3FF-1B54D990D287}"/>
                </a:ext>
              </a:extLst>
            </p:cNvPr>
            <p:cNvSpPr/>
            <p:nvPr/>
          </p:nvSpPr>
          <p:spPr>
            <a:xfrm>
              <a:off x="8224143" y="3619583"/>
              <a:ext cx="834301" cy="2053424"/>
            </a:xfrm>
            <a:custGeom>
              <a:avLst/>
              <a:gdLst>
                <a:gd name="connsiteX0" fmla="*/ 486704 w 834301"/>
                <a:gd name="connsiteY0" fmla="*/ 1871599 h 2053424"/>
                <a:gd name="connsiteX1" fmla="*/ 834302 w 834301"/>
                <a:gd name="connsiteY1" fmla="*/ 376387 h 2053424"/>
                <a:gd name="connsiteX2" fmla="*/ 377605 w 834301"/>
                <a:gd name="connsiteY2" fmla="*/ 434 h 2053424"/>
                <a:gd name="connsiteX3" fmla="*/ 23128 w 834301"/>
                <a:gd name="connsiteY3" fmla="*/ 285953 h 2053424"/>
                <a:gd name="connsiteX4" fmla="*/ 772 w 834301"/>
                <a:gd name="connsiteY4" fmla="*/ 1806752 h 2053424"/>
                <a:gd name="connsiteX5" fmla="*/ 174340 w 834301"/>
                <a:gd name="connsiteY5" fmla="*/ 2052885 h 2053424"/>
                <a:gd name="connsiteX6" fmla="*/ 486704 w 834301"/>
                <a:gd name="connsiteY6" fmla="*/ 1871599 h 205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301" h="2053424">
                  <a:moveTo>
                    <a:pt x="486704" y="1871599"/>
                  </a:moveTo>
                  <a:lnTo>
                    <a:pt x="834302" y="376387"/>
                  </a:lnTo>
                  <a:cubicBezTo>
                    <a:pt x="762576" y="-28046"/>
                    <a:pt x="377605" y="434"/>
                    <a:pt x="377605" y="434"/>
                  </a:cubicBezTo>
                  <a:cubicBezTo>
                    <a:pt x="39696" y="31138"/>
                    <a:pt x="23128" y="285953"/>
                    <a:pt x="23128" y="285953"/>
                  </a:cubicBezTo>
                  <a:lnTo>
                    <a:pt x="772" y="1806752"/>
                  </a:lnTo>
                  <a:cubicBezTo>
                    <a:pt x="772" y="1806752"/>
                    <a:pt x="-21585" y="2066811"/>
                    <a:pt x="174340" y="2052885"/>
                  </a:cubicBezTo>
                  <a:cubicBezTo>
                    <a:pt x="174340" y="2052885"/>
                    <a:pt x="454784" y="2009052"/>
                    <a:pt x="486704" y="1871599"/>
                  </a:cubicBezTo>
                  <a:close/>
                </a:path>
              </a:pathLst>
            </a:custGeom>
            <a:solidFill>
              <a:srgbClr val="051E3D"/>
            </a:solidFill>
            <a:ln w="4191"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F18A4211-8903-42AB-9454-BDD8CDD06681}"/>
                </a:ext>
              </a:extLst>
            </p:cNvPr>
            <p:cNvSpPr/>
            <p:nvPr/>
          </p:nvSpPr>
          <p:spPr>
            <a:xfrm>
              <a:off x="9272197" y="2768618"/>
              <a:ext cx="616590" cy="583328"/>
            </a:xfrm>
            <a:custGeom>
              <a:avLst/>
              <a:gdLst>
                <a:gd name="connsiteX0" fmla="*/ 0 w 616590"/>
                <a:gd name="connsiteY0" fmla="*/ 0 h 583328"/>
                <a:gd name="connsiteX1" fmla="*/ 0 w 616590"/>
                <a:gd name="connsiteY1" fmla="*/ 583329 h 583328"/>
                <a:gd name="connsiteX2" fmla="*/ 616591 w 616590"/>
                <a:gd name="connsiteY2" fmla="*/ 583329 h 583328"/>
                <a:gd name="connsiteX3" fmla="*/ 540964 w 616590"/>
                <a:gd name="connsiteY3" fmla="*/ 0 h 583328"/>
              </a:gdLst>
              <a:ahLst/>
              <a:cxnLst>
                <a:cxn ang="0">
                  <a:pos x="connsiteX0" y="connsiteY0"/>
                </a:cxn>
                <a:cxn ang="0">
                  <a:pos x="connsiteX1" y="connsiteY1"/>
                </a:cxn>
                <a:cxn ang="0">
                  <a:pos x="connsiteX2" y="connsiteY2"/>
                </a:cxn>
                <a:cxn ang="0">
                  <a:pos x="connsiteX3" y="connsiteY3"/>
                </a:cxn>
              </a:cxnLst>
              <a:rect l="l" t="t" r="r" b="b"/>
              <a:pathLst>
                <a:path w="616590" h="583328">
                  <a:moveTo>
                    <a:pt x="0" y="0"/>
                  </a:moveTo>
                  <a:lnTo>
                    <a:pt x="0" y="583329"/>
                  </a:lnTo>
                  <a:lnTo>
                    <a:pt x="616591" y="583329"/>
                  </a:lnTo>
                  <a:cubicBezTo>
                    <a:pt x="616591" y="583329"/>
                    <a:pt x="465169" y="352086"/>
                    <a:pt x="540964" y="0"/>
                  </a:cubicBezTo>
                  <a:close/>
                </a:path>
              </a:pathLst>
            </a:custGeom>
            <a:solidFill>
              <a:srgbClr val="F5A987"/>
            </a:solidFill>
            <a:ln w="4191"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E2C0D675-B147-4331-AD0E-79272B164364}"/>
                </a:ext>
              </a:extLst>
            </p:cNvPr>
            <p:cNvSpPr/>
            <p:nvPr/>
          </p:nvSpPr>
          <p:spPr>
            <a:xfrm>
              <a:off x="9272197" y="2768618"/>
              <a:ext cx="583454" cy="576289"/>
            </a:xfrm>
            <a:custGeom>
              <a:avLst/>
              <a:gdLst>
                <a:gd name="connsiteX0" fmla="*/ 312910 w 583454"/>
                <a:gd name="connsiteY0" fmla="*/ 495328 h 576289"/>
                <a:gd name="connsiteX1" fmla="*/ 554093 w 583454"/>
                <a:gd name="connsiteY1" fmla="*/ 562692 h 576289"/>
                <a:gd name="connsiteX2" fmla="*/ 583455 w 583454"/>
                <a:gd name="connsiteY2" fmla="*/ 517475 h 576289"/>
                <a:gd name="connsiteX3" fmla="*/ 541090 w 583454"/>
                <a:gd name="connsiteY3" fmla="*/ 0 h 576289"/>
                <a:gd name="connsiteX4" fmla="*/ 0 w 583454"/>
                <a:gd name="connsiteY4" fmla="*/ 0 h 576289"/>
                <a:gd name="connsiteX5" fmla="*/ 0 w 583454"/>
                <a:gd name="connsiteY5" fmla="*/ 52935 h 576289"/>
                <a:gd name="connsiteX6" fmla="*/ 312910 w 583454"/>
                <a:gd name="connsiteY6" fmla="*/ 495328 h 57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454" h="576289">
                  <a:moveTo>
                    <a:pt x="312910" y="495328"/>
                  </a:moveTo>
                  <a:cubicBezTo>
                    <a:pt x="368487" y="531107"/>
                    <a:pt x="486645" y="607237"/>
                    <a:pt x="554093" y="562692"/>
                  </a:cubicBezTo>
                  <a:cubicBezTo>
                    <a:pt x="570116" y="552725"/>
                    <a:pt x="580854" y="536157"/>
                    <a:pt x="583455" y="517475"/>
                  </a:cubicBezTo>
                  <a:cubicBezTo>
                    <a:pt x="543775" y="425196"/>
                    <a:pt x="489205" y="240848"/>
                    <a:pt x="541090" y="0"/>
                  </a:cubicBezTo>
                  <a:lnTo>
                    <a:pt x="0" y="0"/>
                  </a:lnTo>
                  <a:lnTo>
                    <a:pt x="0" y="52935"/>
                  </a:lnTo>
                  <a:cubicBezTo>
                    <a:pt x="67490" y="223609"/>
                    <a:pt x="154232" y="392940"/>
                    <a:pt x="312910" y="495328"/>
                  </a:cubicBezTo>
                  <a:close/>
                </a:path>
              </a:pathLst>
            </a:custGeom>
            <a:solidFill>
              <a:srgbClr val="E28C72"/>
            </a:solidFill>
            <a:ln w="4191"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17D60A62-17A7-4933-9EFE-4D04808A34B9}"/>
                </a:ext>
              </a:extLst>
            </p:cNvPr>
            <p:cNvSpPr/>
            <p:nvPr/>
          </p:nvSpPr>
          <p:spPr>
            <a:xfrm>
              <a:off x="8892944" y="1588278"/>
              <a:ext cx="699176" cy="1188477"/>
            </a:xfrm>
            <a:custGeom>
              <a:avLst/>
              <a:gdLst>
                <a:gd name="connsiteX0" fmla="*/ 364488 w 699176"/>
                <a:gd name="connsiteY0" fmla="*/ 1188478 h 1188477"/>
                <a:gd name="connsiteX1" fmla="*/ 140628 w 699176"/>
                <a:gd name="connsiteY1" fmla="*/ 883076 h 1188477"/>
                <a:gd name="connsiteX2" fmla="*/ 65546 w 699176"/>
                <a:gd name="connsiteY2" fmla="*/ 227015 h 1188477"/>
                <a:gd name="connsiteX3" fmla="*/ 697321 w 699176"/>
                <a:gd name="connsiteY3" fmla="*/ 14564 h 1188477"/>
                <a:gd name="connsiteX4" fmla="*/ 364488 w 699176"/>
                <a:gd name="connsiteY4" fmla="*/ 1188478 h 1188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176" h="1188477">
                  <a:moveTo>
                    <a:pt x="364488" y="1188478"/>
                  </a:moveTo>
                  <a:cubicBezTo>
                    <a:pt x="364488" y="1188478"/>
                    <a:pt x="259625" y="1142883"/>
                    <a:pt x="140628" y="883076"/>
                  </a:cubicBezTo>
                  <a:cubicBezTo>
                    <a:pt x="140628" y="883076"/>
                    <a:pt x="-117376" y="575830"/>
                    <a:pt x="65546" y="227015"/>
                  </a:cubicBezTo>
                  <a:cubicBezTo>
                    <a:pt x="65546" y="227015"/>
                    <a:pt x="173596" y="-67942"/>
                    <a:pt x="697321" y="14564"/>
                  </a:cubicBezTo>
                  <a:cubicBezTo>
                    <a:pt x="697321" y="14606"/>
                    <a:pt x="744383" y="805185"/>
                    <a:pt x="364488" y="1188478"/>
                  </a:cubicBezTo>
                  <a:close/>
                </a:path>
              </a:pathLst>
            </a:custGeom>
            <a:solidFill>
              <a:srgbClr val="F5A47F"/>
            </a:solidFill>
            <a:ln w="4191"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A170435C-05F6-490F-BF23-F64D7B6C576B}"/>
                </a:ext>
              </a:extLst>
            </p:cNvPr>
            <p:cNvSpPr/>
            <p:nvPr/>
          </p:nvSpPr>
          <p:spPr>
            <a:xfrm>
              <a:off x="9012307" y="1588329"/>
              <a:ext cx="1041736" cy="1398858"/>
            </a:xfrm>
            <a:custGeom>
              <a:avLst/>
              <a:gdLst>
                <a:gd name="connsiteX0" fmla="*/ 890112 w 1041736"/>
                <a:gd name="connsiteY0" fmla="*/ 1346223 h 1398858"/>
                <a:gd name="connsiteX1" fmla="*/ 925011 w 1041736"/>
                <a:gd name="connsiteY1" fmla="*/ 1254783 h 1398858"/>
                <a:gd name="connsiteX2" fmla="*/ 1021484 w 1041736"/>
                <a:gd name="connsiteY2" fmla="*/ 914442 h 1398858"/>
                <a:gd name="connsiteX3" fmla="*/ 1026475 w 1041736"/>
                <a:gd name="connsiteY3" fmla="*/ 770403 h 1398858"/>
                <a:gd name="connsiteX4" fmla="*/ 1025091 w 1041736"/>
                <a:gd name="connsiteY4" fmla="*/ 622086 h 1398858"/>
                <a:gd name="connsiteX5" fmla="*/ 960496 w 1041736"/>
                <a:gd name="connsiteY5" fmla="*/ 238457 h 1398858"/>
                <a:gd name="connsiteX6" fmla="*/ 482072 w 1041736"/>
                <a:gd name="connsiteY6" fmla="*/ 0 h 1398858"/>
                <a:gd name="connsiteX7" fmla="*/ 16022 w 1041736"/>
                <a:gd name="connsiteY7" fmla="*/ 417226 h 1398858"/>
                <a:gd name="connsiteX8" fmla="*/ 152007 w 1041736"/>
                <a:gd name="connsiteY8" fmla="*/ 917378 h 1398858"/>
                <a:gd name="connsiteX9" fmla="*/ 162451 w 1041736"/>
                <a:gd name="connsiteY9" fmla="*/ 1050176 h 1398858"/>
                <a:gd name="connsiteX10" fmla="*/ 374609 w 1041736"/>
                <a:gd name="connsiteY10" fmla="*/ 1275462 h 1398858"/>
                <a:gd name="connsiteX11" fmla="*/ 706981 w 1041736"/>
                <a:gd name="connsiteY11" fmla="*/ 1397103 h 1398858"/>
                <a:gd name="connsiteX12" fmla="*/ 890112 w 1041736"/>
                <a:gd name="connsiteY12" fmla="*/ 1346223 h 139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736" h="1398858">
                  <a:moveTo>
                    <a:pt x="890112" y="1346223"/>
                  </a:moveTo>
                  <a:lnTo>
                    <a:pt x="925011" y="1254783"/>
                  </a:lnTo>
                  <a:cubicBezTo>
                    <a:pt x="925011" y="1254783"/>
                    <a:pt x="1021484" y="914484"/>
                    <a:pt x="1021484" y="914442"/>
                  </a:cubicBezTo>
                  <a:cubicBezTo>
                    <a:pt x="1033522" y="871700"/>
                    <a:pt x="1034278" y="814361"/>
                    <a:pt x="1026475" y="770403"/>
                  </a:cubicBezTo>
                  <a:cubicBezTo>
                    <a:pt x="1018086" y="722586"/>
                    <a:pt x="1012633" y="672545"/>
                    <a:pt x="1025091" y="622086"/>
                  </a:cubicBezTo>
                  <a:cubicBezTo>
                    <a:pt x="1085911" y="377379"/>
                    <a:pt x="960496" y="238457"/>
                    <a:pt x="960496" y="238457"/>
                  </a:cubicBezTo>
                  <a:cubicBezTo>
                    <a:pt x="822078" y="7760"/>
                    <a:pt x="482072" y="0"/>
                    <a:pt x="482072" y="0"/>
                  </a:cubicBezTo>
                  <a:cubicBezTo>
                    <a:pt x="60861" y="10948"/>
                    <a:pt x="16022" y="417226"/>
                    <a:pt x="16022" y="417226"/>
                  </a:cubicBezTo>
                  <a:cubicBezTo>
                    <a:pt x="-58598" y="686387"/>
                    <a:pt x="151629" y="916917"/>
                    <a:pt x="152007" y="917378"/>
                  </a:cubicBezTo>
                  <a:cubicBezTo>
                    <a:pt x="168785" y="935792"/>
                    <a:pt x="157963" y="1024715"/>
                    <a:pt x="162451" y="1050176"/>
                  </a:cubicBezTo>
                  <a:cubicBezTo>
                    <a:pt x="182207" y="1158729"/>
                    <a:pt x="284092" y="1227519"/>
                    <a:pt x="374609" y="1275462"/>
                  </a:cubicBezTo>
                  <a:cubicBezTo>
                    <a:pt x="474102" y="1328061"/>
                    <a:pt x="594652" y="1384519"/>
                    <a:pt x="706981" y="1397103"/>
                  </a:cubicBezTo>
                  <a:cubicBezTo>
                    <a:pt x="749681" y="1402346"/>
                    <a:pt x="870062" y="1398654"/>
                    <a:pt x="890112" y="1346223"/>
                  </a:cubicBezTo>
                  <a:close/>
                </a:path>
              </a:pathLst>
            </a:custGeom>
            <a:solidFill>
              <a:srgbClr val="F5A987"/>
            </a:solidFill>
            <a:ln w="4191"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EA4DD6BB-63EA-4253-813C-E8AEAE7757BB}"/>
                </a:ext>
              </a:extLst>
            </p:cNvPr>
            <p:cNvSpPr/>
            <p:nvPr/>
          </p:nvSpPr>
          <p:spPr>
            <a:xfrm>
              <a:off x="9702887" y="2259448"/>
              <a:ext cx="162243" cy="201631"/>
            </a:xfrm>
            <a:custGeom>
              <a:avLst/>
              <a:gdLst>
                <a:gd name="connsiteX0" fmla="*/ 117195 w 162243"/>
                <a:gd name="connsiteY0" fmla="*/ 160985 h 201631"/>
                <a:gd name="connsiteX1" fmla="*/ 0 w 162243"/>
                <a:gd name="connsiteY1" fmla="*/ 196680 h 201631"/>
                <a:gd name="connsiteX2" fmla="*/ 162244 w 162243"/>
                <a:gd name="connsiteY2" fmla="*/ 173275 h 201631"/>
                <a:gd name="connsiteX3" fmla="*/ 126297 w 162243"/>
                <a:gd name="connsiteY3" fmla="*/ 0 h 201631"/>
                <a:gd name="connsiteX4" fmla="*/ 117195 w 162243"/>
                <a:gd name="connsiteY4" fmla="*/ 160985 h 20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43" h="201631">
                  <a:moveTo>
                    <a:pt x="117195" y="160985"/>
                  </a:moveTo>
                  <a:lnTo>
                    <a:pt x="0" y="196680"/>
                  </a:lnTo>
                  <a:cubicBezTo>
                    <a:pt x="0" y="196680"/>
                    <a:pt x="153015" y="217652"/>
                    <a:pt x="162244" y="173275"/>
                  </a:cubicBezTo>
                  <a:cubicBezTo>
                    <a:pt x="162244" y="173275"/>
                    <a:pt x="145466" y="84435"/>
                    <a:pt x="126297" y="0"/>
                  </a:cubicBezTo>
                  <a:cubicBezTo>
                    <a:pt x="126213" y="0"/>
                    <a:pt x="134602" y="155700"/>
                    <a:pt x="117195" y="160985"/>
                  </a:cubicBezTo>
                  <a:close/>
                </a:path>
              </a:pathLst>
            </a:custGeom>
            <a:solidFill>
              <a:srgbClr val="EA8F72"/>
            </a:solidFill>
            <a:ln w="4191"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D4C5DF89-ECE4-4B72-ABBA-D8B6DB5F5398}"/>
                </a:ext>
              </a:extLst>
            </p:cNvPr>
            <p:cNvSpPr/>
            <p:nvPr/>
          </p:nvSpPr>
          <p:spPr>
            <a:xfrm>
              <a:off x="9573758" y="2199164"/>
              <a:ext cx="59361" cy="87305"/>
            </a:xfrm>
            <a:custGeom>
              <a:avLst/>
              <a:gdLst>
                <a:gd name="connsiteX0" fmla="*/ 59333 w 59361"/>
                <a:gd name="connsiteY0" fmla="*/ 42836 h 87305"/>
                <a:gd name="connsiteX1" fmla="*/ 30852 w 59361"/>
                <a:gd name="connsiteY1" fmla="*/ 87297 h 87305"/>
                <a:gd name="connsiteX2" fmla="*/ 22 w 59361"/>
                <a:gd name="connsiteY2" fmla="*/ 44471 h 87305"/>
                <a:gd name="connsiteX3" fmla="*/ 28419 w 59361"/>
                <a:gd name="connsiteY3" fmla="*/ 10 h 87305"/>
                <a:gd name="connsiteX4" fmla="*/ 59333 w 59361"/>
                <a:gd name="connsiteY4" fmla="*/ 42836 h 87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1" h="87305">
                  <a:moveTo>
                    <a:pt x="59333" y="42836"/>
                  </a:moveTo>
                  <a:cubicBezTo>
                    <a:pt x="60046" y="66954"/>
                    <a:pt x="47210" y="86836"/>
                    <a:pt x="30852" y="87297"/>
                  </a:cubicBezTo>
                  <a:cubicBezTo>
                    <a:pt x="14494" y="87758"/>
                    <a:pt x="652" y="68632"/>
                    <a:pt x="22" y="44471"/>
                  </a:cubicBezTo>
                  <a:cubicBezTo>
                    <a:pt x="-606" y="20311"/>
                    <a:pt x="12103" y="513"/>
                    <a:pt x="28419" y="10"/>
                  </a:cubicBezTo>
                  <a:cubicBezTo>
                    <a:pt x="44736" y="-494"/>
                    <a:pt x="58704" y="18759"/>
                    <a:pt x="59333" y="42836"/>
                  </a:cubicBezTo>
                  <a:close/>
                </a:path>
              </a:pathLst>
            </a:custGeom>
            <a:solidFill>
              <a:srgbClr val="432918"/>
            </a:solidFill>
            <a:ln w="4191"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CEE81E4A-0063-419B-B1F9-3DA3C2443CB4}"/>
                </a:ext>
              </a:extLst>
            </p:cNvPr>
            <p:cNvSpPr/>
            <p:nvPr/>
          </p:nvSpPr>
          <p:spPr>
            <a:xfrm>
              <a:off x="9905094" y="2186838"/>
              <a:ext cx="59434" cy="87249"/>
            </a:xfrm>
            <a:custGeom>
              <a:avLst/>
              <a:gdLst>
                <a:gd name="connsiteX0" fmla="*/ 59278 w 59434"/>
                <a:gd name="connsiteY0" fmla="*/ 41739 h 87249"/>
                <a:gd name="connsiteX1" fmla="*/ 32518 w 59434"/>
                <a:gd name="connsiteY1" fmla="*/ 87207 h 87249"/>
                <a:gd name="connsiteX2" fmla="*/ 135 w 59434"/>
                <a:gd name="connsiteY2" fmla="*/ 45640 h 87249"/>
                <a:gd name="connsiteX3" fmla="*/ 26855 w 59434"/>
                <a:gd name="connsiteY3" fmla="*/ 45 h 87249"/>
                <a:gd name="connsiteX4" fmla="*/ 59278 w 59434"/>
                <a:gd name="connsiteY4" fmla="*/ 41739 h 87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4" h="87249">
                  <a:moveTo>
                    <a:pt x="59278" y="41739"/>
                  </a:moveTo>
                  <a:cubicBezTo>
                    <a:pt x="60956" y="65857"/>
                    <a:pt x="48918" y="86158"/>
                    <a:pt x="32518" y="87207"/>
                  </a:cubicBezTo>
                  <a:cubicBezTo>
                    <a:pt x="16117" y="88256"/>
                    <a:pt x="1688" y="69758"/>
                    <a:pt x="135" y="45640"/>
                  </a:cubicBezTo>
                  <a:cubicBezTo>
                    <a:pt x="-1416" y="21521"/>
                    <a:pt x="10538" y="1136"/>
                    <a:pt x="26855" y="45"/>
                  </a:cubicBezTo>
                  <a:cubicBezTo>
                    <a:pt x="43171" y="-1045"/>
                    <a:pt x="57768" y="17662"/>
                    <a:pt x="59278" y="41739"/>
                  </a:cubicBezTo>
                  <a:close/>
                </a:path>
              </a:pathLst>
            </a:custGeom>
            <a:solidFill>
              <a:srgbClr val="432918"/>
            </a:solidFill>
            <a:ln w="4191"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55A78D18-767B-44B2-91BF-581D7D7EE080}"/>
                </a:ext>
              </a:extLst>
            </p:cNvPr>
            <p:cNvSpPr/>
            <p:nvPr/>
          </p:nvSpPr>
          <p:spPr>
            <a:xfrm>
              <a:off x="9473791" y="2109210"/>
              <a:ext cx="212738" cy="75576"/>
            </a:xfrm>
            <a:custGeom>
              <a:avLst/>
              <a:gdLst>
                <a:gd name="connsiteX0" fmla="*/ 196296 w 212738"/>
                <a:gd name="connsiteY0" fmla="*/ 53471 h 75576"/>
                <a:gd name="connsiteX1" fmla="*/ 210431 w 212738"/>
                <a:gd name="connsiteY1" fmla="*/ 42398 h 75576"/>
                <a:gd name="connsiteX2" fmla="*/ 211605 w 212738"/>
                <a:gd name="connsiteY2" fmla="*/ 16811 h 75576"/>
                <a:gd name="connsiteX3" fmla="*/ 199860 w 212738"/>
                <a:gd name="connsiteY3" fmla="*/ 2970 h 75576"/>
                <a:gd name="connsiteX4" fmla="*/ 72809 w 212738"/>
                <a:gd name="connsiteY4" fmla="*/ 10184 h 75576"/>
                <a:gd name="connsiteX5" fmla="*/ 1042 w 212738"/>
                <a:gd name="connsiteY5" fmla="*/ 54226 h 75576"/>
                <a:gd name="connsiteX6" fmla="*/ 5907 w 212738"/>
                <a:gd name="connsiteY6" fmla="*/ 75576 h 75576"/>
                <a:gd name="connsiteX7" fmla="*/ 196296 w 212738"/>
                <a:gd name="connsiteY7" fmla="*/ 53471 h 7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738" h="75576">
                  <a:moveTo>
                    <a:pt x="196296" y="53471"/>
                  </a:moveTo>
                  <a:cubicBezTo>
                    <a:pt x="206740" y="56533"/>
                    <a:pt x="210431" y="42398"/>
                    <a:pt x="210431" y="42398"/>
                  </a:cubicBezTo>
                  <a:cubicBezTo>
                    <a:pt x="213032" y="34118"/>
                    <a:pt x="213451" y="25297"/>
                    <a:pt x="211605" y="16811"/>
                  </a:cubicBezTo>
                  <a:cubicBezTo>
                    <a:pt x="209550" y="10897"/>
                    <a:pt x="205355" y="5960"/>
                    <a:pt x="199860" y="2970"/>
                  </a:cubicBezTo>
                  <a:cubicBezTo>
                    <a:pt x="172722" y="-2861"/>
                    <a:pt x="118906" y="75"/>
                    <a:pt x="72809" y="10184"/>
                  </a:cubicBezTo>
                  <a:cubicBezTo>
                    <a:pt x="47265" y="15805"/>
                    <a:pt x="5320" y="31408"/>
                    <a:pt x="1042" y="54226"/>
                  </a:cubicBezTo>
                  <a:cubicBezTo>
                    <a:pt x="-217" y="61063"/>
                    <a:pt x="-1768" y="72892"/>
                    <a:pt x="5907" y="75576"/>
                  </a:cubicBezTo>
                  <a:cubicBezTo>
                    <a:pt x="68531" y="62305"/>
                    <a:pt x="132288" y="54906"/>
                    <a:pt x="196296" y="53471"/>
                  </a:cubicBezTo>
                  <a:close/>
                </a:path>
              </a:pathLst>
            </a:custGeom>
            <a:solidFill>
              <a:srgbClr val="632F0C"/>
            </a:solidFill>
            <a:ln w="4191"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E3743CBA-4005-4077-BF04-A6DBA7A52ECD}"/>
                </a:ext>
              </a:extLst>
            </p:cNvPr>
            <p:cNvSpPr/>
            <p:nvPr/>
          </p:nvSpPr>
          <p:spPr>
            <a:xfrm>
              <a:off x="9878423" y="2097167"/>
              <a:ext cx="174744" cy="61001"/>
            </a:xfrm>
            <a:custGeom>
              <a:avLst/>
              <a:gdLst>
                <a:gd name="connsiteX0" fmla="*/ 168120 w 174744"/>
                <a:gd name="connsiteY0" fmla="*/ 55615 h 61001"/>
                <a:gd name="connsiteX1" fmla="*/ 20096 w 174744"/>
                <a:gd name="connsiteY1" fmla="*/ 60188 h 61001"/>
                <a:gd name="connsiteX2" fmla="*/ 4619 w 174744"/>
                <a:gd name="connsiteY2" fmla="*/ 51002 h 61001"/>
                <a:gd name="connsiteX3" fmla="*/ 172 w 174744"/>
                <a:gd name="connsiteY3" fmla="*/ 25835 h 61001"/>
                <a:gd name="connsiteX4" fmla="*/ 10071 w 174744"/>
                <a:gd name="connsiteY4" fmla="*/ 10650 h 61001"/>
                <a:gd name="connsiteX5" fmla="*/ 120176 w 174744"/>
                <a:gd name="connsiteY5" fmla="*/ 1632 h 61001"/>
                <a:gd name="connsiteX6" fmla="*/ 174412 w 174744"/>
                <a:gd name="connsiteY6" fmla="*/ 12999 h 61001"/>
                <a:gd name="connsiteX7" fmla="*/ 168120 w 174744"/>
                <a:gd name="connsiteY7" fmla="*/ 55615 h 6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744" h="61001">
                  <a:moveTo>
                    <a:pt x="168120" y="55615"/>
                  </a:moveTo>
                  <a:cubicBezTo>
                    <a:pt x="118751" y="53044"/>
                    <a:pt x="69213" y="54575"/>
                    <a:pt x="20096" y="60188"/>
                  </a:cubicBezTo>
                  <a:cubicBezTo>
                    <a:pt x="10071" y="64382"/>
                    <a:pt x="4701" y="51002"/>
                    <a:pt x="4619" y="51002"/>
                  </a:cubicBezTo>
                  <a:cubicBezTo>
                    <a:pt x="969" y="43141"/>
                    <a:pt x="-542" y="34467"/>
                    <a:pt x="172" y="25835"/>
                  </a:cubicBezTo>
                  <a:cubicBezTo>
                    <a:pt x="1431" y="19702"/>
                    <a:pt x="4953" y="14270"/>
                    <a:pt x="10071" y="10650"/>
                  </a:cubicBezTo>
                  <a:cubicBezTo>
                    <a:pt x="36202" y="1297"/>
                    <a:pt x="72988" y="-2436"/>
                    <a:pt x="120176" y="1632"/>
                  </a:cubicBezTo>
                  <a:cubicBezTo>
                    <a:pt x="138674" y="3054"/>
                    <a:pt x="156920" y="6875"/>
                    <a:pt x="174412" y="12999"/>
                  </a:cubicBezTo>
                  <a:cubicBezTo>
                    <a:pt x="174412" y="12999"/>
                    <a:pt x="176928" y="21934"/>
                    <a:pt x="168120" y="55615"/>
                  </a:cubicBezTo>
                  <a:close/>
                </a:path>
              </a:pathLst>
            </a:custGeom>
            <a:solidFill>
              <a:srgbClr val="632F0C"/>
            </a:solidFill>
            <a:ln w="4191"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92AE141C-B9AE-4174-9355-1ACCE540FCD9}"/>
                </a:ext>
              </a:extLst>
            </p:cNvPr>
            <p:cNvSpPr/>
            <p:nvPr/>
          </p:nvSpPr>
          <p:spPr>
            <a:xfrm>
              <a:off x="9661562" y="2551637"/>
              <a:ext cx="248952" cy="130103"/>
            </a:xfrm>
            <a:custGeom>
              <a:avLst/>
              <a:gdLst>
                <a:gd name="connsiteX0" fmla="*/ 237167 w 248952"/>
                <a:gd name="connsiteY0" fmla="*/ 0 h 130103"/>
                <a:gd name="connsiteX1" fmla="*/ 248952 w 248952"/>
                <a:gd name="connsiteY1" fmla="*/ 11950 h 130103"/>
                <a:gd name="connsiteX2" fmla="*/ 247401 w 248952"/>
                <a:gd name="connsiteY2" fmla="*/ 17743 h 130103"/>
                <a:gd name="connsiteX3" fmla="*/ 129955 w 248952"/>
                <a:gd name="connsiteY3" fmla="*/ 130029 h 130103"/>
                <a:gd name="connsiteX4" fmla="*/ 2107 w 248952"/>
                <a:gd name="connsiteY4" fmla="*/ 29361 h 130103"/>
                <a:gd name="connsiteX5" fmla="*/ 13768 w 248952"/>
                <a:gd name="connsiteY5" fmla="*/ 9899 h 130103"/>
                <a:gd name="connsiteX6" fmla="*/ 237167 w 248952"/>
                <a:gd name="connsiteY6" fmla="*/ 0 h 130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952" h="130103">
                  <a:moveTo>
                    <a:pt x="237167" y="0"/>
                  </a:moveTo>
                  <a:cubicBezTo>
                    <a:pt x="243709" y="46"/>
                    <a:pt x="248994" y="5394"/>
                    <a:pt x="248952" y="11950"/>
                  </a:cubicBezTo>
                  <a:cubicBezTo>
                    <a:pt x="248952" y="13984"/>
                    <a:pt x="248408" y="15977"/>
                    <a:pt x="247401" y="17743"/>
                  </a:cubicBezTo>
                  <a:cubicBezTo>
                    <a:pt x="247401" y="17743"/>
                    <a:pt x="202310" y="126800"/>
                    <a:pt x="129955" y="130029"/>
                  </a:cubicBezTo>
                  <a:cubicBezTo>
                    <a:pt x="57600" y="133259"/>
                    <a:pt x="2107" y="29361"/>
                    <a:pt x="2107" y="29361"/>
                  </a:cubicBezTo>
                  <a:cubicBezTo>
                    <a:pt x="-3304" y="19295"/>
                    <a:pt x="2107" y="10570"/>
                    <a:pt x="13768" y="9899"/>
                  </a:cubicBezTo>
                  <a:cubicBezTo>
                    <a:pt x="13768" y="10025"/>
                    <a:pt x="138763" y="2810"/>
                    <a:pt x="237167" y="0"/>
                  </a:cubicBezTo>
                  <a:close/>
                </a:path>
              </a:pathLst>
            </a:custGeom>
            <a:solidFill>
              <a:srgbClr val="FFFFFF"/>
            </a:solidFill>
            <a:ln w="4191"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9F05261A-326B-4CF0-9714-8EE26FE563EF}"/>
                </a:ext>
              </a:extLst>
            </p:cNvPr>
            <p:cNvSpPr/>
            <p:nvPr/>
          </p:nvSpPr>
          <p:spPr>
            <a:xfrm>
              <a:off x="8344710" y="3166340"/>
              <a:ext cx="2376595" cy="3323662"/>
            </a:xfrm>
            <a:custGeom>
              <a:avLst/>
              <a:gdLst>
                <a:gd name="connsiteX0" fmla="*/ 509547 w 2376595"/>
                <a:gd name="connsiteY0" fmla="*/ 2521395 h 3323662"/>
                <a:gd name="connsiteX1" fmla="*/ 457997 w 2376595"/>
                <a:gd name="connsiteY1" fmla="*/ 3217010 h 3323662"/>
                <a:gd name="connsiteX2" fmla="*/ 2054380 w 2376595"/>
                <a:gd name="connsiteY2" fmla="*/ 3217010 h 3323662"/>
                <a:gd name="connsiteX3" fmla="*/ 2056645 w 2376595"/>
                <a:gd name="connsiteY3" fmla="*/ 2570303 h 3323662"/>
                <a:gd name="connsiteX4" fmla="*/ 2351182 w 2376595"/>
                <a:gd name="connsiteY4" fmla="*/ 769690 h 3323662"/>
                <a:gd name="connsiteX5" fmla="*/ 2249718 w 2376595"/>
                <a:gd name="connsiteY5" fmla="*/ 363789 h 3323662"/>
                <a:gd name="connsiteX6" fmla="*/ 1476001 w 2376595"/>
                <a:gd name="connsiteY6" fmla="*/ 0 h 3323662"/>
                <a:gd name="connsiteX7" fmla="*/ 1528264 w 2376595"/>
                <a:gd name="connsiteY7" fmla="*/ 156874 h 3323662"/>
                <a:gd name="connsiteX8" fmla="*/ 1416397 w 2376595"/>
                <a:gd name="connsiteY8" fmla="*/ 474985 h 3323662"/>
                <a:gd name="connsiteX9" fmla="*/ 930255 w 2376595"/>
                <a:gd name="connsiteY9" fmla="*/ 0 h 3323662"/>
                <a:gd name="connsiteX10" fmla="*/ 0 w 2376595"/>
                <a:gd name="connsiteY10" fmla="*/ 549982 h 3323662"/>
                <a:gd name="connsiteX11" fmla="*/ 155574 w 2376595"/>
                <a:gd name="connsiteY11" fmla="*/ 1066870 h 3323662"/>
                <a:gd name="connsiteX12" fmla="*/ 443610 w 2376595"/>
                <a:gd name="connsiteY12" fmla="*/ 2019566 h 3323662"/>
                <a:gd name="connsiteX13" fmla="*/ 509547 w 2376595"/>
                <a:gd name="connsiteY13" fmla="*/ 2521395 h 332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595" h="3323662">
                  <a:moveTo>
                    <a:pt x="509547" y="2521395"/>
                  </a:moveTo>
                  <a:cubicBezTo>
                    <a:pt x="510806" y="2581377"/>
                    <a:pt x="419743" y="3208957"/>
                    <a:pt x="457997" y="3217010"/>
                  </a:cubicBezTo>
                  <a:cubicBezTo>
                    <a:pt x="457997" y="3217010"/>
                    <a:pt x="1499239" y="3456978"/>
                    <a:pt x="2054380" y="3217010"/>
                  </a:cubicBezTo>
                  <a:lnTo>
                    <a:pt x="2056645" y="2570303"/>
                  </a:lnTo>
                  <a:lnTo>
                    <a:pt x="2351182" y="769690"/>
                  </a:lnTo>
                  <a:cubicBezTo>
                    <a:pt x="2351182" y="769690"/>
                    <a:pt x="2452774" y="499061"/>
                    <a:pt x="2249718" y="363789"/>
                  </a:cubicBezTo>
                  <a:lnTo>
                    <a:pt x="1476001" y="0"/>
                  </a:lnTo>
                  <a:lnTo>
                    <a:pt x="1528264" y="156874"/>
                  </a:lnTo>
                  <a:lnTo>
                    <a:pt x="1416397" y="474985"/>
                  </a:lnTo>
                  <a:lnTo>
                    <a:pt x="930255" y="0"/>
                  </a:lnTo>
                  <a:lnTo>
                    <a:pt x="0" y="549982"/>
                  </a:lnTo>
                  <a:cubicBezTo>
                    <a:pt x="51928" y="722154"/>
                    <a:pt x="103772" y="894447"/>
                    <a:pt x="155574" y="1066870"/>
                  </a:cubicBezTo>
                  <a:cubicBezTo>
                    <a:pt x="251502" y="1384435"/>
                    <a:pt x="344829" y="1702923"/>
                    <a:pt x="443610" y="2019566"/>
                  </a:cubicBezTo>
                  <a:cubicBezTo>
                    <a:pt x="443610" y="2019398"/>
                    <a:pt x="525361" y="2362927"/>
                    <a:pt x="509547" y="2521395"/>
                  </a:cubicBezTo>
                  <a:close/>
                </a:path>
              </a:pathLst>
            </a:custGeom>
            <a:solidFill>
              <a:srgbClr val="A6D9E7"/>
            </a:solidFill>
            <a:ln w="4191"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1E659319-346F-41DB-B4D8-038499307E0B}"/>
                </a:ext>
              </a:extLst>
            </p:cNvPr>
            <p:cNvSpPr/>
            <p:nvPr/>
          </p:nvSpPr>
          <p:spPr>
            <a:xfrm>
              <a:off x="9580576" y="3279550"/>
              <a:ext cx="113251" cy="289923"/>
            </a:xfrm>
            <a:custGeom>
              <a:avLst/>
              <a:gdLst>
                <a:gd name="connsiteX0" fmla="*/ 113251 w 113251"/>
                <a:gd name="connsiteY0" fmla="*/ 0 h 289923"/>
                <a:gd name="connsiteX1" fmla="*/ 106834 w 113251"/>
                <a:gd name="connsiteY1" fmla="*/ 289924 h 289923"/>
                <a:gd name="connsiteX2" fmla="*/ 0 w 113251"/>
                <a:gd name="connsiteY2" fmla="*/ 185481 h 289923"/>
                <a:gd name="connsiteX3" fmla="*/ 113251 w 113251"/>
                <a:gd name="connsiteY3" fmla="*/ 0 h 289923"/>
              </a:gdLst>
              <a:ahLst/>
              <a:cxnLst>
                <a:cxn ang="0">
                  <a:pos x="connsiteX0" y="connsiteY0"/>
                </a:cxn>
                <a:cxn ang="0">
                  <a:pos x="connsiteX1" y="connsiteY1"/>
                </a:cxn>
                <a:cxn ang="0">
                  <a:pos x="connsiteX2" y="connsiteY2"/>
                </a:cxn>
                <a:cxn ang="0">
                  <a:pos x="connsiteX3" y="connsiteY3"/>
                </a:cxn>
              </a:cxnLst>
              <a:rect l="l" t="t" r="r" b="b"/>
              <a:pathLst>
                <a:path w="113251" h="289923">
                  <a:moveTo>
                    <a:pt x="113251" y="0"/>
                  </a:moveTo>
                  <a:lnTo>
                    <a:pt x="106834" y="289924"/>
                  </a:lnTo>
                  <a:lnTo>
                    <a:pt x="0" y="185481"/>
                  </a:lnTo>
                  <a:lnTo>
                    <a:pt x="113251" y="0"/>
                  </a:lnTo>
                  <a:close/>
                </a:path>
              </a:pathLst>
            </a:custGeom>
            <a:solidFill>
              <a:srgbClr val="4FAECA"/>
            </a:solidFill>
            <a:ln w="4191"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41C63001-F735-4F32-8192-DEB2B6A31A56}"/>
                </a:ext>
              </a:extLst>
            </p:cNvPr>
            <p:cNvSpPr/>
            <p:nvPr/>
          </p:nvSpPr>
          <p:spPr>
            <a:xfrm>
              <a:off x="9747055" y="3705710"/>
              <a:ext cx="82799" cy="82799"/>
            </a:xfrm>
            <a:custGeom>
              <a:avLst/>
              <a:gdLst>
                <a:gd name="connsiteX0" fmla="*/ 82799 w 82799"/>
                <a:gd name="connsiteY0" fmla="*/ 41316 h 82799"/>
                <a:gd name="connsiteX1" fmla="*/ 41484 w 82799"/>
                <a:gd name="connsiteY1" fmla="*/ 82800 h 82799"/>
                <a:gd name="connsiteX2" fmla="*/ 0 w 82799"/>
                <a:gd name="connsiteY2" fmla="*/ 41484 h 82799"/>
                <a:gd name="connsiteX3" fmla="*/ 41316 w 82799"/>
                <a:gd name="connsiteY3" fmla="*/ 0 h 82799"/>
                <a:gd name="connsiteX4" fmla="*/ 41400 w 82799"/>
                <a:gd name="connsiteY4" fmla="*/ 0 h 82799"/>
                <a:gd name="connsiteX5" fmla="*/ 82799 w 82799"/>
                <a:gd name="connsiteY5" fmla="*/ 41316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799" h="82799">
                  <a:moveTo>
                    <a:pt x="82799" y="41316"/>
                  </a:moveTo>
                  <a:cubicBezTo>
                    <a:pt x="82841" y="64180"/>
                    <a:pt x="64344" y="82753"/>
                    <a:pt x="41484" y="82800"/>
                  </a:cubicBezTo>
                  <a:cubicBezTo>
                    <a:pt x="18623" y="82846"/>
                    <a:pt x="42" y="64348"/>
                    <a:pt x="0" y="41484"/>
                  </a:cubicBezTo>
                  <a:cubicBezTo>
                    <a:pt x="-42" y="18620"/>
                    <a:pt x="18456" y="46"/>
                    <a:pt x="41316" y="0"/>
                  </a:cubicBezTo>
                  <a:cubicBezTo>
                    <a:pt x="41358" y="0"/>
                    <a:pt x="41358" y="0"/>
                    <a:pt x="41400" y="0"/>
                  </a:cubicBezTo>
                  <a:cubicBezTo>
                    <a:pt x="64260" y="-25"/>
                    <a:pt x="82757" y="18477"/>
                    <a:pt x="82799" y="41316"/>
                  </a:cubicBezTo>
                  <a:close/>
                </a:path>
              </a:pathLst>
            </a:custGeom>
            <a:solidFill>
              <a:srgbClr val="DAEDEB"/>
            </a:solidFill>
            <a:ln w="4191"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CC69A26D-435C-4F86-BB9C-2402F68EF10F}"/>
                </a:ext>
              </a:extLst>
            </p:cNvPr>
            <p:cNvSpPr/>
            <p:nvPr/>
          </p:nvSpPr>
          <p:spPr>
            <a:xfrm>
              <a:off x="9747055" y="4456819"/>
              <a:ext cx="82799" cy="82799"/>
            </a:xfrm>
            <a:custGeom>
              <a:avLst/>
              <a:gdLst>
                <a:gd name="connsiteX0" fmla="*/ 82799 w 82799"/>
                <a:gd name="connsiteY0" fmla="*/ 41358 h 82799"/>
                <a:gd name="connsiteX1" fmla="*/ 41442 w 82799"/>
                <a:gd name="connsiteY1" fmla="*/ 82799 h 82799"/>
                <a:gd name="connsiteX2" fmla="*/ 0 w 82799"/>
                <a:gd name="connsiteY2" fmla="*/ 41442 h 82799"/>
                <a:gd name="connsiteX3" fmla="*/ 41358 w 82799"/>
                <a:gd name="connsiteY3" fmla="*/ 0 h 82799"/>
                <a:gd name="connsiteX4" fmla="*/ 41400 w 82799"/>
                <a:gd name="connsiteY4" fmla="*/ 0 h 82799"/>
                <a:gd name="connsiteX5" fmla="*/ 82799 w 82799"/>
                <a:gd name="connsiteY5" fmla="*/ 41358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799" h="82799">
                  <a:moveTo>
                    <a:pt x="82799" y="41358"/>
                  </a:moveTo>
                  <a:cubicBezTo>
                    <a:pt x="82841" y="64217"/>
                    <a:pt x="64302" y="82757"/>
                    <a:pt x="41442" y="82799"/>
                  </a:cubicBezTo>
                  <a:cubicBezTo>
                    <a:pt x="18582" y="82841"/>
                    <a:pt x="42" y="64301"/>
                    <a:pt x="0" y="41442"/>
                  </a:cubicBezTo>
                  <a:cubicBezTo>
                    <a:pt x="-42" y="18581"/>
                    <a:pt x="18498" y="42"/>
                    <a:pt x="41358" y="0"/>
                  </a:cubicBezTo>
                  <a:cubicBezTo>
                    <a:pt x="41358" y="0"/>
                    <a:pt x="41400" y="0"/>
                    <a:pt x="41400" y="0"/>
                  </a:cubicBezTo>
                  <a:cubicBezTo>
                    <a:pt x="64260" y="0"/>
                    <a:pt x="82757" y="18497"/>
                    <a:pt x="82799" y="41358"/>
                  </a:cubicBezTo>
                  <a:close/>
                </a:path>
              </a:pathLst>
            </a:custGeom>
            <a:solidFill>
              <a:srgbClr val="DAEDEB"/>
            </a:solidFill>
            <a:ln w="4191"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862FC50D-938C-437D-914E-40076C84E50B}"/>
                </a:ext>
              </a:extLst>
            </p:cNvPr>
            <p:cNvSpPr/>
            <p:nvPr/>
          </p:nvSpPr>
          <p:spPr>
            <a:xfrm>
              <a:off x="9747055" y="5207885"/>
              <a:ext cx="82799" cy="82799"/>
            </a:xfrm>
            <a:custGeom>
              <a:avLst/>
              <a:gdLst>
                <a:gd name="connsiteX0" fmla="*/ 82799 w 82799"/>
                <a:gd name="connsiteY0" fmla="*/ 41316 h 82799"/>
                <a:gd name="connsiteX1" fmla="*/ 41484 w 82799"/>
                <a:gd name="connsiteY1" fmla="*/ 82799 h 82799"/>
                <a:gd name="connsiteX2" fmla="*/ 0 w 82799"/>
                <a:gd name="connsiteY2" fmla="*/ 41484 h 82799"/>
                <a:gd name="connsiteX3" fmla="*/ 41316 w 82799"/>
                <a:gd name="connsiteY3" fmla="*/ 0 h 82799"/>
                <a:gd name="connsiteX4" fmla="*/ 41400 w 82799"/>
                <a:gd name="connsiteY4" fmla="*/ 0 h 82799"/>
                <a:gd name="connsiteX5" fmla="*/ 82799 w 82799"/>
                <a:gd name="connsiteY5" fmla="*/ 41316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799" h="82799">
                  <a:moveTo>
                    <a:pt x="82799" y="41316"/>
                  </a:moveTo>
                  <a:cubicBezTo>
                    <a:pt x="82841" y="64176"/>
                    <a:pt x="64344" y="82757"/>
                    <a:pt x="41484" y="82799"/>
                  </a:cubicBezTo>
                  <a:cubicBezTo>
                    <a:pt x="18623" y="82841"/>
                    <a:pt x="42" y="64343"/>
                    <a:pt x="0" y="41484"/>
                  </a:cubicBezTo>
                  <a:cubicBezTo>
                    <a:pt x="-42" y="18624"/>
                    <a:pt x="18456" y="42"/>
                    <a:pt x="41316" y="0"/>
                  </a:cubicBezTo>
                  <a:cubicBezTo>
                    <a:pt x="41358" y="0"/>
                    <a:pt x="41358" y="0"/>
                    <a:pt x="41400" y="0"/>
                  </a:cubicBezTo>
                  <a:cubicBezTo>
                    <a:pt x="64260" y="-42"/>
                    <a:pt x="82757" y="18456"/>
                    <a:pt x="82799" y="41316"/>
                  </a:cubicBezTo>
                  <a:close/>
                </a:path>
              </a:pathLst>
            </a:custGeom>
            <a:solidFill>
              <a:srgbClr val="DAEDEB"/>
            </a:solidFill>
            <a:ln w="4191"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F3175946-6103-4399-B970-36DF47D9DEF7}"/>
                </a:ext>
              </a:extLst>
            </p:cNvPr>
            <p:cNvSpPr/>
            <p:nvPr/>
          </p:nvSpPr>
          <p:spPr>
            <a:xfrm>
              <a:off x="9747055" y="5959035"/>
              <a:ext cx="82799" cy="82799"/>
            </a:xfrm>
            <a:custGeom>
              <a:avLst/>
              <a:gdLst>
                <a:gd name="connsiteX0" fmla="*/ 82799 w 82799"/>
                <a:gd name="connsiteY0" fmla="*/ 41316 h 82799"/>
                <a:gd name="connsiteX1" fmla="*/ 41484 w 82799"/>
                <a:gd name="connsiteY1" fmla="*/ 82799 h 82799"/>
                <a:gd name="connsiteX2" fmla="*/ 0 w 82799"/>
                <a:gd name="connsiteY2" fmla="*/ 41483 h 82799"/>
                <a:gd name="connsiteX3" fmla="*/ 41316 w 82799"/>
                <a:gd name="connsiteY3" fmla="*/ 0 h 82799"/>
                <a:gd name="connsiteX4" fmla="*/ 41400 w 82799"/>
                <a:gd name="connsiteY4" fmla="*/ 0 h 82799"/>
                <a:gd name="connsiteX5" fmla="*/ 82799 w 82799"/>
                <a:gd name="connsiteY5" fmla="*/ 41316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799" h="82799">
                  <a:moveTo>
                    <a:pt x="82799" y="41316"/>
                  </a:moveTo>
                  <a:cubicBezTo>
                    <a:pt x="82841" y="64175"/>
                    <a:pt x="64344" y="82757"/>
                    <a:pt x="41484" y="82799"/>
                  </a:cubicBezTo>
                  <a:cubicBezTo>
                    <a:pt x="18623" y="82841"/>
                    <a:pt x="42" y="64343"/>
                    <a:pt x="0" y="41483"/>
                  </a:cubicBezTo>
                  <a:cubicBezTo>
                    <a:pt x="-42" y="18623"/>
                    <a:pt x="18456" y="41"/>
                    <a:pt x="41316" y="0"/>
                  </a:cubicBezTo>
                  <a:cubicBezTo>
                    <a:pt x="41358" y="0"/>
                    <a:pt x="41358" y="0"/>
                    <a:pt x="41400" y="0"/>
                  </a:cubicBezTo>
                  <a:cubicBezTo>
                    <a:pt x="64218" y="0"/>
                    <a:pt x="82757" y="18497"/>
                    <a:pt x="82799" y="41316"/>
                  </a:cubicBezTo>
                  <a:close/>
                </a:path>
              </a:pathLst>
            </a:custGeom>
            <a:solidFill>
              <a:srgbClr val="DAEDEB"/>
            </a:solidFill>
            <a:ln w="4191"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49C115D1-9BB3-47F3-B594-D251972B9AF4}"/>
                </a:ext>
              </a:extLst>
            </p:cNvPr>
            <p:cNvSpPr/>
            <p:nvPr/>
          </p:nvSpPr>
          <p:spPr>
            <a:xfrm>
              <a:off x="9693827" y="3602526"/>
              <a:ext cx="4194" cy="2850579"/>
            </a:xfrm>
            <a:custGeom>
              <a:avLst/>
              <a:gdLst>
                <a:gd name="connsiteX0" fmla="*/ 0 w 4194"/>
                <a:gd name="connsiteY0" fmla="*/ 0 h 2850579"/>
                <a:gd name="connsiteX1" fmla="*/ 0 w 4194"/>
                <a:gd name="connsiteY1" fmla="*/ 2850579 h 2850579"/>
              </a:gdLst>
              <a:ahLst/>
              <a:cxnLst>
                <a:cxn ang="0">
                  <a:pos x="connsiteX0" y="connsiteY0"/>
                </a:cxn>
                <a:cxn ang="0">
                  <a:pos x="connsiteX1" y="connsiteY1"/>
                </a:cxn>
              </a:cxnLst>
              <a:rect l="l" t="t" r="r" b="b"/>
              <a:pathLst>
                <a:path w="4194" h="2850579">
                  <a:moveTo>
                    <a:pt x="0" y="0"/>
                  </a:moveTo>
                  <a:lnTo>
                    <a:pt x="0" y="2850579"/>
                  </a:lnTo>
                </a:path>
              </a:pathLst>
            </a:custGeom>
            <a:ln w="22382" cap="flat">
              <a:solidFill>
                <a:srgbClr val="85CEE4"/>
              </a:solid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3674CB27-B162-466C-9B2D-171F93D1A4B7}"/>
                </a:ext>
              </a:extLst>
            </p:cNvPr>
            <p:cNvSpPr/>
            <p:nvPr/>
          </p:nvSpPr>
          <p:spPr>
            <a:xfrm>
              <a:off x="8760916" y="6249613"/>
              <a:ext cx="1655161" cy="302249"/>
            </a:xfrm>
            <a:custGeom>
              <a:avLst/>
              <a:gdLst>
                <a:gd name="connsiteX0" fmla="*/ 1631757 w 1655161"/>
                <a:gd name="connsiteY0" fmla="*/ 193131 h 302249"/>
                <a:gd name="connsiteX1" fmla="*/ 11926 w 1655161"/>
                <a:gd name="connsiteY1" fmla="*/ 187678 h 302249"/>
                <a:gd name="connsiteX2" fmla="*/ 1565 w 1655161"/>
                <a:gd name="connsiteY2" fmla="*/ 136967 h 302249"/>
                <a:gd name="connsiteX3" fmla="*/ 11926 w 1655161"/>
                <a:gd name="connsiteY3" fmla="*/ 32104 h 302249"/>
                <a:gd name="connsiteX4" fmla="*/ 35373 w 1655161"/>
                <a:gd name="connsiteY4" fmla="*/ 142 h 302249"/>
                <a:gd name="connsiteX5" fmla="*/ 1631757 w 1655161"/>
                <a:gd name="connsiteY5" fmla="*/ 142 h 302249"/>
                <a:gd name="connsiteX6" fmla="*/ 1655161 w 1655161"/>
                <a:gd name="connsiteY6" fmla="*/ 29798 h 302249"/>
                <a:gd name="connsiteX7" fmla="*/ 1655161 w 1655161"/>
                <a:gd name="connsiteY7" fmla="*/ 160456 h 302249"/>
                <a:gd name="connsiteX8" fmla="*/ 1631757 w 1655161"/>
                <a:gd name="connsiteY8" fmla="*/ 193131 h 30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5161" h="302249">
                  <a:moveTo>
                    <a:pt x="1631757" y="193131"/>
                  </a:moveTo>
                  <a:cubicBezTo>
                    <a:pt x="1631757" y="193131"/>
                    <a:pt x="1100062" y="442242"/>
                    <a:pt x="11926" y="187678"/>
                  </a:cubicBezTo>
                  <a:cubicBezTo>
                    <a:pt x="-5942" y="183484"/>
                    <a:pt x="1565" y="136967"/>
                    <a:pt x="1565" y="136967"/>
                  </a:cubicBezTo>
                  <a:lnTo>
                    <a:pt x="11926" y="32104"/>
                  </a:lnTo>
                  <a:cubicBezTo>
                    <a:pt x="16666" y="-1451"/>
                    <a:pt x="35373" y="142"/>
                    <a:pt x="35373" y="142"/>
                  </a:cubicBezTo>
                  <a:cubicBezTo>
                    <a:pt x="35373" y="142"/>
                    <a:pt x="1076573" y="240067"/>
                    <a:pt x="1631757" y="142"/>
                  </a:cubicBezTo>
                  <a:cubicBezTo>
                    <a:pt x="1631757" y="142"/>
                    <a:pt x="1654155" y="-3800"/>
                    <a:pt x="1655161" y="29798"/>
                  </a:cubicBezTo>
                  <a:lnTo>
                    <a:pt x="1655161" y="160456"/>
                  </a:lnTo>
                  <a:cubicBezTo>
                    <a:pt x="1655161" y="160456"/>
                    <a:pt x="1655161" y="186504"/>
                    <a:pt x="1631757" y="193131"/>
                  </a:cubicBezTo>
                  <a:close/>
                </a:path>
              </a:pathLst>
            </a:custGeom>
            <a:solidFill>
              <a:srgbClr val="4E250D"/>
            </a:solidFill>
            <a:ln w="4191"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D19AE054-49A0-4FF7-ADCA-D7581FE0398C}"/>
                </a:ext>
              </a:extLst>
            </p:cNvPr>
            <p:cNvSpPr/>
            <p:nvPr/>
          </p:nvSpPr>
          <p:spPr>
            <a:xfrm>
              <a:off x="9582043" y="6339099"/>
              <a:ext cx="270507" cy="212660"/>
            </a:xfrm>
            <a:custGeom>
              <a:avLst/>
              <a:gdLst>
                <a:gd name="connsiteX0" fmla="*/ 270505 w 270507"/>
                <a:gd name="connsiteY0" fmla="*/ 182586 h 212660"/>
                <a:gd name="connsiteX1" fmla="*/ 241185 w 270507"/>
                <a:gd name="connsiteY1" fmla="*/ 212661 h 212660"/>
                <a:gd name="connsiteX2" fmla="*/ 241143 w 270507"/>
                <a:gd name="connsiteY2" fmla="*/ 212661 h 212660"/>
                <a:gd name="connsiteX3" fmla="*/ 29363 w 270507"/>
                <a:gd name="connsiteY3" fmla="*/ 212661 h 212660"/>
                <a:gd name="connsiteX4" fmla="*/ 2 w 270507"/>
                <a:gd name="connsiteY4" fmla="*/ 182586 h 212660"/>
                <a:gd name="connsiteX5" fmla="*/ 2 w 270507"/>
                <a:gd name="connsiteY5" fmla="*/ 30074 h 212660"/>
                <a:gd name="connsiteX6" fmla="*/ 29363 w 270507"/>
                <a:gd name="connsiteY6" fmla="*/ 0 h 212660"/>
                <a:gd name="connsiteX7" fmla="*/ 241143 w 270507"/>
                <a:gd name="connsiteY7" fmla="*/ 0 h 212660"/>
                <a:gd name="connsiteX8" fmla="*/ 270505 w 270507"/>
                <a:gd name="connsiteY8" fmla="*/ 30032 h 212660"/>
                <a:gd name="connsiteX9" fmla="*/ 270505 w 270507"/>
                <a:gd name="connsiteY9" fmla="*/ 30074 h 212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507" h="212660">
                  <a:moveTo>
                    <a:pt x="270505" y="182586"/>
                  </a:moveTo>
                  <a:cubicBezTo>
                    <a:pt x="270713" y="198987"/>
                    <a:pt x="257585" y="212451"/>
                    <a:pt x="241185" y="212661"/>
                  </a:cubicBezTo>
                  <a:cubicBezTo>
                    <a:pt x="241185" y="212661"/>
                    <a:pt x="241143" y="212661"/>
                    <a:pt x="241143" y="212661"/>
                  </a:cubicBezTo>
                  <a:lnTo>
                    <a:pt x="29363" y="212661"/>
                  </a:lnTo>
                  <a:cubicBezTo>
                    <a:pt x="12962" y="212451"/>
                    <a:pt x="-166" y="198987"/>
                    <a:pt x="2" y="182586"/>
                  </a:cubicBezTo>
                  <a:lnTo>
                    <a:pt x="2" y="30074"/>
                  </a:lnTo>
                  <a:cubicBezTo>
                    <a:pt x="-166" y="13674"/>
                    <a:pt x="12962" y="209"/>
                    <a:pt x="29363" y="0"/>
                  </a:cubicBezTo>
                  <a:lnTo>
                    <a:pt x="241143" y="0"/>
                  </a:lnTo>
                  <a:cubicBezTo>
                    <a:pt x="257543" y="167"/>
                    <a:pt x="270671" y="13632"/>
                    <a:pt x="270505" y="30032"/>
                  </a:cubicBezTo>
                  <a:cubicBezTo>
                    <a:pt x="270505" y="30032"/>
                    <a:pt x="270505" y="30074"/>
                    <a:pt x="270505" y="30074"/>
                  </a:cubicBezTo>
                  <a:close/>
                </a:path>
              </a:pathLst>
            </a:custGeom>
            <a:noFill/>
            <a:ln w="36591" cap="flat">
              <a:solidFill>
                <a:srgbClr val="C6C6C6"/>
              </a:solid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3AB0A581-25F7-4766-B4C3-4CD2E2F563A6}"/>
                </a:ext>
              </a:extLst>
            </p:cNvPr>
            <p:cNvSpPr/>
            <p:nvPr/>
          </p:nvSpPr>
          <p:spPr>
            <a:xfrm>
              <a:off x="9582086" y="6435824"/>
              <a:ext cx="112076" cy="4194"/>
            </a:xfrm>
            <a:custGeom>
              <a:avLst/>
              <a:gdLst>
                <a:gd name="connsiteX0" fmla="*/ 0 w 112076"/>
                <a:gd name="connsiteY0" fmla="*/ 0 h 4194"/>
                <a:gd name="connsiteX1" fmla="*/ 112077 w 112076"/>
                <a:gd name="connsiteY1" fmla="*/ 0 h 4194"/>
              </a:gdLst>
              <a:ahLst/>
              <a:cxnLst>
                <a:cxn ang="0">
                  <a:pos x="connsiteX0" y="connsiteY0"/>
                </a:cxn>
                <a:cxn ang="0">
                  <a:pos x="connsiteX1" y="connsiteY1"/>
                </a:cxn>
              </a:cxnLst>
              <a:rect l="l" t="t" r="r" b="b"/>
              <a:pathLst>
                <a:path w="112076" h="4194">
                  <a:moveTo>
                    <a:pt x="0" y="0"/>
                  </a:moveTo>
                  <a:lnTo>
                    <a:pt x="112077" y="0"/>
                  </a:lnTo>
                </a:path>
              </a:pathLst>
            </a:custGeom>
            <a:ln w="36591" cap="flat">
              <a:solidFill>
                <a:srgbClr val="C6C6C6"/>
              </a:solid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A335BCFE-F9F1-4AEC-AD9D-E2A5130D3C5C}"/>
                </a:ext>
              </a:extLst>
            </p:cNvPr>
            <p:cNvSpPr/>
            <p:nvPr/>
          </p:nvSpPr>
          <p:spPr>
            <a:xfrm>
              <a:off x="9171319" y="3008459"/>
              <a:ext cx="522676" cy="537315"/>
            </a:xfrm>
            <a:custGeom>
              <a:avLst/>
              <a:gdLst>
                <a:gd name="connsiteX0" fmla="*/ 522509 w 522676"/>
                <a:gd name="connsiteY0" fmla="*/ 264589 h 537315"/>
                <a:gd name="connsiteX1" fmla="*/ 100878 w 522676"/>
                <a:gd name="connsiteY1" fmla="*/ 0 h 537315"/>
                <a:gd name="connsiteX2" fmla="*/ 0 w 522676"/>
                <a:gd name="connsiteY2" fmla="*/ 192192 h 537315"/>
                <a:gd name="connsiteX3" fmla="*/ 359972 w 522676"/>
                <a:gd name="connsiteY3" fmla="*/ 537315 h 537315"/>
                <a:gd name="connsiteX4" fmla="*/ 522677 w 522676"/>
                <a:gd name="connsiteY4" fmla="*/ 271090 h 53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676" h="537315">
                  <a:moveTo>
                    <a:pt x="522509" y="264589"/>
                  </a:moveTo>
                  <a:cubicBezTo>
                    <a:pt x="522509" y="264589"/>
                    <a:pt x="181161" y="131959"/>
                    <a:pt x="100878" y="0"/>
                  </a:cubicBezTo>
                  <a:lnTo>
                    <a:pt x="0" y="192192"/>
                  </a:lnTo>
                  <a:lnTo>
                    <a:pt x="359972" y="537315"/>
                  </a:lnTo>
                  <a:lnTo>
                    <a:pt x="522677" y="271090"/>
                  </a:lnTo>
                </a:path>
              </a:pathLst>
            </a:custGeom>
            <a:solidFill>
              <a:srgbClr val="8CD0E5"/>
            </a:solidFill>
            <a:ln w="4191"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F6D7D727-7373-4DA0-B87A-D52764E0A9E7}"/>
                </a:ext>
              </a:extLst>
            </p:cNvPr>
            <p:cNvSpPr/>
            <p:nvPr/>
          </p:nvSpPr>
          <p:spPr>
            <a:xfrm>
              <a:off x="8786615" y="1229574"/>
              <a:ext cx="1403010" cy="1452721"/>
            </a:xfrm>
            <a:custGeom>
              <a:avLst/>
              <a:gdLst>
                <a:gd name="connsiteX0" fmla="*/ 28634 w 1403010"/>
                <a:gd name="connsiteY0" fmla="*/ 888646 h 1452721"/>
                <a:gd name="connsiteX1" fmla="*/ 370233 w 1403010"/>
                <a:gd name="connsiteY1" fmla="*/ 1452721 h 1452721"/>
                <a:gd name="connsiteX2" fmla="*/ 481009 w 1403010"/>
                <a:gd name="connsiteY2" fmla="*/ 1180079 h 1452721"/>
                <a:gd name="connsiteX3" fmla="*/ 509826 w 1403010"/>
                <a:gd name="connsiteY3" fmla="*/ 1178485 h 1452721"/>
                <a:gd name="connsiteX4" fmla="*/ 571359 w 1403010"/>
                <a:gd name="connsiteY4" fmla="*/ 902110 h 1452721"/>
                <a:gd name="connsiteX5" fmla="*/ 572157 w 1403010"/>
                <a:gd name="connsiteY5" fmla="*/ 664072 h 1452721"/>
                <a:gd name="connsiteX6" fmla="*/ 893748 w 1403010"/>
                <a:gd name="connsiteY6" fmla="*/ 576701 h 1452721"/>
                <a:gd name="connsiteX7" fmla="*/ 1199527 w 1403010"/>
                <a:gd name="connsiteY7" fmla="*/ 614452 h 1452721"/>
                <a:gd name="connsiteX8" fmla="*/ 1361267 w 1403010"/>
                <a:gd name="connsiteY8" fmla="*/ 209137 h 1452721"/>
                <a:gd name="connsiteX9" fmla="*/ 1255272 w 1403010"/>
                <a:gd name="connsiteY9" fmla="*/ 352883 h 1452721"/>
                <a:gd name="connsiteX10" fmla="*/ 1219828 w 1403010"/>
                <a:gd name="connsiteY10" fmla="*/ 0 h 1452721"/>
                <a:gd name="connsiteX11" fmla="*/ 707177 w 1403010"/>
                <a:gd name="connsiteY11" fmla="*/ 136573 h 1452721"/>
                <a:gd name="connsiteX12" fmla="*/ 374092 w 1403010"/>
                <a:gd name="connsiteY12" fmla="*/ 299235 h 1452721"/>
                <a:gd name="connsiteX13" fmla="*/ 28634 w 1403010"/>
                <a:gd name="connsiteY13" fmla="*/ 888646 h 145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3010" h="1452721">
                  <a:moveTo>
                    <a:pt x="28634" y="888646"/>
                  </a:moveTo>
                  <a:cubicBezTo>
                    <a:pt x="166213" y="1303481"/>
                    <a:pt x="370233" y="1452721"/>
                    <a:pt x="370233" y="1452721"/>
                  </a:cubicBezTo>
                  <a:cubicBezTo>
                    <a:pt x="370233" y="1452721"/>
                    <a:pt x="314111" y="1137002"/>
                    <a:pt x="481009" y="1180079"/>
                  </a:cubicBezTo>
                  <a:lnTo>
                    <a:pt x="509826" y="1178485"/>
                  </a:lnTo>
                  <a:cubicBezTo>
                    <a:pt x="509826" y="1178485"/>
                    <a:pt x="452404" y="993466"/>
                    <a:pt x="571359" y="902110"/>
                  </a:cubicBezTo>
                  <a:cubicBezTo>
                    <a:pt x="514943" y="829545"/>
                    <a:pt x="560747" y="684751"/>
                    <a:pt x="572157" y="664072"/>
                  </a:cubicBezTo>
                  <a:cubicBezTo>
                    <a:pt x="629831" y="559839"/>
                    <a:pt x="796352" y="604259"/>
                    <a:pt x="893748" y="576701"/>
                  </a:cubicBezTo>
                  <a:cubicBezTo>
                    <a:pt x="969249" y="555309"/>
                    <a:pt x="1156365" y="523557"/>
                    <a:pt x="1199527" y="614452"/>
                  </a:cubicBezTo>
                  <a:cubicBezTo>
                    <a:pt x="1526487" y="605350"/>
                    <a:pt x="1361267" y="209137"/>
                    <a:pt x="1361267" y="209137"/>
                  </a:cubicBezTo>
                  <a:cubicBezTo>
                    <a:pt x="1352626" y="326583"/>
                    <a:pt x="1255272" y="352883"/>
                    <a:pt x="1255272" y="352883"/>
                  </a:cubicBezTo>
                  <a:cubicBezTo>
                    <a:pt x="1358918" y="227887"/>
                    <a:pt x="1219828" y="0"/>
                    <a:pt x="1219828" y="0"/>
                  </a:cubicBezTo>
                  <a:cubicBezTo>
                    <a:pt x="1078432" y="113251"/>
                    <a:pt x="707177" y="136573"/>
                    <a:pt x="707177" y="136573"/>
                  </a:cubicBezTo>
                  <a:cubicBezTo>
                    <a:pt x="440155" y="128184"/>
                    <a:pt x="374092" y="299235"/>
                    <a:pt x="374092" y="299235"/>
                  </a:cubicBezTo>
                  <a:cubicBezTo>
                    <a:pt x="374092" y="299235"/>
                    <a:pt x="-122536" y="396883"/>
                    <a:pt x="28634" y="888646"/>
                  </a:cubicBezTo>
                  <a:close/>
                </a:path>
              </a:pathLst>
            </a:custGeom>
            <a:solidFill>
              <a:srgbClr val="632F0C"/>
            </a:solidFill>
            <a:ln w="4191"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429551CC-1DAA-4667-A205-A2709FD19889}"/>
                </a:ext>
              </a:extLst>
            </p:cNvPr>
            <p:cNvSpPr/>
            <p:nvPr/>
          </p:nvSpPr>
          <p:spPr>
            <a:xfrm>
              <a:off x="9036821" y="2290179"/>
              <a:ext cx="231609" cy="276443"/>
            </a:xfrm>
            <a:custGeom>
              <a:avLst/>
              <a:gdLst>
                <a:gd name="connsiteX0" fmla="*/ 190578 w 231609"/>
                <a:gd name="connsiteY0" fmla="*/ 255167 h 276443"/>
                <a:gd name="connsiteX1" fmla="*/ 131310 w 231609"/>
                <a:gd name="connsiteY1" fmla="*/ 276391 h 276443"/>
                <a:gd name="connsiteX2" fmla="*/ 358 w 231609"/>
                <a:gd name="connsiteY2" fmla="*/ 142167 h 276443"/>
                <a:gd name="connsiteX3" fmla="*/ 112518 w 231609"/>
                <a:gd name="connsiteY3" fmla="*/ 15 h 276443"/>
                <a:gd name="connsiteX4" fmla="*/ 197415 w 231609"/>
                <a:gd name="connsiteY4" fmla="*/ 34117 h 276443"/>
                <a:gd name="connsiteX5" fmla="*/ 229503 w 231609"/>
                <a:gd name="connsiteY5" fmla="*/ 171654 h 276443"/>
                <a:gd name="connsiteX6" fmla="*/ 190578 w 231609"/>
                <a:gd name="connsiteY6" fmla="*/ 255167 h 27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609" h="276443">
                  <a:moveTo>
                    <a:pt x="190578" y="255167"/>
                  </a:moveTo>
                  <a:cubicBezTo>
                    <a:pt x="173884" y="268878"/>
                    <a:pt x="152912" y="276378"/>
                    <a:pt x="131310" y="276391"/>
                  </a:cubicBezTo>
                  <a:cubicBezTo>
                    <a:pt x="64198" y="278488"/>
                    <a:pt x="5475" y="218297"/>
                    <a:pt x="358" y="142167"/>
                  </a:cubicBezTo>
                  <a:cubicBezTo>
                    <a:pt x="-4760" y="66037"/>
                    <a:pt x="45658" y="2280"/>
                    <a:pt x="112518" y="15"/>
                  </a:cubicBezTo>
                  <a:cubicBezTo>
                    <a:pt x="144271" y="-496"/>
                    <a:pt x="174849" y="11793"/>
                    <a:pt x="197415" y="34117"/>
                  </a:cubicBezTo>
                  <a:cubicBezTo>
                    <a:pt x="230971" y="66372"/>
                    <a:pt x="235165" y="128409"/>
                    <a:pt x="229503" y="171654"/>
                  </a:cubicBezTo>
                  <a:cubicBezTo>
                    <a:pt x="224973" y="206259"/>
                    <a:pt x="212934" y="236249"/>
                    <a:pt x="190578" y="255167"/>
                  </a:cubicBezTo>
                  <a:close/>
                </a:path>
              </a:pathLst>
            </a:custGeom>
            <a:solidFill>
              <a:srgbClr val="F5A987"/>
            </a:solidFill>
            <a:ln w="4191"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0856F2C9-F97A-4D3B-AA5F-DBC33540C4C9}"/>
                </a:ext>
              </a:extLst>
            </p:cNvPr>
            <p:cNvSpPr/>
            <p:nvPr/>
          </p:nvSpPr>
          <p:spPr>
            <a:xfrm>
              <a:off x="9097889" y="2334478"/>
              <a:ext cx="82993" cy="134569"/>
            </a:xfrm>
            <a:custGeom>
              <a:avLst/>
              <a:gdLst>
                <a:gd name="connsiteX0" fmla="*/ 81819 w 82993"/>
                <a:gd name="connsiteY0" fmla="*/ 25638 h 134569"/>
                <a:gd name="connsiteX1" fmla="*/ 10051 w 82993"/>
                <a:gd name="connsiteY1" fmla="*/ 49756 h 134569"/>
                <a:gd name="connsiteX2" fmla="*/ 44026 w 82993"/>
                <a:gd name="connsiteY2" fmla="*/ 79873 h 134569"/>
                <a:gd name="connsiteX3" fmla="*/ 70955 w 82993"/>
                <a:gd name="connsiteY3" fmla="*/ 122531 h 134569"/>
                <a:gd name="connsiteX4" fmla="*/ 69823 w 82993"/>
                <a:gd name="connsiteY4" fmla="*/ 133520 h 134569"/>
                <a:gd name="connsiteX5" fmla="*/ 15587 w 82993"/>
                <a:gd name="connsiteY5" fmla="*/ 95770 h 134569"/>
                <a:gd name="connsiteX6" fmla="*/ 3004 w 82993"/>
                <a:gd name="connsiteY6" fmla="*/ 32098 h 134569"/>
                <a:gd name="connsiteX7" fmla="*/ 46207 w 82993"/>
                <a:gd name="connsiteY7" fmla="*/ 10 h 134569"/>
                <a:gd name="connsiteX8" fmla="*/ 82993 w 82993"/>
                <a:gd name="connsiteY8" fmla="*/ 23247 h 134569"/>
                <a:gd name="connsiteX9" fmla="*/ 81986 w 82993"/>
                <a:gd name="connsiteY9" fmla="*/ 25554 h 13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93" h="134569">
                  <a:moveTo>
                    <a:pt x="81819" y="25638"/>
                  </a:moveTo>
                  <a:cubicBezTo>
                    <a:pt x="76031" y="-14293"/>
                    <a:pt x="-3162" y="27777"/>
                    <a:pt x="10051" y="49756"/>
                  </a:cubicBezTo>
                  <a:cubicBezTo>
                    <a:pt x="17811" y="62340"/>
                    <a:pt x="32365" y="71274"/>
                    <a:pt x="44026" y="79873"/>
                  </a:cubicBezTo>
                  <a:cubicBezTo>
                    <a:pt x="59923" y="91701"/>
                    <a:pt x="67852" y="102691"/>
                    <a:pt x="70955" y="122531"/>
                  </a:cubicBezTo>
                  <a:cubicBezTo>
                    <a:pt x="71374" y="124796"/>
                    <a:pt x="72130" y="131759"/>
                    <a:pt x="69823" y="133520"/>
                  </a:cubicBezTo>
                  <a:cubicBezTo>
                    <a:pt x="59713" y="141280"/>
                    <a:pt x="23683" y="103698"/>
                    <a:pt x="15587" y="95770"/>
                  </a:cubicBezTo>
                  <a:cubicBezTo>
                    <a:pt x="26" y="80250"/>
                    <a:pt x="-3288" y="52525"/>
                    <a:pt x="3004" y="32098"/>
                  </a:cubicBezTo>
                  <a:cubicBezTo>
                    <a:pt x="9673" y="10370"/>
                    <a:pt x="23264" y="-368"/>
                    <a:pt x="46207" y="10"/>
                  </a:cubicBezTo>
                  <a:cubicBezTo>
                    <a:pt x="64412" y="10"/>
                    <a:pt x="82993" y="597"/>
                    <a:pt x="82993" y="23247"/>
                  </a:cubicBezTo>
                  <a:cubicBezTo>
                    <a:pt x="82993" y="23750"/>
                    <a:pt x="82280" y="27442"/>
                    <a:pt x="81986" y="25554"/>
                  </a:cubicBezTo>
                  <a:close/>
                </a:path>
              </a:pathLst>
            </a:custGeom>
            <a:solidFill>
              <a:srgbClr val="EA8F72"/>
            </a:solidFill>
            <a:ln w="4191"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97F2C76D-2EAC-4293-A659-0917DE093D66}"/>
                </a:ext>
              </a:extLst>
            </p:cNvPr>
            <p:cNvSpPr/>
            <p:nvPr/>
          </p:nvSpPr>
          <p:spPr>
            <a:xfrm>
              <a:off x="9112078" y="2398587"/>
              <a:ext cx="87738" cy="123189"/>
            </a:xfrm>
            <a:custGeom>
              <a:avLst/>
              <a:gdLst>
                <a:gd name="connsiteX0" fmla="*/ 43722 w 87738"/>
                <a:gd name="connsiteY0" fmla="*/ 4313 h 123189"/>
                <a:gd name="connsiteX1" fmla="*/ 68889 w 87738"/>
                <a:gd name="connsiteY1" fmla="*/ 7920 h 123189"/>
                <a:gd name="connsiteX2" fmla="*/ 84534 w 87738"/>
                <a:gd name="connsiteY2" fmla="*/ 30906 h 123189"/>
                <a:gd name="connsiteX3" fmla="*/ 77488 w 87738"/>
                <a:gd name="connsiteY3" fmla="*/ 98018 h 123189"/>
                <a:gd name="connsiteX4" fmla="*/ 35123 w 87738"/>
                <a:gd name="connsiteY4" fmla="*/ 123185 h 123189"/>
                <a:gd name="connsiteX5" fmla="*/ 434 w 87738"/>
                <a:gd name="connsiteY5" fmla="*/ 81701 h 123189"/>
                <a:gd name="connsiteX6" fmla="*/ 4168 w 87738"/>
                <a:gd name="connsiteY6" fmla="*/ 59470 h 123189"/>
                <a:gd name="connsiteX7" fmla="*/ 18471 w 87738"/>
                <a:gd name="connsiteY7" fmla="*/ 67859 h 123189"/>
                <a:gd name="connsiteX8" fmla="*/ 39443 w 87738"/>
                <a:gd name="connsiteY8" fmla="*/ 74780 h 123189"/>
                <a:gd name="connsiteX9" fmla="*/ 75055 w 87738"/>
                <a:gd name="connsiteY9" fmla="*/ 56870 h 123189"/>
                <a:gd name="connsiteX10" fmla="*/ 78494 w 87738"/>
                <a:gd name="connsiteY10" fmla="*/ 50368 h 123189"/>
                <a:gd name="connsiteX11" fmla="*/ 76691 w 87738"/>
                <a:gd name="connsiteY11" fmla="*/ 59638 h 123189"/>
                <a:gd name="connsiteX12" fmla="*/ 71615 w 87738"/>
                <a:gd name="connsiteY12" fmla="*/ 50326 h 123189"/>
                <a:gd name="connsiteX13" fmla="*/ 49049 w 87738"/>
                <a:gd name="connsiteY13" fmla="*/ 26627 h 123189"/>
                <a:gd name="connsiteX14" fmla="*/ 43554 w 87738"/>
                <a:gd name="connsiteY14" fmla="*/ 3851 h 12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738" h="123189">
                  <a:moveTo>
                    <a:pt x="43722" y="4313"/>
                  </a:moveTo>
                  <a:cubicBezTo>
                    <a:pt x="51733" y="-4538"/>
                    <a:pt x="60080" y="2048"/>
                    <a:pt x="68889" y="7920"/>
                  </a:cubicBezTo>
                  <a:cubicBezTo>
                    <a:pt x="76858" y="13314"/>
                    <a:pt x="82437" y="21531"/>
                    <a:pt x="84534" y="30906"/>
                  </a:cubicBezTo>
                  <a:cubicBezTo>
                    <a:pt x="90155" y="51459"/>
                    <a:pt x="88729" y="79478"/>
                    <a:pt x="77488" y="98018"/>
                  </a:cubicBezTo>
                  <a:cubicBezTo>
                    <a:pt x="68721" y="113218"/>
                    <a:pt x="52657" y="122753"/>
                    <a:pt x="35123" y="123185"/>
                  </a:cubicBezTo>
                  <a:cubicBezTo>
                    <a:pt x="10670" y="123562"/>
                    <a:pt x="2365" y="102212"/>
                    <a:pt x="434" y="81701"/>
                  </a:cubicBezTo>
                  <a:cubicBezTo>
                    <a:pt x="-69" y="76248"/>
                    <a:pt x="-1117" y="63120"/>
                    <a:pt x="4168" y="59470"/>
                  </a:cubicBezTo>
                  <a:cubicBezTo>
                    <a:pt x="9453" y="55821"/>
                    <a:pt x="14402" y="64378"/>
                    <a:pt x="18471" y="67859"/>
                  </a:cubicBezTo>
                  <a:cubicBezTo>
                    <a:pt x="24511" y="72410"/>
                    <a:pt x="31893" y="74843"/>
                    <a:pt x="39443" y="74780"/>
                  </a:cubicBezTo>
                  <a:cubicBezTo>
                    <a:pt x="53495" y="74818"/>
                    <a:pt x="66708" y="68166"/>
                    <a:pt x="75055" y="56870"/>
                  </a:cubicBezTo>
                  <a:cubicBezTo>
                    <a:pt x="76523" y="54894"/>
                    <a:pt x="77698" y="52700"/>
                    <a:pt x="78494" y="50368"/>
                  </a:cubicBezTo>
                  <a:cubicBezTo>
                    <a:pt x="79039" y="63917"/>
                    <a:pt x="78494" y="67146"/>
                    <a:pt x="76691" y="59638"/>
                  </a:cubicBezTo>
                  <a:cubicBezTo>
                    <a:pt x="75516" y="56287"/>
                    <a:pt x="73796" y="53145"/>
                    <a:pt x="71615" y="50326"/>
                  </a:cubicBezTo>
                  <a:cubicBezTo>
                    <a:pt x="65617" y="41140"/>
                    <a:pt x="55676" y="35142"/>
                    <a:pt x="49049" y="26627"/>
                  </a:cubicBezTo>
                  <a:cubicBezTo>
                    <a:pt x="45777" y="22643"/>
                    <a:pt x="39485" y="8339"/>
                    <a:pt x="43554" y="3851"/>
                  </a:cubicBezTo>
                  <a:close/>
                </a:path>
              </a:pathLst>
            </a:custGeom>
            <a:solidFill>
              <a:srgbClr val="EA8F72"/>
            </a:solidFill>
            <a:ln w="4191"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3CFF832F-957A-457D-BD1A-CB80BFBABEE2}"/>
                </a:ext>
              </a:extLst>
            </p:cNvPr>
            <p:cNvSpPr/>
            <p:nvPr/>
          </p:nvSpPr>
          <p:spPr>
            <a:xfrm>
              <a:off x="8344668" y="3257696"/>
              <a:ext cx="1189432" cy="3601603"/>
            </a:xfrm>
            <a:custGeom>
              <a:avLst/>
              <a:gdLst>
                <a:gd name="connsiteX0" fmla="*/ 229775 w 1189432"/>
                <a:gd name="connsiteY0" fmla="*/ 3601604 h 3601603"/>
                <a:gd name="connsiteX1" fmla="*/ 1139561 w 1189432"/>
                <a:gd name="connsiteY1" fmla="*/ 3601604 h 3601603"/>
                <a:gd name="connsiteX2" fmla="*/ 1189433 w 1189432"/>
                <a:gd name="connsiteY2" fmla="*/ 1453518 h 3601603"/>
                <a:gd name="connsiteX3" fmla="*/ 775688 w 1189432"/>
                <a:gd name="connsiteY3" fmla="*/ 0 h 3601603"/>
                <a:gd name="connsiteX4" fmla="*/ 0 w 1189432"/>
                <a:gd name="connsiteY4" fmla="*/ 458459 h 3601603"/>
                <a:gd name="connsiteX5" fmla="*/ 402294 w 1189432"/>
                <a:gd name="connsiteY5" fmla="*/ 2258191 h 3601603"/>
                <a:gd name="connsiteX6" fmla="*/ 229775 w 1189432"/>
                <a:gd name="connsiteY6" fmla="*/ 3601604 h 360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432" h="3601603">
                  <a:moveTo>
                    <a:pt x="229775" y="3601604"/>
                  </a:moveTo>
                  <a:lnTo>
                    <a:pt x="1139561" y="3601604"/>
                  </a:lnTo>
                  <a:lnTo>
                    <a:pt x="1189433" y="1453518"/>
                  </a:lnTo>
                  <a:lnTo>
                    <a:pt x="775688" y="0"/>
                  </a:lnTo>
                  <a:lnTo>
                    <a:pt x="0" y="458459"/>
                  </a:lnTo>
                  <a:lnTo>
                    <a:pt x="402294" y="2258191"/>
                  </a:lnTo>
                  <a:lnTo>
                    <a:pt x="229775" y="3601604"/>
                  </a:lnTo>
                  <a:close/>
                </a:path>
              </a:pathLst>
            </a:custGeom>
            <a:solidFill>
              <a:srgbClr val="051E3D"/>
            </a:solidFill>
            <a:ln w="4191"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11AAF3E7-F3BF-414A-86EF-BD5B92C2798A}"/>
                </a:ext>
              </a:extLst>
            </p:cNvPr>
            <p:cNvSpPr/>
            <p:nvPr/>
          </p:nvSpPr>
          <p:spPr>
            <a:xfrm>
              <a:off x="8956557" y="3257696"/>
              <a:ext cx="577418" cy="1522518"/>
            </a:xfrm>
            <a:custGeom>
              <a:avLst/>
              <a:gdLst>
                <a:gd name="connsiteX0" fmla="*/ 163674 w 577418"/>
                <a:gd name="connsiteY0" fmla="*/ 0 h 1522518"/>
                <a:gd name="connsiteX1" fmla="*/ 577418 w 577418"/>
                <a:gd name="connsiteY1" fmla="*/ 1453518 h 1522518"/>
                <a:gd name="connsiteX2" fmla="*/ 575615 w 577418"/>
                <a:gd name="connsiteY2" fmla="*/ 1522518 h 1522518"/>
                <a:gd name="connsiteX3" fmla="*/ 54617 w 577418"/>
                <a:gd name="connsiteY3" fmla="*/ 989104 h 1522518"/>
                <a:gd name="connsiteX4" fmla="*/ 73996 w 577418"/>
                <a:gd name="connsiteY4" fmla="*/ 841752 h 1522518"/>
                <a:gd name="connsiteX5" fmla="*/ 197229 w 577418"/>
                <a:gd name="connsiteY5" fmla="*/ 723970 h 1522518"/>
                <a:gd name="connsiteX6" fmla="*/ 109439 w 577418"/>
                <a:gd name="connsiteY6" fmla="*/ 661053 h 1522518"/>
                <a:gd name="connsiteX7" fmla="*/ 1263 w 577418"/>
                <a:gd name="connsiteY7" fmla="*/ 489372 h 1522518"/>
                <a:gd name="connsiteX8" fmla="*/ 36496 w 577418"/>
                <a:gd name="connsiteY8" fmla="*/ 68538 h 152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418" h="1522518">
                  <a:moveTo>
                    <a:pt x="163674" y="0"/>
                  </a:moveTo>
                  <a:lnTo>
                    <a:pt x="577418" y="1453518"/>
                  </a:lnTo>
                  <a:lnTo>
                    <a:pt x="575615" y="1522518"/>
                  </a:lnTo>
                  <a:lnTo>
                    <a:pt x="54617" y="989104"/>
                  </a:lnTo>
                  <a:cubicBezTo>
                    <a:pt x="54617" y="989104"/>
                    <a:pt x="-122" y="896490"/>
                    <a:pt x="73996" y="841752"/>
                  </a:cubicBezTo>
                  <a:lnTo>
                    <a:pt x="197229" y="723970"/>
                  </a:lnTo>
                  <a:lnTo>
                    <a:pt x="109439" y="661053"/>
                  </a:lnTo>
                  <a:cubicBezTo>
                    <a:pt x="109439" y="661053"/>
                    <a:pt x="-13712" y="601323"/>
                    <a:pt x="1263" y="489372"/>
                  </a:cubicBezTo>
                  <a:lnTo>
                    <a:pt x="36496" y="68538"/>
                  </a:lnTo>
                  <a:close/>
                </a:path>
              </a:pathLst>
            </a:custGeom>
            <a:solidFill>
              <a:srgbClr val="0A2B52"/>
            </a:solidFill>
            <a:ln w="4191"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id="{FAEF9623-7389-4DDF-B130-B007D47CF0FA}"/>
                </a:ext>
              </a:extLst>
            </p:cNvPr>
            <p:cNvSpPr/>
            <p:nvPr/>
          </p:nvSpPr>
          <p:spPr>
            <a:xfrm>
              <a:off x="9970790" y="3267889"/>
              <a:ext cx="757911" cy="3591410"/>
            </a:xfrm>
            <a:custGeom>
              <a:avLst/>
              <a:gdLst>
                <a:gd name="connsiteX0" fmla="*/ 666086 w 757911"/>
                <a:gd name="connsiteY0" fmla="*/ 3591411 h 3591410"/>
                <a:gd name="connsiteX1" fmla="*/ 595576 w 757911"/>
                <a:gd name="connsiteY1" fmla="*/ 2109454 h 3591410"/>
                <a:gd name="connsiteX2" fmla="*/ 750521 w 757911"/>
                <a:gd name="connsiteY2" fmla="*/ 570074 h 3591410"/>
                <a:gd name="connsiteX3" fmla="*/ 537189 w 757911"/>
                <a:gd name="connsiteY3" fmla="*/ 221511 h 3591410"/>
                <a:gd name="connsiteX4" fmla="*/ 65979 w 757911"/>
                <a:gd name="connsiteY4" fmla="*/ 0 h 3591410"/>
                <a:gd name="connsiteX5" fmla="*/ 0 w 757911"/>
                <a:gd name="connsiteY5" fmla="*/ 1404107 h 3591410"/>
                <a:gd name="connsiteX6" fmla="*/ 163333 w 757911"/>
                <a:gd name="connsiteY6" fmla="*/ 3591411 h 359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911" h="3591410">
                  <a:moveTo>
                    <a:pt x="666086" y="3591411"/>
                  </a:moveTo>
                  <a:lnTo>
                    <a:pt x="595576" y="2109454"/>
                  </a:lnTo>
                  <a:lnTo>
                    <a:pt x="750521" y="570074"/>
                  </a:lnTo>
                  <a:cubicBezTo>
                    <a:pt x="805343" y="292272"/>
                    <a:pt x="537189" y="221511"/>
                    <a:pt x="537189" y="221511"/>
                  </a:cubicBezTo>
                  <a:lnTo>
                    <a:pt x="65979" y="0"/>
                  </a:lnTo>
                  <a:lnTo>
                    <a:pt x="0" y="1404107"/>
                  </a:lnTo>
                  <a:lnTo>
                    <a:pt x="163333" y="3591411"/>
                  </a:lnTo>
                  <a:close/>
                </a:path>
              </a:pathLst>
            </a:custGeom>
            <a:solidFill>
              <a:srgbClr val="051E3D"/>
            </a:solidFill>
            <a:ln w="4191"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id="{E28E125A-BD1A-406F-85EE-FC47D88C73FF}"/>
                </a:ext>
              </a:extLst>
            </p:cNvPr>
            <p:cNvSpPr/>
            <p:nvPr/>
          </p:nvSpPr>
          <p:spPr>
            <a:xfrm>
              <a:off x="9796802" y="3063785"/>
              <a:ext cx="185312" cy="418526"/>
            </a:xfrm>
            <a:custGeom>
              <a:avLst/>
              <a:gdLst>
                <a:gd name="connsiteX0" fmla="*/ 185313 w 185312"/>
                <a:gd name="connsiteY0" fmla="*/ 223944 h 418526"/>
                <a:gd name="connsiteX1" fmla="*/ 0 w 185312"/>
                <a:gd name="connsiteY1" fmla="*/ 0 h 418526"/>
                <a:gd name="connsiteX2" fmla="*/ 20176 w 185312"/>
                <a:gd name="connsiteY2" fmla="*/ 418527 h 418526"/>
                <a:gd name="connsiteX3" fmla="*/ 185313 w 185312"/>
                <a:gd name="connsiteY3" fmla="*/ 223944 h 418526"/>
              </a:gdLst>
              <a:ahLst/>
              <a:cxnLst>
                <a:cxn ang="0">
                  <a:pos x="connsiteX0" y="connsiteY0"/>
                </a:cxn>
                <a:cxn ang="0">
                  <a:pos x="connsiteX1" y="connsiteY1"/>
                </a:cxn>
                <a:cxn ang="0">
                  <a:pos x="connsiteX2" y="connsiteY2"/>
                </a:cxn>
                <a:cxn ang="0">
                  <a:pos x="connsiteX3" y="connsiteY3"/>
                </a:cxn>
              </a:cxnLst>
              <a:rect l="l" t="t" r="r" b="b"/>
              <a:pathLst>
                <a:path w="185312" h="418526">
                  <a:moveTo>
                    <a:pt x="185313" y="223944"/>
                  </a:moveTo>
                  <a:cubicBezTo>
                    <a:pt x="185313" y="223944"/>
                    <a:pt x="153854" y="102555"/>
                    <a:pt x="0" y="0"/>
                  </a:cubicBezTo>
                  <a:lnTo>
                    <a:pt x="20176" y="418527"/>
                  </a:lnTo>
                  <a:cubicBezTo>
                    <a:pt x="20176" y="418527"/>
                    <a:pt x="105533" y="204398"/>
                    <a:pt x="185313" y="223944"/>
                  </a:cubicBezTo>
                  <a:close/>
                </a:path>
              </a:pathLst>
            </a:custGeom>
            <a:solidFill>
              <a:srgbClr val="8CD0E5"/>
            </a:solidFill>
            <a:ln w="4191"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id="{666EFC72-8F76-4CFC-B209-9F2120BAD67A}"/>
                </a:ext>
              </a:extLst>
            </p:cNvPr>
            <p:cNvSpPr/>
            <p:nvPr/>
          </p:nvSpPr>
          <p:spPr>
            <a:xfrm>
              <a:off x="9858839" y="3286400"/>
              <a:ext cx="137201" cy="195911"/>
            </a:xfrm>
            <a:custGeom>
              <a:avLst/>
              <a:gdLst>
                <a:gd name="connsiteX0" fmla="*/ 137202 w 137201"/>
                <a:gd name="connsiteY0" fmla="*/ 195912 h 195911"/>
                <a:gd name="connsiteX1" fmla="*/ 123276 w 137201"/>
                <a:gd name="connsiteY1" fmla="*/ 1329 h 195911"/>
                <a:gd name="connsiteX2" fmla="*/ 0 w 137201"/>
                <a:gd name="connsiteY2" fmla="*/ 109589 h 195911"/>
              </a:gdLst>
              <a:ahLst/>
              <a:cxnLst>
                <a:cxn ang="0">
                  <a:pos x="connsiteX0" y="connsiteY0"/>
                </a:cxn>
                <a:cxn ang="0">
                  <a:pos x="connsiteX1" y="connsiteY1"/>
                </a:cxn>
                <a:cxn ang="0">
                  <a:pos x="connsiteX2" y="connsiteY2"/>
                </a:cxn>
              </a:cxnLst>
              <a:rect l="l" t="t" r="r" b="b"/>
              <a:pathLst>
                <a:path w="137201" h="195911">
                  <a:moveTo>
                    <a:pt x="137202" y="195912"/>
                  </a:moveTo>
                  <a:lnTo>
                    <a:pt x="123276" y="1329"/>
                  </a:lnTo>
                  <a:cubicBezTo>
                    <a:pt x="76256" y="-10206"/>
                    <a:pt x="34269" y="55648"/>
                    <a:pt x="0" y="109589"/>
                  </a:cubicBezTo>
                  <a:close/>
                </a:path>
              </a:pathLst>
            </a:custGeom>
            <a:solidFill>
              <a:srgbClr val="4FAECA"/>
            </a:solidFill>
            <a:ln w="4191"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id="{A795A172-BD3E-44BB-B5DE-50221EB17D7B}"/>
                </a:ext>
              </a:extLst>
            </p:cNvPr>
            <p:cNvSpPr/>
            <p:nvPr/>
          </p:nvSpPr>
          <p:spPr>
            <a:xfrm>
              <a:off x="9561869" y="3360839"/>
              <a:ext cx="98444" cy="158006"/>
            </a:xfrm>
            <a:custGeom>
              <a:avLst/>
              <a:gdLst>
                <a:gd name="connsiteX0" fmla="*/ 98445 w 98444"/>
                <a:gd name="connsiteY0" fmla="*/ 23489 h 158006"/>
                <a:gd name="connsiteX1" fmla="*/ 85777 w 98444"/>
                <a:gd name="connsiteY1" fmla="*/ 0 h 158006"/>
                <a:gd name="connsiteX2" fmla="*/ 0 w 98444"/>
                <a:gd name="connsiteY2" fmla="*/ 131707 h 158006"/>
                <a:gd name="connsiteX3" fmla="*/ 73698 w 98444"/>
                <a:gd name="connsiteY3" fmla="*/ 158007 h 158006"/>
                <a:gd name="connsiteX4" fmla="*/ 98445 w 98444"/>
                <a:gd name="connsiteY4" fmla="*/ 23489 h 158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44" h="158006">
                  <a:moveTo>
                    <a:pt x="98445" y="23489"/>
                  </a:moveTo>
                  <a:lnTo>
                    <a:pt x="85777" y="0"/>
                  </a:lnTo>
                  <a:lnTo>
                    <a:pt x="0" y="131707"/>
                  </a:lnTo>
                  <a:lnTo>
                    <a:pt x="73698" y="158007"/>
                  </a:lnTo>
                  <a:lnTo>
                    <a:pt x="98445" y="23489"/>
                  </a:lnTo>
                  <a:close/>
                </a:path>
              </a:pathLst>
            </a:custGeom>
            <a:solidFill>
              <a:srgbClr val="0D4282"/>
            </a:solidFill>
            <a:ln w="4191"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D56B8904-D088-4C70-AD4F-DA0B832BDB4D}"/>
                </a:ext>
              </a:extLst>
            </p:cNvPr>
            <p:cNvSpPr/>
            <p:nvPr/>
          </p:nvSpPr>
          <p:spPr>
            <a:xfrm>
              <a:off x="9858839" y="3359119"/>
              <a:ext cx="63536" cy="159726"/>
            </a:xfrm>
            <a:custGeom>
              <a:avLst/>
              <a:gdLst>
                <a:gd name="connsiteX0" fmla="*/ 0 w 63536"/>
                <a:gd name="connsiteY0" fmla="*/ 36870 h 159726"/>
                <a:gd name="connsiteX1" fmla="*/ 24118 w 63536"/>
                <a:gd name="connsiteY1" fmla="*/ 0 h 159726"/>
                <a:gd name="connsiteX2" fmla="*/ 19504 w 63536"/>
                <a:gd name="connsiteY2" fmla="*/ 159726 h 159726"/>
                <a:gd name="connsiteX3" fmla="*/ 0 w 63536"/>
                <a:gd name="connsiteY3" fmla="*/ 36870 h 159726"/>
              </a:gdLst>
              <a:ahLst/>
              <a:cxnLst>
                <a:cxn ang="0">
                  <a:pos x="connsiteX0" y="connsiteY0"/>
                </a:cxn>
                <a:cxn ang="0">
                  <a:pos x="connsiteX1" y="connsiteY1"/>
                </a:cxn>
                <a:cxn ang="0">
                  <a:pos x="connsiteX2" y="connsiteY2"/>
                </a:cxn>
                <a:cxn ang="0">
                  <a:pos x="connsiteX3" y="connsiteY3"/>
                </a:cxn>
              </a:cxnLst>
              <a:rect l="l" t="t" r="r" b="b"/>
              <a:pathLst>
                <a:path w="63536" h="159726">
                  <a:moveTo>
                    <a:pt x="0" y="36870"/>
                  </a:moveTo>
                  <a:lnTo>
                    <a:pt x="24118" y="0"/>
                  </a:lnTo>
                  <a:cubicBezTo>
                    <a:pt x="24118" y="0"/>
                    <a:pt x="115809" y="77011"/>
                    <a:pt x="19504" y="159726"/>
                  </a:cubicBezTo>
                  <a:cubicBezTo>
                    <a:pt x="19504" y="159726"/>
                    <a:pt x="19546" y="91524"/>
                    <a:pt x="0" y="36870"/>
                  </a:cubicBezTo>
                  <a:close/>
                </a:path>
              </a:pathLst>
            </a:custGeom>
            <a:solidFill>
              <a:srgbClr val="0D4282"/>
            </a:solidFill>
            <a:ln w="4191"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E995DE86-9897-4C66-9012-0C19534C47F7}"/>
                </a:ext>
              </a:extLst>
            </p:cNvPr>
            <p:cNvSpPr/>
            <p:nvPr/>
          </p:nvSpPr>
          <p:spPr>
            <a:xfrm>
              <a:off x="9634533" y="3384328"/>
              <a:ext cx="248422" cy="269076"/>
            </a:xfrm>
            <a:custGeom>
              <a:avLst/>
              <a:gdLst>
                <a:gd name="connsiteX0" fmla="*/ 25780 w 248422"/>
                <a:gd name="connsiteY0" fmla="*/ 0 h 269076"/>
                <a:gd name="connsiteX1" fmla="*/ 224306 w 248422"/>
                <a:gd name="connsiteY1" fmla="*/ 11661 h 269076"/>
                <a:gd name="connsiteX2" fmla="*/ 243810 w 248422"/>
                <a:gd name="connsiteY2" fmla="*/ 134518 h 269076"/>
                <a:gd name="connsiteX3" fmla="*/ 178628 w 248422"/>
                <a:gd name="connsiteY3" fmla="*/ 269077 h 269076"/>
                <a:gd name="connsiteX4" fmla="*/ 87565 w 248422"/>
                <a:gd name="connsiteY4" fmla="*/ 269077 h 269076"/>
                <a:gd name="connsiteX5" fmla="*/ 1075 w 248422"/>
                <a:gd name="connsiteY5" fmla="*/ 134601 h 269076"/>
                <a:gd name="connsiteX6" fmla="*/ 25780 w 248422"/>
                <a:gd name="connsiteY6" fmla="*/ 0 h 26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422" h="269076">
                  <a:moveTo>
                    <a:pt x="25780" y="0"/>
                  </a:moveTo>
                  <a:cubicBezTo>
                    <a:pt x="25780" y="0"/>
                    <a:pt x="98471" y="64679"/>
                    <a:pt x="224306" y="11661"/>
                  </a:cubicBezTo>
                  <a:cubicBezTo>
                    <a:pt x="251821" y="46643"/>
                    <a:pt x="251779" y="91356"/>
                    <a:pt x="243810" y="134518"/>
                  </a:cubicBezTo>
                  <a:lnTo>
                    <a:pt x="178628" y="269077"/>
                  </a:lnTo>
                  <a:lnTo>
                    <a:pt x="87565" y="269077"/>
                  </a:lnTo>
                  <a:lnTo>
                    <a:pt x="1075" y="134601"/>
                  </a:lnTo>
                  <a:cubicBezTo>
                    <a:pt x="1075" y="134601"/>
                    <a:pt x="-7859" y="104821"/>
                    <a:pt x="25780" y="0"/>
                  </a:cubicBezTo>
                  <a:close/>
                </a:path>
              </a:pathLst>
            </a:custGeom>
            <a:solidFill>
              <a:srgbClr val="0E509D"/>
            </a:solidFill>
            <a:ln w="4191"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id="{645094FB-587F-4D55-9D6B-CCD4AFE0FBC3}"/>
                </a:ext>
              </a:extLst>
            </p:cNvPr>
            <p:cNvSpPr/>
            <p:nvPr/>
          </p:nvSpPr>
          <p:spPr>
            <a:xfrm>
              <a:off x="9648485" y="3653321"/>
              <a:ext cx="278975" cy="2222747"/>
            </a:xfrm>
            <a:custGeom>
              <a:avLst/>
              <a:gdLst>
                <a:gd name="connsiteX0" fmla="*/ 73614 w 278975"/>
                <a:gd name="connsiteY0" fmla="*/ 0 h 2222747"/>
                <a:gd name="connsiteX1" fmla="*/ 0 w 278975"/>
                <a:gd name="connsiteY1" fmla="*/ 1923889 h 2222747"/>
                <a:gd name="connsiteX2" fmla="*/ 153645 w 278975"/>
                <a:gd name="connsiteY2" fmla="*/ 2222747 h 2222747"/>
                <a:gd name="connsiteX3" fmla="*/ 278976 w 278975"/>
                <a:gd name="connsiteY3" fmla="*/ 1925441 h 2222747"/>
                <a:gd name="connsiteX4" fmla="*/ 164676 w 278975"/>
                <a:gd name="connsiteY4" fmla="*/ 0 h 2222747"/>
                <a:gd name="connsiteX5" fmla="*/ 73614 w 278975"/>
                <a:gd name="connsiteY5" fmla="*/ 0 h 222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975" h="2222747">
                  <a:moveTo>
                    <a:pt x="73614" y="0"/>
                  </a:moveTo>
                  <a:lnTo>
                    <a:pt x="0" y="1923889"/>
                  </a:lnTo>
                  <a:lnTo>
                    <a:pt x="153645" y="2222747"/>
                  </a:lnTo>
                  <a:lnTo>
                    <a:pt x="278976" y="1925441"/>
                  </a:lnTo>
                  <a:lnTo>
                    <a:pt x="164676" y="0"/>
                  </a:lnTo>
                  <a:lnTo>
                    <a:pt x="73614" y="0"/>
                  </a:lnTo>
                  <a:close/>
                </a:path>
              </a:pathLst>
            </a:custGeom>
            <a:solidFill>
              <a:srgbClr val="0D4282"/>
            </a:solidFill>
            <a:ln w="4191"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0F8150B5-77A8-404C-B29D-22578C5FC011}"/>
                </a:ext>
              </a:extLst>
            </p:cNvPr>
            <p:cNvSpPr/>
            <p:nvPr/>
          </p:nvSpPr>
          <p:spPr>
            <a:xfrm>
              <a:off x="9971923" y="3267889"/>
              <a:ext cx="350919" cy="1527215"/>
            </a:xfrm>
            <a:custGeom>
              <a:avLst/>
              <a:gdLst>
                <a:gd name="connsiteX0" fmla="*/ 64847 w 350919"/>
                <a:gd name="connsiteY0" fmla="*/ 0 h 1527215"/>
                <a:gd name="connsiteX1" fmla="*/ 186277 w 350919"/>
                <a:gd name="connsiteY1" fmla="*/ 57171 h 1527215"/>
                <a:gd name="connsiteX2" fmla="*/ 274068 w 350919"/>
                <a:gd name="connsiteY2" fmla="*/ 462359 h 1527215"/>
                <a:gd name="connsiteX3" fmla="*/ 254354 w 350919"/>
                <a:gd name="connsiteY3" fmla="*/ 594737 h 1527215"/>
                <a:gd name="connsiteX4" fmla="*/ 139886 w 350919"/>
                <a:gd name="connsiteY4" fmla="*/ 661514 h 1527215"/>
                <a:gd name="connsiteX5" fmla="*/ 301249 w 350919"/>
                <a:gd name="connsiteY5" fmla="*/ 763650 h 1527215"/>
                <a:gd name="connsiteX6" fmla="*/ 333881 w 350919"/>
                <a:gd name="connsiteY6" fmla="*/ 895231 h 1527215"/>
                <a:gd name="connsiteX7" fmla="*/ 10192 w 350919"/>
                <a:gd name="connsiteY7" fmla="*/ 1527215 h 1527215"/>
                <a:gd name="connsiteX8" fmla="*/ 0 w 350919"/>
                <a:gd name="connsiteY8" fmla="*/ 1419207 h 152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919" h="1527215">
                  <a:moveTo>
                    <a:pt x="64847" y="0"/>
                  </a:moveTo>
                  <a:lnTo>
                    <a:pt x="186277" y="57171"/>
                  </a:lnTo>
                  <a:lnTo>
                    <a:pt x="274068" y="462359"/>
                  </a:lnTo>
                  <a:cubicBezTo>
                    <a:pt x="274068" y="462359"/>
                    <a:pt x="318027" y="567222"/>
                    <a:pt x="254354" y="594737"/>
                  </a:cubicBezTo>
                  <a:lnTo>
                    <a:pt x="139886" y="661514"/>
                  </a:lnTo>
                  <a:lnTo>
                    <a:pt x="301249" y="763650"/>
                  </a:lnTo>
                  <a:cubicBezTo>
                    <a:pt x="301249" y="763650"/>
                    <a:pt x="386228" y="816836"/>
                    <a:pt x="333881" y="895231"/>
                  </a:cubicBezTo>
                  <a:lnTo>
                    <a:pt x="10192" y="1527215"/>
                  </a:lnTo>
                  <a:lnTo>
                    <a:pt x="0" y="1419207"/>
                  </a:lnTo>
                  <a:close/>
                </a:path>
              </a:pathLst>
            </a:custGeom>
            <a:solidFill>
              <a:srgbClr val="0A2B52"/>
            </a:solidFill>
            <a:ln w="4191"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4BE3E776-07B1-44F2-A3FE-F73E1B75B307}"/>
                </a:ext>
              </a:extLst>
            </p:cNvPr>
            <p:cNvSpPr/>
            <p:nvPr/>
          </p:nvSpPr>
          <p:spPr>
            <a:xfrm>
              <a:off x="8576448" y="4694634"/>
              <a:ext cx="636899" cy="317718"/>
            </a:xfrm>
            <a:custGeom>
              <a:avLst/>
              <a:gdLst>
                <a:gd name="connsiteX0" fmla="*/ 636900 w 636899"/>
                <a:gd name="connsiteY0" fmla="*/ 177943 h 317718"/>
                <a:gd name="connsiteX1" fmla="*/ 447729 w 636899"/>
                <a:gd name="connsiteY1" fmla="*/ 28367 h 317718"/>
                <a:gd name="connsiteX2" fmla="*/ 20729 w 636899"/>
                <a:gd name="connsiteY2" fmla="*/ 4542 h 317718"/>
                <a:gd name="connsiteX3" fmla="*/ 332883 w 636899"/>
                <a:gd name="connsiteY3" fmla="*/ 80043 h 317718"/>
                <a:gd name="connsiteX4" fmla="*/ 134 w 636899"/>
                <a:gd name="connsiteY4" fmla="*/ 220433 h 317718"/>
                <a:gd name="connsiteX5" fmla="*/ 217450 w 636899"/>
                <a:gd name="connsiteY5" fmla="*/ 186877 h 317718"/>
                <a:gd name="connsiteX6" fmla="*/ 322313 w 636899"/>
                <a:gd name="connsiteY6" fmla="*/ 179159 h 317718"/>
                <a:gd name="connsiteX7" fmla="*/ 78529 w 636899"/>
                <a:gd name="connsiteY7" fmla="*/ 300799 h 317718"/>
                <a:gd name="connsiteX8" fmla="*/ 310023 w 636899"/>
                <a:gd name="connsiteY8" fmla="*/ 286832 h 317718"/>
                <a:gd name="connsiteX9" fmla="*/ 532331 w 636899"/>
                <a:gd name="connsiteY9" fmla="*/ 311286 h 317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99" h="317718">
                  <a:moveTo>
                    <a:pt x="636900" y="177943"/>
                  </a:moveTo>
                  <a:lnTo>
                    <a:pt x="447729" y="28367"/>
                  </a:lnTo>
                  <a:cubicBezTo>
                    <a:pt x="447729" y="28367"/>
                    <a:pt x="162922" y="-13578"/>
                    <a:pt x="20729" y="4542"/>
                  </a:cubicBezTo>
                  <a:cubicBezTo>
                    <a:pt x="20729" y="4542"/>
                    <a:pt x="-26334" y="69935"/>
                    <a:pt x="332883" y="80043"/>
                  </a:cubicBezTo>
                  <a:cubicBezTo>
                    <a:pt x="332883" y="80043"/>
                    <a:pt x="80962" y="160536"/>
                    <a:pt x="134" y="220433"/>
                  </a:cubicBezTo>
                  <a:cubicBezTo>
                    <a:pt x="134" y="220433"/>
                    <a:pt x="-12869" y="294927"/>
                    <a:pt x="217450" y="186877"/>
                  </a:cubicBezTo>
                  <a:lnTo>
                    <a:pt x="322313" y="179159"/>
                  </a:lnTo>
                  <a:lnTo>
                    <a:pt x="78529" y="300799"/>
                  </a:lnTo>
                  <a:cubicBezTo>
                    <a:pt x="78529" y="300799"/>
                    <a:pt x="88092" y="346939"/>
                    <a:pt x="310023" y="286832"/>
                  </a:cubicBezTo>
                  <a:lnTo>
                    <a:pt x="532331" y="311286"/>
                  </a:lnTo>
                  <a:close/>
                </a:path>
              </a:pathLst>
            </a:custGeom>
            <a:solidFill>
              <a:srgbClr val="F5A987"/>
            </a:solidFill>
            <a:ln w="4191"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D2E0FC37-736D-4B27-8006-95869E6A7359}"/>
                </a:ext>
              </a:extLst>
            </p:cNvPr>
            <p:cNvSpPr/>
            <p:nvPr/>
          </p:nvSpPr>
          <p:spPr>
            <a:xfrm>
              <a:off x="9105758" y="4754544"/>
              <a:ext cx="1884612" cy="848887"/>
            </a:xfrm>
            <a:custGeom>
              <a:avLst/>
              <a:gdLst>
                <a:gd name="connsiteX0" fmla="*/ 1318961 w 1884612"/>
                <a:gd name="connsiteY0" fmla="*/ 145801 h 848887"/>
                <a:gd name="connsiteX1" fmla="*/ 99915 w 1884612"/>
                <a:gd name="connsiteY1" fmla="*/ 0 h 848887"/>
                <a:gd name="connsiteX2" fmla="*/ 6377 w 1884612"/>
                <a:gd name="connsiteY2" fmla="*/ 351037 h 848887"/>
                <a:gd name="connsiteX3" fmla="*/ 1563500 w 1884612"/>
                <a:gd name="connsiteY3" fmla="*/ 845107 h 848887"/>
                <a:gd name="connsiteX4" fmla="*/ 1866384 w 1884612"/>
                <a:gd name="connsiteY4" fmla="*/ 422679 h 848887"/>
                <a:gd name="connsiteX5" fmla="*/ 1318961 w 1884612"/>
                <a:gd name="connsiteY5" fmla="*/ 145801 h 84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4612" h="848887">
                  <a:moveTo>
                    <a:pt x="1318961" y="145801"/>
                  </a:moveTo>
                  <a:lnTo>
                    <a:pt x="99915" y="0"/>
                  </a:lnTo>
                  <a:cubicBezTo>
                    <a:pt x="38969" y="74410"/>
                    <a:pt x="-19754" y="209725"/>
                    <a:pt x="6377" y="351037"/>
                  </a:cubicBezTo>
                  <a:lnTo>
                    <a:pt x="1563500" y="845107"/>
                  </a:lnTo>
                  <a:cubicBezTo>
                    <a:pt x="1563500" y="845107"/>
                    <a:pt x="1974895" y="918091"/>
                    <a:pt x="1866384" y="422679"/>
                  </a:cubicBezTo>
                  <a:cubicBezTo>
                    <a:pt x="1866384" y="422511"/>
                    <a:pt x="1692648" y="169793"/>
                    <a:pt x="1318961" y="145801"/>
                  </a:cubicBezTo>
                  <a:close/>
                </a:path>
              </a:pathLst>
            </a:custGeom>
            <a:solidFill>
              <a:srgbClr val="041B39"/>
            </a:solidFill>
            <a:ln w="4191"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1E1058A6-8B96-4CDE-BFCF-114B0EFE7A70}"/>
                </a:ext>
              </a:extLst>
            </p:cNvPr>
            <p:cNvSpPr/>
            <p:nvPr/>
          </p:nvSpPr>
          <p:spPr>
            <a:xfrm>
              <a:off x="9996041" y="4663598"/>
              <a:ext cx="541676" cy="364133"/>
            </a:xfrm>
            <a:custGeom>
              <a:avLst/>
              <a:gdLst>
                <a:gd name="connsiteX0" fmla="*/ 428677 w 541676"/>
                <a:gd name="connsiteY0" fmla="*/ 236746 h 364133"/>
                <a:gd name="connsiteX1" fmla="*/ 127512 w 541676"/>
                <a:gd name="connsiteY1" fmla="*/ 364133 h 364133"/>
                <a:gd name="connsiteX2" fmla="*/ 0 w 541676"/>
                <a:gd name="connsiteY2" fmla="*/ 144215 h 364133"/>
                <a:gd name="connsiteX3" fmla="*/ 174156 w 541676"/>
                <a:gd name="connsiteY3" fmla="*/ 31300 h 364133"/>
                <a:gd name="connsiteX4" fmla="*/ 293573 w 541676"/>
                <a:gd name="connsiteY4" fmla="*/ 3784 h 364133"/>
                <a:gd name="connsiteX5" fmla="*/ 541677 w 541676"/>
                <a:gd name="connsiteY5" fmla="*/ 222611 h 36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676" h="364133">
                  <a:moveTo>
                    <a:pt x="428677" y="236746"/>
                  </a:moveTo>
                  <a:cubicBezTo>
                    <a:pt x="428677" y="236746"/>
                    <a:pt x="209641" y="354737"/>
                    <a:pt x="127512" y="364133"/>
                  </a:cubicBezTo>
                  <a:lnTo>
                    <a:pt x="0" y="144215"/>
                  </a:lnTo>
                  <a:lnTo>
                    <a:pt x="174156" y="31300"/>
                  </a:lnTo>
                  <a:lnTo>
                    <a:pt x="293573" y="3784"/>
                  </a:lnTo>
                  <a:cubicBezTo>
                    <a:pt x="293573" y="3784"/>
                    <a:pt x="489917" y="-46885"/>
                    <a:pt x="541677" y="222611"/>
                  </a:cubicBezTo>
                  <a:close/>
                </a:path>
              </a:pathLst>
            </a:custGeom>
            <a:solidFill>
              <a:srgbClr val="F5A987"/>
            </a:solidFill>
            <a:ln w="4191"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B920EC2C-0289-4CE0-AA14-3E34CF4BB414}"/>
                </a:ext>
              </a:extLst>
            </p:cNvPr>
            <p:cNvSpPr/>
            <p:nvPr/>
          </p:nvSpPr>
          <p:spPr>
            <a:xfrm>
              <a:off x="8234406" y="4769434"/>
              <a:ext cx="1913013" cy="903121"/>
            </a:xfrm>
            <a:custGeom>
              <a:avLst/>
              <a:gdLst>
                <a:gd name="connsiteX0" fmla="*/ 10895 w 1913013"/>
                <a:gd name="connsiteY0" fmla="*/ 557575 h 903121"/>
                <a:gd name="connsiteX1" fmla="*/ 261180 w 1913013"/>
                <a:gd name="connsiteY1" fmla="*/ 890450 h 903121"/>
                <a:gd name="connsiteX2" fmla="*/ 1913014 w 1913013"/>
                <a:gd name="connsiteY2" fmla="*/ 295964 h 903121"/>
                <a:gd name="connsiteX3" fmla="*/ 1761635 w 1913013"/>
                <a:gd name="connsiteY3" fmla="*/ 0 h 903121"/>
                <a:gd name="connsiteX4" fmla="*/ 348929 w 1913013"/>
                <a:gd name="connsiteY4" fmla="*/ 269413 h 903121"/>
                <a:gd name="connsiteX5" fmla="*/ 10895 w 1913013"/>
                <a:gd name="connsiteY5" fmla="*/ 557575 h 90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3013" h="903121">
                  <a:moveTo>
                    <a:pt x="10895" y="557575"/>
                  </a:moveTo>
                  <a:cubicBezTo>
                    <a:pt x="-62761" y="1002946"/>
                    <a:pt x="261180" y="890450"/>
                    <a:pt x="261180" y="890450"/>
                  </a:cubicBezTo>
                  <a:lnTo>
                    <a:pt x="1913014" y="295964"/>
                  </a:lnTo>
                  <a:cubicBezTo>
                    <a:pt x="1866413" y="40100"/>
                    <a:pt x="1761635" y="0"/>
                    <a:pt x="1761635" y="0"/>
                  </a:cubicBezTo>
                  <a:lnTo>
                    <a:pt x="348929" y="269413"/>
                  </a:lnTo>
                  <a:cubicBezTo>
                    <a:pt x="348929" y="269413"/>
                    <a:pt x="83124" y="352967"/>
                    <a:pt x="10895" y="557575"/>
                  </a:cubicBezTo>
                  <a:close/>
                </a:path>
              </a:pathLst>
            </a:custGeom>
            <a:solidFill>
              <a:srgbClr val="0A2B52"/>
            </a:solidFill>
            <a:ln w="4191"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B5843B27-CF77-4226-899F-5ED78A0C5B89}"/>
                </a:ext>
              </a:extLst>
            </p:cNvPr>
            <p:cNvSpPr/>
            <p:nvPr/>
          </p:nvSpPr>
          <p:spPr>
            <a:xfrm>
              <a:off x="7700502" y="6063681"/>
              <a:ext cx="1171162" cy="795618"/>
            </a:xfrm>
            <a:custGeom>
              <a:avLst/>
              <a:gdLst>
                <a:gd name="connsiteX0" fmla="*/ 31350 w 1171162"/>
                <a:gd name="connsiteY0" fmla="*/ 795619 h 795618"/>
                <a:gd name="connsiteX1" fmla="*/ 1171162 w 1171162"/>
                <a:gd name="connsiteY1" fmla="*/ 795619 h 795618"/>
                <a:gd name="connsiteX2" fmla="*/ 951706 w 1171162"/>
                <a:gd name="connsiteY2" fmla="*/ 887 h 795618"/>
                <a:gd name="connsiteX3" fmla="*/ 16963 w 1171162"/>
                <a:gd name="connsiteY3" fmla="*/ 692182 h 795618"/>
                <a:gd name="connsiteX4" fmla="*/ 31350 w 1171162"/>
                <a:gd name="connsiteY4" fmla="*/ 795619 h 795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162" h="795618">
                  <a:moveTo>
                    <a:pt x="31350" y="795619"/>
                  </a:moveTo>
                  <a:lnTo>
                    <a:pt x="1171162" y="795619"/>
                  </a:lnTo>
                  <a:cubicBezTo>
                    <a:pt x="1121332" y="470042"/>
                    <a:pt x="1050990" y="183223"/>
                    <a:pt x="951706" y="887"/>
                  </a:cubicBezTo>
                  <a:cubicBezTo>
                    <a:pt x="951706" y="887"/>
                    <a:pt x="-148552" y="-53641"/>
                    <a:pt x="16963" y="692182"/>
                  </a:cubicBezTo>
                  <a:cubicBezTo>
                    <a:pt x="16837" y="692182"/>
                    <a:pt x="21325" y="729681"/>
                    <a:pt x="31350" y="795619"/>
                  </a:cubicBezTo>
                  <a:close/>
                </a:path>
              </a:pathLst>
            </a:custGeom>
            <a:solidFill>
              <a:srgbClr val="E89776"/>
            </a:solidFill>
            <a:ln w="4191"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052A34C7-65B5-4CA7-B4BC-9F1E4F64DBD1}"/>
                </a:ext>
              </a:extLst>
            </p:cNvPr>
            <p:cNvSpPr/>
            <p:nvPr/>
          </p:nvSpPr>
          <p:spPr>
            <a:xfrm>
              <a:off x="7942886" y="1961176"/>
              <a:ext cx="979490" cy="1753018"/>
            </a:xfrm>
            <a:custGeom>
              <a:avLst/>
              <a:gdLst>
                <a:gd name="connsiteX0" fmla="*/ 609536 w 979490"/>
                <a:gd name="connsiteY0" fmla="*/ 751027 h 1753018"/>
                <a:gd name="connsiteX1" fmla="*/ 836038 w 979490"/>
                <a:gd name="connsiteY1" fmla="*/ 1539592 h 1753018"/>
                <a:gd name="connsiteX2" fmla="*/ 979490 w 979490"/>
                <a:gd name="connsiteY2" fmla="*/ 1730609 h 1753018"/>
                <a:gd name="connsiteX3" fmla="*/ 66516 w 979490"/>
                <a:gd name="connsiteY3" fmla="*/ 1438672 h 1753018"/>
                <a:gd name="connsiteX4" fmla="*/ 2089 w 979490"/>
                <a:gd name="connsiteY4" fmla="*/ 757822 h 1753018"/>
                <a:gd name="connsiteX5" fmla="*/ 101330 w 979490"/>
                <a:gd name="connsiteY5" fmla="*/ 130703 h 1753018"/>
                <a:gd name="connsiteX6" fmla="*/ 566416 w 979490"/>
                <a:gd name="connsiteY6" fmla="*/ 118413 h 1753018"/>
                <a:gd name="connsiteX7" fmla="*/ 591583 w 979490"/>
                <a:gd name="connsiteY7" fmla="*/ 377549 h 1753018"/>
                <a:gd name="connsiteX8" fmla="*/ 609536 w 979490"/>
                <a:gd name="connsiteY8" fmla="*/ 751027 h 175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9490" h="1753018">
                  <a:moveTo>
                    <a:pt x="609536" y="751027"/>
                  </a:moveTo>
                  <a:cubicBezTo>
                    <a:pt x="631808" y="1027863"/>
                    <a:pt x="684449" y="1299876"/>
                    <a:pt x="836038" y="1539592"/>
                  </a:cubicBezTo>
                  <a:cubicBezTo>
                    <a:pt x="877983" y="1606116"/>
                    <a:pt x="920977" y="1676836"/>
                    <a:pt x="979490" y="1730609"/>
                  </a:cubicBezTo>
                  <a:cubicBezTo>
                    <a:pt x="752987" y="1778678"/>
                    <a:pt x="157369" y="1777000"/>
                    <a:pt x="66516" y="1438672"/>
                  </a:cubicBezTo>
                  <a:cubicBezTo>
                    <a:pt x="7164" y="1217413"/>
                    <a:pt x="-5797" y="985667"/>
                    <a:pt x="2089" y="757822"/>
                  </a:cubicBezTo>
                  <a:cubicBezTo>
                    <a:pt x="9219" y="551662"/>
                    <a:pt x="13875" y="321259"/>
                    <a:pt x="101330" y="130703"/>
                  </a:cubicBezTo>
                  <a:cubicBezTo>
                    <a:pt x="181026" y="-42614"/>
                    <a:pt x="462057" y="-40349"/>
                    <a:pt x="566416" y="118413"/>
                  </a:cubicBezTo>
                  <a:cubicBezTo>
                    <a:pt x="617086" y="195466"/>
                    <a:pt x="588731" y="290387"/>
                    <a:pt x="591583" y="377549"/>
                  </a:cubicBezTo>
                  <a:cubicBezTo>
                    <a:pt x="595610" y="501496"/>
                    <a:pt x="599511" y="626828"/>
                    <a:pt x="609536" y="751027"/>
                  </a:cubicBezTo>
                  <a:close/>
                </a:path>
              </a:pathLst>
            </a:custGeom>
            <a:solidFill>
              <a:srgbClr val="62211C"/>
            </a:solidFill>
            <a:ln w="4191"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B86F79E0-E0BB-4B6D-B4F7-18A5EEECF4CD}"/>
                </a:ext>
              </a:extLst>
            </p:cNvPr>
            <p:cNvSpPr/>
            <p:nvPr/>
          </p:nvSpPr>
          <p:spPr>
            <a:xfrm>
              <a:off x="8290200" y="3516001"/>
              <a:ext cx="671913" cy="888545"/>
            </a:xfrm>
            <a:custGeom>
              <a:avLst/>
              <a:gdLst>
                <a:gd name="connsiteX0" fmla="*/ 313394 w 671913"/>
                <a:gd name="connsiteY0" fmla="*/ 118 h 888545"/>
                <a:gd name="connsiteX1" fmla="*/ 658392 w 671913"/>
                <a:gd name="connsiteY1" fmla="*/ 326366 h 888545"/>
                <a:gd name="connsiteX2" fmla="*/ 421403 w 671913"/>
                <a:gd name="connsiteY2" fmla="*/ 869721 h 888545"/>
                <a:gd name="connsiteX3" fmla="*/ 150 w 671913"/>
                <a:gd name="connsiteY3" fmla="*/ 305855 h 888545"/>
                <a:gd name="connsiteX4" fmla="*/ 313394 w 671913"/>
                <a:gd name="connsiteY4" fmla="*/ 118 h 888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913" h="888545">
                  <a:moveTo>
                    <a:pt x="313394" y="118"/>
                  </a:moveTo>
                  <a:cubicBezTo>
                    <a:pt x="498749" y="-5041"/>
                    <a:pt x="600466" y="159803"/>
                    <a:pt x="658392" y="326366"/>
                  </a:cubicBezTo>
                  <a:cubicBezTo>
                    <a:pt x="719338" y="501528"/>
                    <a:pt x="562589" y="989977"/>
                    <a:pt x="421403" y="869721"/>
                  </a:cubicBezTo>
                  <a:cubicBezTo>
                    <a:pt x="143895" y="633403"/>
                    <a:pt x="5393" y="491209"/>
                    <a:pt x="150" y="305855"/>
                  </a:cubicBezTo>
                  <a:cubicBezTo>
                    <a:pt x="-5093" y="120500"/>
                    <a:pt x="127998" y="5277"/>
                    <a:pt x="313394" y="118"/>
                  </a:cubicBezTo>
                  <a:close/>
                </a:path>
              </a:pathLst>
            </a:custGeom>
            <a:solidFill>
              <a:srgbClr val="E89776"/>
            </a:solidFill>
            <a:ln w="4191"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DB903B98-65FF-4462-9A4D-DDEDBA632DD1}"/>
                </a:ext>
              </a:extLst>
            </p:cNvPr>
            <p:cNvSpPr/>
            <p:nvPr/>
          </p:nvSpPr>
          <p:spPr>
            <a:xfrm>
              <a:off x="7130487" y="5102753"/>
              <a:ext cx="1549409" cy="1441323"/>
            </a:xfrm>
            <a:custGeom>
              <a:avLst/>
              <a:gdLst>
                <a:gd name="connsiteX0" fmla="*/ 1102733 w 1549409"/>
                <a:gd name="connsiteY0" fmla="*/ 105593 h 1441323"/>
                <a:gd name="connsiteX1" fmla="*/ 1320847 w 1549409"/>
                <a:gd name="connsiteY1" fmla="*/ 188434 h 1441323"/>
                <a:gd name="connsiteX2" fmla="*/ 1549321 w 1549409"/>
                <a:gd name="connsiteY2" fmla="*/ 999650 h 1441323"/>
                <a:gd name="connsiteX3" fmla="*/ 0 w 1549409"/>
                <a:gd name="connsiteY3" fmla="*/ 1345276 h 1441323"/>
                <a:gd name="connsiteX4" fmla="*/ 404098 w 1549409"/>
                <a:gd name="connsiteY4" fmla="*/ 109578 h 1441323"/>
                <a:gd name="connsiteX5" fmla="*/ 1102733 w 1549409"/>
                <a:gd name="connsiteY5" fmla="*/ 105593 h 144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9409" h="1441323">
                  <a:moveTo>
                    <a:pt x="1102733" y="105593"/>
                  </a:moveTo>
                  <a:cubicBezTo>
                    <a:pt x="1145265" y="97875"/>
                    <a:pt x="1320847" y="188434"/>
                    <a:pt x="1320847" y="188434"/>
                  </a:cubicBezTo>
                  <a:cubicBezTo>
                    <a:pt x="1320847" y="188434"/>
                    <a:pt x="1539925" y="892522"/>
                    <a:pt x="1549321" y="999650"/>
                  </a:cubicBezTo>
                  <a:cubicBezTo>
                    <a:pt x="1558716" y="1106777"/>
                    <a:pt x="822498" y="1660870"/>
                    <a:pt x="0" y="1345276"/>
                  </a:cubicBezTo>
                  <a:cubicBezTo>
                    <a:pt x="0" y="1345276"/>
                    <a:pt x="380776" y="353781"/>
                    <a:pt x="404098" y="109578"/>
                  </a:cubicBezTo>
                  <a:cubicBezTo>
                    <a:pt x="427419" y="-134626"/>
                    <a:pt x="1102733" y="105593"/>
                    <a:pt x="1102733" y="105593"/>
                  </a:cubicBezTo>
                  <a:close/>
                </a:path>
              </a:pathLst>
            </a:custGeom>
            <a:solidFill>
              <a:srgbClr val="E89C79"/>
            </a:solidFill>
            <a:ln w="4191"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E10AF6F0-309D-40F9-BE67-5355E1C4CA2A}"/>
                </a:ext>
              </a:extLst>
            </p:cNvPr>
            <p:cNvSpPr/>
            <p:nvPr/>
          </p:nvSpPr>
          <p:spPr>
            <a:xfrm>
              <a:off x="7077038" y="5212540"/>
              <a:ext cx="1606194" cy="1593842"/>
            </a:xfrm>
            <a:custGeom>
              <a:avLst/>
              <a:gdLst>
                <a:gd name="connsiteX0" fmla="*/ 1374128 w 1606194"/>
                <a:gd name="connsiteY0" fmla="*/ 78647 h 1593842"/>
                <a:gd name="connsiteX1" fmla="*/ 1602602 w 1606194"/>
                <a:gd name="connsiteY1" fmla="*/ 889863 h 1593842"/>
                <a:gd name="connsiteX2" fmla="*/ 1605 w 1606194"/>
                <a:gd name="connsiteY2" fmla="*/ 1459685 h 1593842"/>
                <a:gd name="connsiteX3" fmla="*/ 457379 w 1606194"/>
                <a:gd name="connsiteY3" fmla="*/ 0 h 1593842"/>
                <a:gd name="connsiteX4" fmla="*/ 1374128 w 1606194"/>
                <a:gd name="connsiteY4" fmla="*/ 78647 h 159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194" h="1593842">
                  <a:moveTo>
                    <a:pt x="1374128" y="78647"/>
                  </a:moveTo>
                  <a:cubicBezTo>
                    <a:pt x="1374128" y="78647"/>
                    <a:pt x="1584104" y="713610"/>
                    <a:pt x="1602602" y="889863"/>
                  </a:cubicBezTo>
                  <a:cubicBezTo>
                    <a:pt x="1668204" y="1513626"/>
                    <a:pt x="824103" y="1775237"/>
                    <a:pt x="1605" y="1459685"/>
                  </a:cubicBezTo>
                  <a:cubicBezTo>
                    <a:pt x="1605" y="1459685"/>
                    <a:pt x="-51791" y="602036"/>
                    <a:pt x="457379" y="0"/>
                  </a:cubicBezTo>
                  <a:cubicBezTo>
                    <a:pt x="457379" y="-209"/>
                    <a:pt x="592652" y="123109"/>
                    <a:pt x="1374128" y="78647"/>
                  </a:cubicBezTo>
                  <a:close/>
                </a:path>
              </a:pathLst>
            </a:custGeom>
            <a:solidFill>
              <a:srgbClr val="171A20"/>
            </a:solidFill>
            <a:ln w="4191" cap="flat">
              <a:noFill/>
              <a:prstDash val="solid"/>
              <a:miter/>
            </a:ln>
          </p:spPr>
          <p:txBody>
            <a:bodyPr rtlCol="0" anchor="ctr"/>
            <a:lstStyle/>
            <a:p>
              <a:endParaRPr lang="en-IN"/>
            </a:p>
          </p:txBody>
        </p:sp>
        <p:sp>
          <p:nvSpPr>
            <p:cNvPr id="110" name="Freeform: Shape 109">
              <a:extLst>
                <a:ext uri="{FF2B5EF4-FFF2-40B4-BE49-F238E27FC236}">
                  <a16:creationId xmlns:a16="http://schemas.microsoft.com/office/drawing/2014/main" id="{E956757B-27C0-417D-AEE2-72D0E1FEFF37}"/>
                </a:ext>
              </a:extLst>
            </p:cNvPr>
            <p:cNvSpPr/>
            <p:nvPr/>
          </p:nvSpPr>
          <p:spPr>
            <a:xfrm>
              <a:off x="7078643" y="6808421"/>
              <a:ext cx="92698" cy="50879"/>
            </a:xfrm>
            <a:custGeom>
              <a:avLst/>
              <a:gdLst>
                <a:gd name="connsiteX0" fmla="*/ 92698 w 92698"/>
                <a:gd name="connsiteY0" fmla="*/ 50879 h 50879"/>
                <a:gd name="connsiteX1" fmla="*/ 0 w 92698"/>
                <a:gd name="connsiteY1" fmla="*/ 0 h 50879"/>
                <a:gd name="connsiteX2" fmla="*/ 2643 w 92698"/>
                <a:gd name="connsiteY2" fmla="*/ 50879 h 50879"/>
              </a:gdLst>
              <a:ahLst/>
              <a:cxnLst>
                <a:cxn ang="0">
                  <a:pos x="connsiteX0" y="connsiteY0"/>
                </a:cxn>
                <a:cxn ang="0">
                  <a:pos x="connsiteX1" y="connsiteY1"/>
                </a:cxn>
                <a:cxn ang="0">
                  <a:pos x="connsiteX2" y="connsiteY2"/>
                </a:cxn>
              </a:cxnLst>
              <a:rect l="l" t="t" r="r" b="b"/>
              <a:pathLst>
                <a:path w="92698" h="50879">
                  <a:moveTo>
                    <a:pt x="92698" y="50879"/>
                  </a:moveTo>
                  <a:lnTo>
                    <a:pt x="0" y="0"/>
                  </a:lnTo>
                  <a:cubicBezTo>
                    <a:pt x="0" y="0"/>
                    <a:pt x="923" y="18078"/>
                    <a:pt x="2643" y="50879"/>
                  </a:cubicBezTo>
                  <a:close/>
                </a:path>
              </a:pathLst>
            </a:custGeom>
            <a:solidFill>
              <a:srgbClr val="F5A987"/>
            </a:solidFill>
            <a:ln w="4191" cap="flat">
              <a:noFill/>
              <a:prstDash val="solid"/>
              <a:miter/>
            </a:ln>
          </p:spPr>
          <p:txBody>
            <a:bodyPr rtlCol="0" anchor="ctr"/>
            <a:lstStyle/>
            <a:p>
              <a:endParaRPr lang="en-IN"/>
            </a:p>
          </p:txBody>
        </p:sp>
        <p:sp>
          <p:nvSpPr>
            <p:cNvPr id="111" name="Freeform: Shape 110">
              <a:extLst>
                <a:ext uri="{FF2B5EF4-FFF2-40B4-BE49-F238E27FC236}">
                  <a16:creationId xmlns:a16="http://schemas.microsoft.com/office/drawing/2014/main" id="{5F767D7E-2EE3-4666-A1A6-C5FD71439DC7}"/>
                </a:ext>
              </a:extLst>
            </p:cNvPr>
            <p:cNvSpPr/>
            <p:nvPr/>
          </p:nvSpPr>
          <p:spPr>
            <a:xfrm>
              <a:off x="7078791" y="6183093"/>
              <a:ext cx="1116774" cy="676207"/>
            </a:xfrm>
            <a:custGeom>
              <a:avLst/>
              <a:gdLst>
                <a:gd name="connsiteX0" fmla="*/ 1110723 w 1116774"/>
                <a:gd name="connsiteY0" fmla="*/ 676208 h 676207"/>
                <a:gd name="connsiteX1" fmla="*/ 234325 w 1116774"/>
                <a:gd name="connsiteY1" fmla="*/ 74591 h 676207"/>
                <a:gd name="connsiteX2" fmla="*/ 6983 w 1116774"/>
                <a:gd name="connsiteY2" fmla="*/ 676208 h 676207"/>
              </a:gdLst>
              <a:ahLst/>
              <a:cxnLst>
                <a:cxn ang="0">
                  <a:pos x="connsiteX0" y="connsiteY0"/>
                </a:cxn>
                <a:cxn ang="0">
                  <a:pos x="connsiteX1" y="connsiteY1"/>
                </a:cxn>
                <a:cxn ang="0">
                  <a:pos x="connsiteX2" y="connsiteY2"/>
                </a:cxn>
              </a:cxnLst>
              <a:rect l="l" t="t" r="r" b="b"/>
              <a:pathLst>
                <a:path w="1116774" h="676207">
                  <a:moveTo>
                    <a:pt x="1110723" y="676208"/>
                  </a:moveTo>
                  <a:cubicBezTo>
                    <a:pt x="1174521" y="136082"/>
                    <a:pt x="723823" y="-143984"/>
                    <a:pt x="234325" y="74591"/>
                  </a:cubicBezTo>
                  <a:cubicBezTo>
                    <a:pt x="234325" y="74591"/>
                    <a:pt x="-47461" y="156174"/>
                    <a:pt x="6983" y="676208"/>
                  </a:cubicBezTo>
                  <a:close/>
                </a:path>
              </a:pathLst>
            </a:custGeom>
            <a:solidFill>
              <a:srgbClr val="F5A987"/>
            </a:solidFill>
            <a:ln w="4191" cap="flat">
              <a:noFill/>
              <a:prstDash val="solid"/>
              <a:miter/>
            </a:ln>
          </p:spPr>
          <p:txBody>
            <a:bodyPr rtlCol="0" anchor="ctr"/>
            <a:lstStyle/>
            <a:p>
              <a:endParaRPr lang="en-IN"/>
            </a:p>
          </p:txBody>
        </p:sp>
        <p:sp>
          <p:nvSpPr>
            <p:cNvPr id="112" name="Freeform: Shape 111">
              <a:extLst>
                <a:ext uri="{FF2B5EF4-FFF2-40B4-BE49-F238E27FC236}">
                  <a16:creationId xmlns:a16="http://schemas.microsoft.com/office/drawing/2014/main" id="{CD6B4916-7610-4A10-A5BD-6A38594267F9}"/>
                </a:ext>
              </a:extLst>
            </p:cNvPr>
            <p:cNvSpPr/>
            <p:nvPr/>
          </p:nvSpPr>
          <p:spPr>
            <a:xfrm>
              <a:off x="7711844" y="2653311"/>
              <a:ext cx="578421" cy="825770"/>
            </a:xfrm>
            <a:custGeom>
              <a:avLst/>
              <a:gdLst>
                <a:gd name="connsiteX0" fmla="*/ 2391 w 578421"/>
                <a:gd name="connsiteY0" fmla="*/ 825770 h 825770"/>
                <a:gd name="connsiteX1" fmla="*/ 574898 w 578421"/>
                <a:gd name="connsiteY1" fmla="*/ 825770 h 825770"/>
                <a:gd name="connsiteX2" fmla="*/ 578421 w 578421"/>
                <a:gd name="connsiteY2" fmla="*/ 379770 h 825770"/>
                <a:gd name="connsiteX3" fmla="*/ 0 w 578421"/>
                <a:gd name="connsiteY3" fmla="*/ 0 h 825770"/>
                <a:gd name="connsiteX4" fmla="*/ 2391 w 578421"/>
                <a:gd name="connsiteY4" fmla="*/ 825770 h 825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21" h="825770">
                  <a:moveTo>
                    <a:pt x="2391" y="825770"/>
                  </a:moveTo>
                  <a:lnTo>
                    <a:pt x="574898" y="825770"/>
                  </a:lnTo>
                  <a:cubicBezTo>
                    <a:pt x="548850" y="742384"/>
                    <a:pt x="494950" y="526619"/>
                    <a:pt x="578421" y="379770"/>
                  </a:cubicBezTo>
                  <a:lnTo>
                    <a:pt x="0" y="0"/>
                  </a:lnTo>
                  <a:cubicBezTo>
                    <a:pt x="0" y="0"/>
                    <a:pt x="102849" y="637354"/>
                    <a:pt x="2391" y="825770"/>
                  </a:cubicBezTo>
                  <a:close/>
                </a:path>
              </a:pathLst>
            </a:custGeom>
            <a:solidFill>
              <a:srgbClr val="F5A987"/>
            </a:solidFill>
            <a:ln w="4191" cap="flat">
              <a:noFill/>
              <a:prstDash val="solid"/>
              <a:miter/>
            </a:ln>
          </p:spPr>
          <p:txBody>
            <a:bodyPr rtlCol="0" anchor="ctr"/>
            <a:lstStyle/>
            <a:p>
              <a:endParaRPr lang="en-IN"/>
            </a:p>
          </p:txBody>
        </p:sp>
        <p:sp>
          <p:nvSpPr>
            <p:cNvPr id="113" name="Freeform: Shape 112">
              <a:extLst>
                <a:ext uri="{FF2B5EF4-FFF2-40B4-BE49-F238E27FC236}">
                  <a16:creationId xmlns:a16="http://schemas.microsoft.com/office/drawing/2014/main" id="{3129A1F4-1433-4D6D-8E18-DBF181107633}"/>
                </a:ext>
              </a:extLst>
            </p:cNvPr>
            <p:cNvSpPr/>
            <p:nvPr/>
          </p:nvSpPr>
          <p:spPr>
            <a:xfrm>
              <a:off x="7711844" y="2653311"/>
              <a:ext cx="578421" cy="578857"/>
            </a:xfrm>
            <a:custGeom>
              <a:avLst/>
              <a:gdLst>
                <a:gd name="connsiteX0" fmla="*/ 533876 w 578421"/>
                <a:gd name="connsiteY0" fmla="*/ 575485 h 578857"/>
                <a:gd name="connsiteX1" fmla="*/ 578421 w 578421"/>
                <a:gd name="connsiteY1" fmla="*/ 379770 h 578857"/>
                <a:gd name="connsiteX2" fmla="*/ 0 w 578421"/>
                <a:gd name="connsiteY2" fmla="*/ 0 h 578857"/>
                <a:gd name="connsiteX3" fmla="*/ 46139 w 578421"/>
                <a:gd name="connsiteY3" fmla="*/ 496628 h 578857"/>
                <a:gd name="connsiteX4" fmla="*/ 533876 w 578421"/>
                <a:gd name="connsiteY4" fmla="*/ 575485 h 578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21" h="578857">
                  <a:moveTo>
                    <a:pt x="533876" y="575485"/>
                  </a:moveTo>
                  <a:cubicBezTo>
                    <a:pt x="532198" y="511644"/>
                    <a:pt x="542684" y="442603"/>
                    <a:pt x="578421" y="379770"/>
                  </a:cubicBezTo>
                  <a:lnTo>
                    <a:pt x="0" y="0"/>
                  </a:lnTo>
                  <a:cubicBezTo>
                    <a:pt x="0" y="0"/>
                    <a:pt x="41945" y="259723"/>
                    <a:pt x="46139" y="496628"/>
                  </a:cubicBezTo>
                  <a:cubicBezTo>
                    <a:pt x="254900" y="563027"/>
                    <a:pt x="340971" y="588739"/>
                    <a:pt x="533876" y="575485"/>
                  </a:cubicBezTo>
                  <a:close/>
                </a:path>
              </a:pathLst>
            </a:custGeom>
            <a:solidFill>
              <a:srgbClr val="E28C72"/>
            </a:solidFill>
            <a:ln w="4191" cap="flat">
              <a:noFill/>
              <a:prstDash val="solid"/>
              <a:miter/>
            </a:ln>
          </p:spPr>
          <p:txBody>
            <a:bodyPr rtlCol="0" anchor="ctr"/>
            <a:lstStyle/>
            <a:p>
              <a:endParaRPr lang="en-IN"/>
            </a:p>
          </p:txBody>
        </p:sp>
        <p:sp>
          <p:nvSpPr>
            <p:cNvPr id="114" name="Freeform: Shape 113">
              <a:extLst>
                <a:ext uri="{FF2B5EF4-FFF2-40B4-BE49-F238E27FC236}">
                  <a16:creationId xmlns:a16="http://schemas.microsoft.com/office/drawing/2014/main" id="{85A97EEC-3309-433C-AE99-5649AC345FF4}"/>
                </a:ext>
              </a:extLst>
            </p:cNvPr>
            <p:cNvSpPr/>
            <p:nvPr/>
          </p:nvSpPr>
          <p:spPr>
            <a:xfrm>
              <a:off x="7167909" y="3438143"/>
              <a:ext cx="1681668" cy="1871711"/>
            </a:xfrm>
            <a:custGeom>
              <a:avLst/>
              <a:gdLst>
                <a:gd name="connsiteX0" fmla="*/ 162613 w 1681668"/>
                <a:gd name="connsiteY0" fmla="*/ 94879 h 1871711"/>
                <a:gd name="connsiteX1" fmla="*/ 38582 w 1681668"/>
                <a:gd name="connsiteY1" fmla="*/ 519153 h 1871711"/>
                <a:gd name="connsiteX2" fmla="*/ 386725 w 1681668"/>
                <a:gd name="connsiteY2" fmla="*/ 1786603 h 1871711"/>
                <a:gd name="connsiteX3" fmla="*/ 1283131 w 1681668"/>
                <a:gd name="connsiteY3" fmla="*/ 1853044 h 1871711"/>
                <a:gd name="connsiteX4" fmla="*/ 1580017 w 1681668"/>
                <a:gd name="connsiteY4" fmla="*/ 900894 h 1871711"/>
                <a:gd name="connsiteX5" fmla="*/ 1612525 w 1681668"/>
                <a:gd name="connsiteY5" fmla="*/ 140558 h 1871711"/>
                <a:gd name="connsiteX6" fmla="*/ 1107591 w 1681668"/>
                <a:gd name="connsiteY6" fmla="*/ 2139 h 1871711"/>
                <a:gd name="connsiteX7" fmla="*/ 583028 w 1681668"/>
                <a:gd name="connsiteY7" fmla="*/ 0 h 187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1668" h="1871711">
                  <a:moveTo>
                    <a:pt x="162613" y="94879"/>
                  </a:moveTo>
                  <a:cubicBezTo>
                    <a:pt x="-105289" y="223021"/>
                    <a:pt x="38582" y="519153"/>
                    <a:pt x="38582" y="519153"/>
                  </a:cubicBezTo>
                  <a:lnTo>
                    <a:pt x="386725" y="1786603"/>
                  </a:lnTo>
                  <a:cubicBezTo>
                    <a:pt x="386725" y="1786603"/>
                    <a:pt x="712092" y="1919653"/>
                    <a:pt x="1283131" y="1853044"/>
                  </a:cubicBezTo>
                  <a:cubicBezTo>
                    <a:pt x="1362407" y="1739541"/>
                    <a:pt x="1525405" y="1264053"/>
                    <a:pt x="1580017" y="900894"/>
                  </a:cubicBezTo>
                  <a:cubicBezTo>
                    <a:pt x="1624982" y="601910"/>
                    <a:pt x="1764575" y="307289"/>
                    <a:pt x="1612525" y="140558"/>
                  </a:cubicBezTo>
                  <a:cubicBezTo>
                    <a:pt x="1554179" y="76634"/>
                    <a:pt x="1109899" y="12835"/>
                    <a:pt x="1107591" y="2139"/>
                  </a:cubicBezTo>
                  <a:lnTo>
                    <a:pt x="583028" y="0"/>
                  </a:lnTo>
                  <a:close/>
                </a:path>
              </a:pathLst>
            </a:custGeom>
            <a:solidFill>
              <a:srgbClr val="F5A987"/>
            </a:solidFill>
            <a:ln w="4191" cap="flat">
              <a:noFill/>
              <a:prstDash val="solid"/>
              <a:miter/>
            </a:ln>
          </p:spPr>
          <p:txBody>
            <a:bodyPr rtlCol="0" anchor="ctr"/>
            <a:lstStyle/>
            <a:p>
              <a:endParaRPr lang="en-IN"/>
            </a:p>
          </p:txBody>
        </p:sp>
        <p:sp>
          <p:nvSpPr>
            <p:cNvPr id="115" name="Freeform: Shape 114">
              <a:extLst>
                <a:ext uri="{FF2B5EF4-FFF2-40B4-BE49-F238E27FC236}">
                  <a16:creationId xmlns:a16="http://schemas.microsoft.com/office/drawing/2014/main" id="{A0829F80-09E8-419C-A4D8-8B957CA0265E}"/>
                </a:ext>
              </a:extLst>
            </p:cNvPr>
            <p:cNvSpPr/>
            <p:nvPr/>
          </p:nvSpPr>
          <p:spPr>
            <a:xfrm>
              <a:off x="7567824" y="1819949"/>
              <a:ext cx="959285" cy="1310301"/>
            </a:xfrm>
            <a:custGeom>
              <a:avLst/>
              <a:gdLst>
                <a:gd name="connsiteX0" fmla="*/ 811448 w 959285"/>
                <a:gd name="connsiteY0" fmla="*/ 1265102 h 1310301"/>
                <a:gd name="connsiteX1" fmla="*/ 846137 w 959285"/>
                <a:gd name="connsiteY1" fmla="*/ 1180667 h 1310301"/>
                <a:gd name="connsiteX2" fmla="*/ 933004 w 959285"/>
                <a:gd name="connsiteY2" fmla="*/ 931639 h 1310301"/>
                <a:gd name="connsiteX3" fmla="*/ 941393 w 959285"/>
                <a:gd name="connsiteY3" fmla="*/ 797415 h 1310301"/>
                <a:gd name="connsiteX4" fmla="*/ 940261 w 959285"/>
                <a:gd name="connsiteY4" fmla="*/ 586810 h 1310301"/>
                <a:gd name="connsiteX5" fmla="*/ 903014 w 959285"/>
                <a:gd name="connsiteY5" fmla="*/ 233633 h 1310301"/>
                <a:gd name="connsiteX6" fmla="*/ 462214 w 959285"/>
                <a:gd name="connsiteY6" fmla="*/ 0 h 1310301"/>
                <a:gd name="connsiteX7" fmla="*/ 17850 w 959285"/>
                <a:gd name="connsiteY7" fmla="*/ 378469 h 1310301"/>
                <a:gd name="connsiteX8" fmla="*/ 133114 w 959285"/>
                <a:gd name="connsiteY8" fmla="*/ 848253 h 1310301"/>
                <a:gd name="connsiteX9" fmla="*/ 168390 w 959285"/>
                <a:gd name="connsiteY9" fmla="*/ 952696 h 1310301"/>
                <a:gd name="connsiteX10" fmla="*/ 221031 w 959285"/>
                <a:gd name="connsiteY10" fmla="*/ 1051560 h 1310301"/>
                <a:gd name="connsiteX11" fmla="*/ 413978 w 959285"/>
                <a:gd name="connsiteY11" fmla="*/ 1223157 h 1310301"/>
                <a:gd name="connsiteX12" fmla="*/ 712626 w 959285"/>
                <a:gd name="connsiteY12" fmla="*/ 1309773 h 1310301"/>
                <a:gd name="connsiteX13" fmla="*/ 811448 w 959285"/>
                <a:gd name="connsiteY13" fmla="*/ 1265102 h 131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9285" h="1310301">
                  <a:moveTo>
                    <a:pt x="811448" y="1265102"/>
                  </a:moveTo>
                  <a:lnTo>
                    <a:pt x="846137" y="1180667"/>
                  </a:lnTo>
                  <a:lnTo>
                    <a:pt x="933004" y="931639"/>
                  </a:lnTo>
                  <a:cubicBezTo>
                    <a:pt x="945294" y="891959"/>
                    <a:pt x="952928" y="837305"/>
                    <a:pt x="941393" y="797415"/>
                  </a:cubicBezTo>
                  <a:cubicBezTo>
                    <a:pt x="927216" y="749388"/>
                    <a:pt x="918282" y="671874"/>
                    <a:pt x="940261" y="586810"/>
                  </a:cubicBezTo>
                  <a:cubicBezTo>
                    <a:pt x="998984" y="359007"/>
                    <a:pt x="903014" y="233633"/>
                    <a:pt x="903014" y="233633"/>
                  </a:cubicBezTo>
                  <a:cubicBezTo>
                    <a:pt x="779360" y="15100"/>
                    <a:pt x="462214" y="0"/>
                    <a:pt x="462214" y="0"/>
                  </a:cubicBezTo>
                  <a:cubicBezTo>
                    <a:pt x="69106" y="461"/>
                    <a:pt x="17850" y="378469"/>
                    <a:pt x="17850" y="378469"/>
                  </a:cubicBezTo>
                  <a:cubicBezTo>
                    <a:pt x="-58071" y="627916"/>
                    <a:pt x="132737" y="847791"/>
                    <a:pt x="133114" y="848253"/>
                  </a:cubicBezTo>
                  <a:cubicBezTo>
                    <a:pt x="157275" y="876104"/>
                    <a:pt x="157778" y="919266"/>
                    <a:pt x="168390" y="952696"/>
                  </a:cubicBezTo>
                  <a:cubicBezTo>
                    <a:pt x="179925" y="988513"/>
                    <a:pt x="197752" y="1021989"/>
                    <a:pt x="221031" y="1051560"/>
                  </a:cubicBezTo>
                  <a:cubicBezTo>
                    <a:pt x="272959" y="1117581"/>
                    <a:pt x="341832" y="1181589"/>
                    <a:pt x="413978" y="1223157"/>
                  </a:cubicBezTo>
                  <a:cubicBezTo>
                    <a:pt x="482264" y="1262417"/>
                    <a:pt x="616195" y="1305914"/>
                    <a:pt x="712626" y="1309773"/>
                  </a:cubicBezTo>
                  <a:cubicBezTo>
                    <a:pt x="752264" y="1311115"/>
                    <a:pt x="791566" y="1313548"/>
                    <a:pt x="811448" y="1265102"/>
                  </a:cubicBezTo>
                  <a:close/>
                </a:path>
              </a:pathLst>
            </a:custGeom>
            <a:solidFill>
              <a:srgbClr val="F5A987"/>
            </a:solidFill>
            <a:ln w="4191" cap="flat">
              <a:noFill/>
              <a:prstDash val="solid"/>
              <a:miter/>
            </a:ln>
          </p:spPr>
          <p:txBody>
            <a:bodyPr rtlCol="0" anchor="ctr"/>
            <a:lstStyle/>
            <a:p>
              <a:endParaRPr lang="en-IN"/>
            </a:p>
          </p:txBody>
        </p:sp>
        <p:sp>
          <p:nvSpPr>
            <p:cNvPr id="116" name="Freeform: Shape 115">
              <a:extLst>
                <a:ext uri="{FF2B5EF4-FFF2-40B4-BE49-F238E27FC236}">
                  <a16:creationId xmlns:a16="http://schemas.microsoft.com/office/drawing/2014/main" id="{4515CC9E-81FC-4F93-80ED-ACD7D49262C5}"/>
                </a:ext>
              </a:extLst>
            </p:cNvPr>
            <p:cNvSpPr/>
            <p:nvPr/>
          </p:nvSpPr>
          <p:spPr>
            <a:xfrm>
              <a:off x="7411662" y="1782670"/>
              <a:ext cx="1128075" cy="1192863"/>
            </a:xfrm>
            <a:custGeom>
              <a:avLst/>
              <a:gdLst>
                <a:gd name="connsiteX0" fmla="*/ 325475 w 1128075"/>
                <a:gd name="connsiteY0" fmla="*/ 1033850 h 1192863"/>
                <a:gd name="connsiteX1" fmla="*/ 336507 w 1128075"/>
                <a:gd name="connsiteY1" fmla="*/ 866070 h 1192863"/>
                <a:gd name="connsiteX2" fmla="*/ 441620 w 1128075"/>
                <a:gd name="connsiteY2" fmla="*/ 863721 h 1192863"/>
                <a:gd name="connsiteX3" fmla="*/ 614182 w 1128075"/>
                <a:gd name="connsiteY3" fmla="*/ 386723 h 1192863"/>
                <a:gd name="connsiteX4" fmla="*/ 965513 w 1128075"/>
                <a:gd name="connsiteY4" fmla="*/ 338444 h 1192863"/>
                <a:gd name="connsiteX5" fmla="*/ 1105190 w 1128075"/>
                <a:gd name="connsiteY5" fmla="*/ 584158 h 1192863"/>
                <a:gd name="connsiteX6" fmla="*/ 408904 w 1128075"/>
                <a:gd name="connsiteY6" fmla="*/ 24277 h 1192863"/>
                <a:gd name="connsiteX7" fmla="*/ 8749 w 1128075"/>
                <a:gd name="connsiteY7" fmla="*/ 508447 h 1192863"/>
                <a:gd name="connsiteX8" fmla="*/ 339778 w 1128075"/>
                <a:gd name="connsiteY8" fmla="*/ 1192863 h 11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075" h="1192863">
                  <a:moveTo>
                    <a:pt x="325475" y="1033850"/>
                  </a:moveTo>
                  <a:cubicBezTo>
                    <a:pt x="332563" y="854745"/>
                    <a:pt x="336507" y="866070"/>
                    <a:pt x="336507" y="866070"/>
                  </a:cubicBezTo>
                  <a:cubicBezTo>
                    <a:pt x="343386" y="813932"/>
                    <a:pt x="440236" y="931923"/>
                    <a:pt x="441620" y="863721"/>
                  </a:cubicBezTo>
                  <a:cubicBezTo>
                    <a:pt x="447703" y="551231"/>
                    <a:pt x="568630" y="408492"/>
                    <a:pt x="614182" y="386723"/>
                  </a:cubicBezTo>
                  <a:cubicBezTo>
                    <a:pt x="737836" y="327748"/>
                    <a:pt x="865852" y="315417"/>
                    <a:pt x="965513" y="338444"/>
                  </a:cubicBezTo>
                  <a:cubicBezTo>
                    <a:pt x="1121926" y="374475"/>
                    <a:pt x="1105190" y="584158"/>
                    <a:pt x="1105190" y="584158"/>
                  </a:cubicBezTo>
                  <a:cubicBezTo>
                    <a:pt x="1278674" y="-177814"/>
                    <a:pt x="408904" y="24277"/>
                    <a:pt x="408904" y="24277"/>
                  </a:cubicBezTo>
                  <a:cubicBezTo>
                    <a:pt x="-14237" y="112739"/>
                    <a:pt x="8749" y="508447"/>
                    <a:pt x="8749" y="508447"/>
                  </a:cubicBezTo>
                  <a:cubicBezTo>
                    <a:pt x="-63900" y="928400"/>
                    <a:pt x="339778" y="1192863"/>
                    <a:pt x="339778" y="1192863"/>
                  </a:cubicBezTo>
                  <a:close/>
                </a:path>
              </a:pathLst>
            </a:custGeom>
            <a:solidFill>
              <a:srgbClr val="62211C"/>
            </a:solidFill>
            <a:ln w="4191" cap="flat">
              <a:noFill/>
              <a:prstDash val="solid"/>
              <a:miter/>
            </a:ln>
          </p:spPr>
          <p:txBody>
            <a:bodyPr rtlCol="0" anchor="ctr"/>
            <a:lstStyle/>
            <a:p>
              <a:endParaRPr lang="en-IN"/>
            </a:p>
          </p:txBody>
        </p:sp>
        <p:sp>
          <p:nvSpPr>
            <p:cNvPr id="117" name="Freeform: Shape 116">
              <a:extLst>
                <a:ext uri="{FF2B5EF4-FFF2-40B4-BE49-F238E27FC236}">
                  <a16:creationId xmlns:a16="http://schemas.microsoft.com/office/drawing/2014/main" id="{1A33A0C8-21F9-4989-B4E1-7CC85E79C628}"/>
                </a:ext>
              </a:extLst>
            </p:cNvPr>
            <p:cNvSpPr/>
            <p:nvPr/>
          </p:nvSpPr>
          <p:spPr>
            <a:xfrm>
              <a:off x="7606202" y="2520051"/>
              <a:ext cx="209693" cy="251143"/>
            </a:xfrm>
            <a:custGeom>
              <a:avLst/>
              <a:gdLst>
                <a:gd name="connsiteX0" fmla="*/ 161429 w 209693"/>
                <a:gd name="connsiteY0" fmla="*/ 236949 h 251143"/>
                <a:gd name="connsiteX1" fmla="*/ 106187 w 209693"/>
                <a:gd name="connsiteY1" fmla="*/ 250707 h 251143"/>
                <a:gd name="connsiteX2" fmla="*/ 67 w 209693"/>
                <a:gd name="connsiteY2" fmla="*/ 118203 h 251143"/>
                <a:gd name="connsiteX3" fmla="*/ 113570 w 209693"/>
                <a:gd name="connsiteY3" fmla="*/ 211 h 251143"/>
                <a:gd name="connsiteX4" fmla="*/ 187015 w 209693"/>
                <a:gd name="connsiteY4" fmla="*/ 38382 h 251143"/>
                <a:gd name="connsiteX5" fmla="*/ 203793 w 209693"/>
                <a:gd name="connsiteY5" fmla="*/ 165055 h 251143"/>
                <a:gd name="connsiteX6" fmla="*/ 161429 w 209693"/>
                <a:gd name="connsiteY6" fmla="*/ 236949 h 251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693" h="251143">
                  <a:moveTo>
                    <a:pt x="161429" y="236949"/>
                  </a:moveTo>
                  <a:cubicBezTo>
                    <a:pt x="145196" y="247834"/>
                    <a:pt x="125650" y="252699"/>
                    <a:pt x="106187" y="250707"/>
                  </a:cubicBezTo>
                  <a:cubicBezTo>
                    <a:pt x="45493" y="246806"/>
                    <a:pt x="-2030" y="187370"/>
                    <a:pt x="67" y="118203"/>
                  </a:cubicBezTo>
                  <a:cubicBezTo>
                    <a:pt x="2164" y="49035"/>
                    <a:pt x="52959" y="-3773"/>
                    <a:pt x="113570" y="211"/>
                  </a:cubicBezTo>
                  <a:cubicBezTo>
                    <a:pt x="142176" y="2523"/>
                    <a:pt x="168685" y="16285"/>
                    <a:pt x="187015" y="38382"/>
                  </a:cubicBezTo>
                  <a:cubicBezTo>
                    <a:pt x="214657" y="70344"/>
                    <a:pt x="212686" y="126466"/>
                    <a:pt x="203793" y="165055"/>
                  </a:cubicBezTo>
                  <a:cubicBezTo>
                    <a:pt x="196956" y="195759"/>
                    <a:pt x="183240" y="221807"/>
                    <a:pt x="161429" y="236949"/>
                  </a:cubicBezTo>
                  <a:close/>
                </a:path>
              </a:pathLst>
            </a:custGeom>
            <a:solidFill>
              <a:srgbClr val="F5A47F"/>
            </a:solidFill>
            <a:ln w="4191" cap="flat">
              <a:noFill/>
              <a:prstDash val="solid"/>
              <a:miter/>
            </a:ln>
          </p:spPr>
          <p:txBody>
            <a:bodyPr rtlCol="0" anchor="ctr"/>
            <a:lstStyle/>
            <a:p>
              <a:endParaRPr lang="en-IN"/>
            </a:p>
          </p:txBody>
        </p:sp>
        <p:sp>
          <p:nvSpPr>
            <p:cNvPr id="118" name="Freeform: Shape 117">
              <a:extLst>
                <a:ext uri="{FF2B5EF4-FFF2-40B4-BE49-F238E27FC236}">
                  <a16:creationId xmlns:a16="http://schemas.microsoft.com/office/drawing/2014/main" id="{F1317D58-E33B-4353-80AD-8C35F281B7F2}"/>
                </a:ext>
              </a:extLst>
            </p:cNvPr>
            <p:cNvSpPr/>
            <p:nvPr/>
          </p:nvSpPr>
          <p:spPr>
            <a:xfrm>
              <a:off x="7664532" y="2559288"/>
              <a:ext cx="77720" cy="123319"/>
            </a:xfrm>
            <a:custGeom>
              <a:avLst/>
              <a:gdLst>
                <a:gd name="connsiteX0" fmla="*/ 76506 w 77720"/>
                <a:gd name="connsiteY0" fmla="*/ 26533 h 123319"/>
                <a:gd name="connsiteX1" fmla="*/ 9646 w 77720"/>
                <a:gd name="connsiteY1" fmla="*/ 42011 h 123319"/>
                <a:gd name="connsiteX2" fmla="*/ 37624 w 77720"/>
                <a:gd name="connsiteY2" fmla="*/ 72128 h 123319"/>
                <a:gd name="connsiteX3" fmla="*/ 58176 w 77720"/>
                <a:gd name="connsiteY3" fmla="*/ 112940 h 123319"/>
                <a:gd name="connsiteX4" fmla="*/ 56205 w 77720"/>
                <a:gd name="connsiteY4" fmla="*/ 122630 h 123319"/>
                <a:gd name="connsiteX5" fmla="*/ 10653 w 77720"/>
                <a:gd name="connsiteY5" fmla="*/ 83956 h 123319"/>
                <a:gd name="connsiteX6" fmla="*/ 4738 w 77720"/>
                <a:gd name="connsiteY6" fmla="*/ 25527 h 123319"/>
                <a:gd name="connsiteX7" fmla="*/ 46306 w 77720"/>
                <a:gd name="connsiteY7" fmla="*/ 360 h 123319"/>
                <a:gd name="connsiteX8" fmla="*/ 77555 w 77720"/>
                <a:gd name="connsiteY8" fmla="*/ 24604 h 123319"/>
                <a:gd name="connsiteX9" fmla="*/ 76506 w 77720"/>
                <a:gd name="connsiteY9" fmla="*/ 26491 h 12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20" h="123319">
                  <a:moveTo>
                    <a:pt x="76506" y="26533"/>
                  </a:moveTo>
                  <a:cubicBezTo>
                    <a:pt x="74787" y="-9958"/>
                    <a:pt x="-421" y="20997"/>
                    <a:pt x="9646" y="42011"/>
                  </a:cubicBezTo>
                  <a:cubicBezTo>
                    <a:pt x="15519" y="54091"/>
                    <a:pt x="27934" y="63361"/>
                    <a:pt x="37624" y="72128"/>
                  </a:cubicBezTo>
                  <a:cubicBezTo>
                    <a:pt x="50878" y="84040"/>
                    <a:pt x="57170" y="94778"/>
                    <a:pt x="58176" y="112940"/>
                  </a:cubicBezTo>
                  <a:cubicBezTo>
                    <a:pt x="58176" y="114954"/>
                    <a:pt x="58428" y="121329"/>
                    <a:pt x="56205" y="122630"/>
                  </a:cubicBezTo>
                  <a:cubicBezTo>
                    <a:pt x="46390" y="128795"/>
                    <a:pt x="17029" y="91800"/>
                    <a:pt x="10653" y="83956"/>
                  </a:cubicBezTo>
                  <a:cubicBezTo>
                    <a:pt x="-1931" y="68562"/>
                    <a:pt x="-2644" y="43437"/>
                    <a:pt x="4738" y="25527"/>
                  </a:cubicBezTo>
                  <a:cubicBezTo>
                    <a:pt x="12540" y="6526"/>
                    <a:pt x="25711" y="-1905"/>
                    <a:pt x="46306" y="360"/>
                  </a:cubicBezTo>
                  <a:cubicBezTo>
                    <a:pt x="62833" y="2163"/>
                    <a:pt x="79569" y="4135"/>
                    <a:pt x="77555" y="24604"/>
                  </a:cubicBezTo>
                  <a:cubicBezTo>
                    <a:pt x="77555" y="24982"/>
                    <a:pt x="76590" y="28337"/>
                    <a:pt x="76506" y="26491"/>
                  </a:cubicBezTo>
                  <a:close/>
                </a:path>
              </a:pathLst>
            </a:custGeom>
            <a:solidFill>
              <a:srgbClr val="EA8F72"/>
            </a:solidFill>
            <a:ln w="4191" cap="flat">
              <a:noFill/>
              <a:prstDash val="solid"/>
              <a:miter/>
            </a:ln>
          </p:spPr>
          <p:txBody>
            <a:bodyPr rtlCol="0" anchor="ctr"/>
            <a:lstStyle/>
            <a:p>
              <a:endParaRPr lang="en-IN"/>
            </a:p>
          </p:txBody>
        </p:sp>
        <p:sp>
          <p:nvSpPr>
            <p:cNvPr id="119" name="Freeform: Shape 118">
              <a:extLst>
                <a:ext uri="{FF2B5EF4-FFF2-40B4-BE49-F238E27FC236}">
                  <a16:creationId xmlns:a16="http://schemas.microsoft.com/office/drawing/2014/main" id="{6D1AC0E7-AD20-4A59-89C7-95D77C724308}"/>
                </a:ext>
              </a:extLst>
            </p:cNvPr>
            <p:cNvSpPr/>
            <p:nvPr/>
          </p:nvSpPr>
          <p:spPr>
            <a:xfrm>
              <a:off x="7669982" y="2619140"/>
              <a:ext cx="81318" cy="109790"/>
            </a:xfrm>
            <a:custGeom>
              <a:avLst/>
              <a:gdLst>
                <a:gd name="connsiteX0" fmla="*/ 45595 w 81318"/>
                <a:gd name="connsiteY0" fmla="*/ 3132 h 109790"/>
                <a:gd name="connsiteX1" fmla="*/ 68120 w 81318"/>
                <a:gd name="connsiteY1" fmla="*/ 8585 h 109790"/>
                <a:gd name="connsiteX2" fmla="*/ 80200 w 81318"/>
                <a:gd name="connsiteY2" fmla="*/ 30648 h 109790"/>
                <a:gd name="connsiteX3" fmla="*/ 67994 w 81318"/>
                <a:gd name="connsiteY3" fmla="*/ 90755 h 109790"/>
                <a:gd name="connsiteX4" fmla="*/ 27559 w 81318"/>
                <a:gd name="connsiteY4" fmla="*/ 109672 h 109790"/>
                <a:gd name="connsiteX5" fmla="*/ 1 w 81318"/>
                <a:gd name="connsiteY5" fmla="*/ 69321 h 109790"/>
                <a:gd name="connsiteX6" fmla="*/ 5202 w 81318"/>
                <a:gd name="connsiteY6" fmla="*/ 49607 h 109790"/>
                <a:gd name="connsiteX7" fmla="*/ 17450 w 81318"/>
                <a:gd name="connsiteY7" fmla="*/ 58709 h 109790"/>
                <a:gd name="connsiteX8" fmla="*/ 35822 w 81318"/>
                <a:gd name="connsiteY8" fmla="*/ 66679 h 109790"/>
                <a:gd name="connsiteX9" fmla="*/ 69378 w 81318"/>
                <a:gd name="connsiteY9" fmla="*/ 53676 h 109790"/>
                <a:gd name="connsiteX10" fmla="*/ 72985 w 81318"/>
                <a:gd name="connsiteY10" fmla="*/ 48181 h 109790"/>
                <a:gd name="connsiteX11" fmla="*/ 70678 w 81318"/>
                <a:gd name="connsiteY11" fmla="*/ 56318 h 109790"/>
                <a:gd name="connsiteX12" fmla="*/ 66903 w 81318"/>
                <a:gd name="connsiteY12" fmla="*/ 47384 h 109790"/>
                <a:gd name="connsiteX13" fmla="*/ 48573 w 81318"/>
                <a:gd name="connsiteY13" fmla="*/ 24105 h 109790"/>
                <a:gd name="connsiteX14" fmla="*/ 45553 w 81318"/>
                <a:gd name="connsiteY14" fmla="*/ 3132 h 10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318" h="109790">
                  <a:moveTo>
                    <a:pt x="45595" y="3132"/>
                  </a:moveTo>
                  <a:cubicBezTo>
                    <a:pt x="53649" y="-4082"/>
                    <a:pt x="60653" y="2629"/>
                    <a:pt x="68120" y="8585"/>
                  </a:cubicBezTo>
                  <a:cubicBezTo>
                    <a:pt x="74789" y="14168"/>
                    <a:pt x="79067" y="22041"/>
                    <a:pt x="80200" y="30648"/>
                  </a:cubicBezTo>
                  <a:cubicBezTo>
                    <a:pt x="83471" y="49733"/>
                    <a:pt x="79612" y="74816"/>
                    <a:pt x="67994" y="90755"/>
                  </a:cubicBezTo>
                  <a:cubicBezTo>
                    <a:pt x="58724" y="103653"/>
                    <a:pt x="43414" y="110813"/>
                    <a:pt x="27559" y="109672"/>
                  </a:cubicBezTo>
                  <a:cubicBezTo>
                    <a:pt x="5454" y="107952"/>
                    <a:pt x="-83" y="88113"/>
                    <a:pt x="1" y="69321"/>
                  </a:cubicBezTo>
                  <a:cubicBezTo>
                    <a:pt x="1" y="64414"/>
                    <a:pt x="294" y="52543"/>
                    <a:pt x="5202" y="49607"/>
                  </a:cubicBezTo>
                  <a:cubicBezTo>
                    <a:pt x="10781" y="46587"/>
                    <a:pt x="14094" y="55018"/>
                    <a:pt x="17450" y="58709"/>
                  </a:cubicBezTo>
                  <a:cubicBezTo>
                    <a:pt x="22525" y="63315"/>
                    <a:pt x="28985" y="66117"/>
                    <a:pt x="35822" y="66679"/>
                  </a:cubicBezTo>
                  <a:cubicBezTo>
                    <a:pt x="48448" y="67895"/>
                    <a:pt x="60863" y="63072"/>
                    <a:pt x="69378" y="53676"/>
                  </a:cubicBezTo>
                  <a:cubicBezTo>
                    <a:pt x="70930" y="52082"/>
                    <a:pt x="72146" y="50219"/>
                    <a:pt x="72985" y="48181"/>
                  </a:cubicBezTo>
                  <a:cubicBezTo>
                    <a:pt x="72356" y="60429"/>
                    <a:pt x="71559" y="63072"/>
                    <a:pt x="70678" y="56318"/>
                  </a:cubicBezTo>
                  <a:cubicBezTo>
                    <a:pt x="69839" y="53177"/>
                    <a:pt x="68581" y="50169"/>
                    <a:pt x="66903" y="47384"/>
                  </a:cubicBezTo>
                  <a:cubicBezTo>
                    <a:pt x="62247" y="38702"/>
                    <a:pt x="53900" y="32535"/>
                    <a:pt x="48573" y="24105"/>
                  </a:cubicBezTo>
                  <a:cubicBezTo>
                    <a:pt x="46056" y="20288"/>
                    <a:pt x="41527" y="6823"/>
                    <a:pt x="45553" y="3132"/>
                  </a:cubicBezTo>
                  <a:close/>
                </a:path>
              </a:pathLst>
            </a:custGeom>
            <a:solidFill>
              <a:srgbClr val="EA8F72"/>
            </a:solidFill>
            <a:ln w="4191" cap="flat">
              <a:noFill/>
              <a:prstDash val="solid"/>
              <a:miter/>
            </a:ln>
          </p:spPr>
          <p:txBody>
            <a:bodyPr rtlCol="0" anchor="ctr"/>
            <a:lstStyle/>
            <a:p>
              <a:endParaRPr lang="en-IN"/>
            </a:p>
          </p:txBody>
        </p:sp>
        <p:sp>
          <p:nvSpPr>
            <p:cNvPr id="120" name="Freeform: Shape 119">
              <a:extLst>
                <a:ext uri="{FF2B5EF4-FFF2-40B4-BE49-F238E27FC236}">
                  <a16:creationId xmlns:a16="http://schemas.microsoft.com/office/drawing/2014/main" id="{C3BCA1DE-A77F-4DB8-8C38-66D42C2EB070}"/>
                </a:ext>
              </a:extLst>
            </p:cNvPr>
            <p:cNvSpPr/>
            <p:nvPr/>
          </p:nvSpPr>
          <p:spPr>
            <a:xfrm>
              <a:off x="8075193" y="2469322"/>
              <a:ext cx="53903" cy="79062"/>
            </a:xfrm>
            <a:custGeom>
              <a:avLst/>
              <a:gdLst>
                <a:gd name="connsiteX0" fmla="*/ 53836 w 53903"/>
                <a:gd name="connsiteY0" fmla="*/ 38273 h 79062"/>
                <a:gd name="connsiteX1" fmla="*/ 28669 w 53903"/>
                <a:gd name="connsiteY1" fmla="*/ 79043 h 79062"/>
                <a:gd name="connsiteX2" fmla="*/ 63 w 53903"/>
                <a:gd name="connsiteY2" fmla="*/ 40747 h 79062"/>
                <a:gd name="connsiteX3" fmla="*/ 25230 w 53903"/>
                <a:gd name="connsiteY3" fmla="*/ 19 h 79062"/>
                <a:gd name="connsiteX4" fmla="*/ 53836 w 53903"/>
                <a:gd name="connsiteY4" fmla="*/ 38273 h 7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3" h="79062">
                  <a:moveTo>
                    <a:pt x="53836" y="38273"/>
                  </a:moveTo>
                  <a:cubicBezTo>
                    <a:pt x="54884" y="60126"/>
                    <a:pt x="43644" y="78372"/>
                    <a:pt x="28669" y="79043"/>
                  </a:cubicBezTo>
                  <a:cubicBezTo>
                    <a:pt x="13695" y="79715"/>
                    <a:pt x="1069" y="62559"/>
                    <a:pt x="63" y="40747"/>
                  </a:cubicBezTo>
                  <a:cubicBezTo>
                    <a:pt x="-944" y="18936"/>
                    <a:pt x="10297" y="690"/>
                    <a:pt x="25230" y="19"/>
                  </a:cubicBezTo>
                  <a:cubicBezTo>
                    <a:pt x="40162" y="-652"/>
                    <a:pt x="52787" y="16461"/>
                    <a:pt x="53836" y="38273"/>
                  </a:cubicBezTo>
                  <a:close/>
                </a:path>
              </a:pathLst>
            </a:custGeom>
            <a:solidFill>
              <a:srgbClr val="432918"/>
            </a:solidFill>
            <a:ln w="4191"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id="{FF1AC7AF-C6A9-4FDA-AF2D-859252CDAF10}"/>
                </a:ext>
              </a:extLst>
            </p:cNvPr>
            <p:cNvSpPr/>
            <p:nvPr/>
          </p:nvSpPr>
          <p:spPr>
            <a:xfrm>
              <a:off x="8379016" y="2442368"/>
              <a:ext cx="53701" cy="79111"/>
            </a:xfrm>
            <a:custGeom>
              <a:avLst/>
              <a:gdLst>
                <a:gd name="connsiteX0" fmla="*/ 53695 w 53701"/>
                <a:gd name="connsiteY0" fmla="*/ 39892 h 79111"/>
                <a:gd name="connsiteX1" fmla="*/ 26305 w 53701"/>
                <a:gd name="connsiteY1" fmla="*/ 79111 h 79111"/>
                <a:gd name="connsiteX2" fmla="*/ 5 w 53701"/>
                <a:gd name="connsiteY2" fmla="*/ 39137 h 79111"/>
                <a:gd name="connsiteX3" fmla="*/ 27395 w 53701"/>
                <a:gd name="connsiteY3" fmla="*/ 3 h 79111"/>
                <a:gd name="connsiteX4" fmla="*/ 53695 w 53701"/>
                <a:gd name="connsiteY4" fmla="*/ 39892 h 79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1" h="79111">
                  <a:moveTo>
                    <a:pt x="53695" y="39892"/>
                  </a:moveTo>
                  <a:cubicBezTo>
                    <a:pt x="53401" y="61788"/>
                    <a:pt x="41111" y="79278"/>
                    <a:pt x="26305" y="79111"/>
                  </a:cubicBezTo>
                  <a:cubicBezTo>
                    <a:pt x="11498" y="78943"/>
                    <a:pt x="-289" y="60991"/>
                    <a:pt x="5" y="39137"/>
                  </a:cubicBezTo>
                  <a:cubicBezTo>
                    <a:pt x="299" y="17284"/>
                    <a:pt x="12589" y="-249"/>
                    <a:pt x="27395" y="3"/>
                  </a:cubicBezTo>
                  <a:cubicBezTo>
                    <a:pt x="42202" y="254"/>
                    <a:pt x="54031" y="18039"/>
                    <a:pt x="53695" y="39892"/>
                  </a:cubicBezTo>
                  <a:close/>
                </a:path>
              </a:pathLst>
            </a:custGeom>
            <a:solidFill>
              <a:srgbClr val="432918"/>
            </a:solidFill>
            <a:ln w="4191" cap="flat">
              <a:noFill/>
              <a:prstDash val="solid"/>
              <a:miter/>
            </a:ln>
          </p:spPr>
          <p:txBody>
            <a:bodyPr rtlCol="0" anchor="ctr"/>
            <a:lstStyle/>
            <a:p>
              <a:endParaRPr lang="en-IN"/>
            </a:p>
          </p:txBody>
        </p:sp>
        <p:sp>
          <p:nvSpPr>
            <p:cNvPr id="122" name="Freeform: Shape 121">
              <a:extLst>
                <a:ext uri="{FF2B5EF4-FFF2-40B4-BE49-F238E27FC236}">
                  <a16:creationId xmlns:a16="http://schemas.microsoft.com/office/drawing/2014/main" id="{946447C6-DFCA-4E6A-B94D-D0B500080957}"/>
                </a:ext>
              </a:extLst>
            </p:cNvPr>
            <p:cNvSpPr/>
            <p:nvPr/>
          </p:nvSpPr>
          <p:spPr>
            <a:xfrm>
              <a:off x="8000510" y="2371830"/>
              <a:ext cx="219744" cy="99860"/>
            </a:xfrm>
            <a:custGeom>
              <a:avLst/>
              <a:gdLst>
                <a:gd name="connsiteX0" fmla="*/ 0 w 219744"/>
                <a:gd name="connsiteY0" fmla="*/ 99860 h 99860"/>
                <a:gd name="connsiteX1" fmla="*/ 211738 w 219744"/>
                <a:gd name="connsiteY1" fmla="*/ 53721 h 99860"/>
                <a:gd name="connsiteX2" fmla="*/ 219666 w 219744"/>
                <a:gd name="connsiteY2" fmla="*/ 26415 h 99860"/>
                <a:gd name="connsiteX3" fmla="*/ 200790 w 219744"/>
                <a:gd name="connsiteY3" fmla="*/ 3680 h 99860"/>
                <a:gd name="connsiteX4" fmla="*/ 0 w 219744"/>
                <a:gd name="connsiteY4" fmla="*/ 99860 h 9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44" h="99860">
                  <a:moveTo>
                    <a:pt x="0" y="99860"/>
                  </a:moveTo>
                  <a:cubicBezTo>
                    <a:pt x="58387" y="23646"/>
                    <a:pt x="211738" y="53721"/>
                    <a:pt x="211738" y="53721"/>
                  </a:cubicBezTo>
                  <a:cubicBezTo>
                    <a:pt x="211738" y="53721"/>
                    <a:pt x="220672" y="53721"/>
                    <a:pt x="219666" y="26415"/>
                  </a:cubicBezTo>
                  <a:cubicBezTo>
                    <a:pt x="219666" y="26415"/>
                    <a:pt x="220211" y="2338"/>
                    <a:pt x="200790" y="3680"/>
                  </a:cubicBezTo>
                  <a:cubicBezTo>
                    <a:pt x="200790" y="3471"/>
                    <a:pt x="12877" y="-28492"/>
                    <a:pt x="0" y="99860"/>
                  </a:cubicBezTo>
                  <a:close/>
                </a:path>
              </a:pathLst>
            </a:custGeom>
            <a:solidFill>
              <a:srgbClr val="62211C"/>
            </a:solidFill>
            <a:ln w="4191" cap="flat">
              <a:noFill/>
              <a:prstDash val="solid"/>
              <a:miter/>
            </a:ln>
          </p:spPr>
          <p:txBody>
            <a:bodyPr rtlCol="0" anchor="ctr"/>
            <a:lstStyle/>
            <a:p>
              <a:endParaRPr lang="en-IN"/>
            </a:p>
          </p:txBody>
        </p:sp>
        <p:sp>
          <p:nvSpPr>
            <p:cNvPr id="123" name="Freeform: Shape 122">
              <a:extLst>
                <a:ext uri="{FF2B5EF4-FFF2-40B4-BE49-F238E27FC236}">
                  <a16:creationId xmlns:a16="http://schemas.microsoft.com/office/drawing/2014/main" id="{352F7164-D09A-447D-9B1A-BDC25770BED2}"/>
                </a:ext>
              </a:extLst>
            </p:cNvPr>
            <p:cNvSpPr/>
            <p:nvPr/>
          </p:nvSpPr>
          <p:spPr>
            <a:xfrm>
              <a:off x="8331740" y="2344684"/>
              <a:ext cx="180133" cy="62494"/>
            </a:xfrm>
            <a:custGeom>
              <a:avLst/>
              <a:gdLst>
                <a:gd name="connsiteX0" fmla="*/ 179743 w 180133"/>
                <a:gd name="connsiteY0" fmla="*/ 51379 h 62494"/>
                <a:gd name="connsiteX1" fmla="*/ 17458 w 180133"/>
                <a:gd name="connsiteY1" fmla="*/ 11951 h 62494"/>
                <a:gd name="connsiteX2" fmla="*/ 51 w 180133"/>
                <a:gd name="connsiteY2" fmla="*/ 35733 h 62494"/>
                <a:gd name="connsiteX3" fmla="*/ 9572 w 180133"/>
                <a:gd name="connsiteY3" fmla="*/ 62494 h 62494"/>
                <a:gd name="connsiteX4" fmla="*/ 177603 w 180133"/>
                <a:gd name="connsiteY4" fmla="*/ 57586 h 62494"/>
                <a:gd name="connsiteX5" fmla="*/ 179743 w 180133"/>
                <a:gd name="connsiteY5" fmla="*/ 51379 h 6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133" h="62494">
                  <a:moveTo>
                    <a:pt x="179743" y="51379"/>
                  </a:moveTo>
                  <a:cubicBezTo>
                    <a:pt x="180078" y="-32973"/>
                    <a:pt x="17458" y="11951"/>
                    <a:pt x="17458" y="11951"/>
                  </a:cubicBezTo>
                  <a:cubicBezTo>
                    <a:pt x="-1837" y="11741"/>
                    <a:pt x="51" y="35733"/>
                    <a:pt x="51" y="35733"/>
                  </a:cubicBezTo>
                  <a:cubicBezTo>
                    <a:pt x="638" y="62997"/>
                    <a:pt x="9572" y="62494"/>
                    <a:pt x="9572" y="62494"/>
                  </a:cubicBezTo>
                  <a:cubicBezTo>
                    <a:pt x="9572" y="62494"/>
                    <a:pt x="156883" y="22437"/>
                    <a:pt x="177603" y="57586"/>
                  </a:cubicBezTo>
                  <a:cubicBezTo>
                    <a:pt x="183853" y="40137"/>
                    <a:pt x="176093" y="60732"/>
                    <a:pt x="179743" y="51379"/>
                  </a:cubicBezTo>
                  <a:close/>
                </a:path>
              </a:pathLst>
            </a:custGeom>
            <a:solidFill>
              <a:srgbClr val="62211C"/>
            </a:solidFill>
            <a:ln w="4191" cap="flat">
              <a:noFill/>
              <a:prstDash val="solid"/>
              <a:miter/>
            </a:ln>
          </p:spPr>
          <p:txBody>
            <a:bodyPr rtlCol="0" anchor="ctr"/>
            <a:lstStyle/>
            <a:p>
              <a:endParaRPr lang="en-IN"/>
            </a:p>
          </p:txBody>
        </p:sp>
        <p:sp>
          <p:nvSpPr>
            <p:cNvPr id="124" name="Freeform: Shape 123">
              <a:extLst>
                <a:ext uri="{FF2B5EF4-FFF2-40B4-BE49-F238E27FC236}">
                  <a16:creationId xmlns:a16="http://schemas.microsoft.com/office/drawing/2014/main" id="{6EAB93FB-EE09-4A87-B3D4-A30FD199FE6B}"/>
                </a:ext>
              </a:extLst>
            </p:cNvPr>
            <p:cNvSpPr/>
            <p:nvPr/>
          </p:nvSpPr>
          <p:spPr>
            <a:xfrm>
              <a:off x="8227683" y="2567702"/>
              <a:ext cx="120591" cy="153267"/>
            </a:xfrm>
            <a:custGeom>
              <a:avLst/>
              <a:gdLst>
                <a:gd name="connsiteX0" fmla="*/ 0 w 120591"/>
                <a:gd name="connsiteY0" fmla="*/ 153267 h 153267"/>
                <a:gd name="connsiteX1" fmla="*/ 120592 w 120591"/>
                <a:gd name="connsiteY1" fmla="*/ 121640 h 153267"/>
                <a:gd name="connsiteX2" fmla="*/ 67657 w 120591"/>
                <a:gd name="connsiteY2" fmla="*/ 0 h 153267"/>
                <a:gd name="connsiteX3" fmla="*/ 0 w 120591"/>
                <a:gd name="connsiteY3" fmla="*/ 153267 h 153267"/>
              </a:gdLst>
              <a:ahLst/>
              <a:cxnLst>
                <a:cxn ang="0">
                  <a:pos x="connsiteX0" y="connsiteY0"/>
                </a:cxn>
                <a:cxn ang="0">
                  <a:pos x="connsiteX1" y="connsiteY1"/>
                </a:cxn>
                <a:cxn ang="0">
                  <a:pos x="connsiteX2" y="connsiteY2"/>
                </a:cxn>
                <a:cxn ang="0">
                  <a:pos x="connsiteX3" y="connsiteY3"/>
                </a:cxn>
              </a:cxnLst>
              <a:rect l="l" t="t" r="r" b="b"/>
              <a:pathLst>
                <a:path w="120591" h="153267">
                  <a:moveTo>
                    <a:pt x="0" y="153267"/>
                  </a:moveTo>
                  <a:cubicBezTo>
                    <a:pt x="112916" y="150876"/>
                    <a:pt x="120592" y="121640"/>
                    <a:pt x="120592" y="121640"/>
                  </a:cubicBezTo>
                  <a:lnTo>
                    <a:pt x="67657" y="0"/>
                  </a:lnTo>
                  <a:cubicBezTo>
                    <a:pt x="67657" y="0"/>
                    <a:pt x="75166" y="119333"/>
                    <a:pt x="0" y="153267"/>
                  </a:cubicBezTo>
                  <a:close/>
                </a:path>
              </a:pathLst>
            </a:custGeom>
            <a:solidFill>
              <a:srgbClr val="EA8F72"/>
            </a:solidFill>
            <a:ln w="4191"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F8B806FD-C10E-43BF-842B-FFCFE61B8F57}"/>
                </a:ext>
              </a:extLst>
            </p:cNvPr>
            <p:cNvSpPr/>
            <p:nvPr/>
          </p:nvSpPr>
          <p:spPr>
            <a:xfrm>
              <a:off x="8167126" y="2771063"/>
              <a:ext cx="240995" cy="133465"/>
            </a:xfrm>
            <a:custGeom>
              <a:avLst/>
              <a:gdLst>
                <a:gd name="connsiteX0" fmla="*/ 10098 w 240995"/>
                <a:gd name="connsiteY0" fmla="*/ 14081 h 133465"/>
                <a:gd name="connsiteX1" fmla="*/ 226366 w 240995"/>
                <a:gd name="connsiteY1" fmla="*/ 30 h 133465"/>
                <a:gd name="connsiteX2" fmla="*/ 239704 w 240995"/>
                <a:gd name="connsiteY2" fmla="*/ 18443 h 133465"/>
                <a:gd name="connsiteX3" fmla="*/ 127585 w 240995"/>
                <a:gd name="connsiteY3" fmla="*/ 133331 h 133465"/>
                <a:gd name="connsiteX4" fmla="*/ 2086 w 240995"/>
                <a:gd name="connsiteY4" fmla="*/ 32998 h 133465"/>
                <a:gd name="connsiteX5" fmla="*/ 10098 w 240995"/>
                <a:gd name="connsiteY5" fmla="*/ 14081 h 13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995" h="133465">
                  <a:moveTo>
                    <a:pt x="10098" y="14081"/>
                  </a:moveTo>
                  <a:lnTo>
                    <a:pt x="226366" y="30"/>
                  </a:lnTo>
                  <a:cubicBezTo>
                    <a:pt x="237774" y="-558"/>
                    <a:pt x="243815" y="7663"/>
                    <a:pt x="239704" y="18443"/>
                  </a:cubicBezTo>
                  <a:cubicBezTo>
                    <a:pt x="239704" y="18443"/>
                    <a:pt x="197759" y="128926"/>
                    <a:pt x="127585" y="133331"/>
                  </a:cubicBezTo>
                  <a:cubicBezTo>
                    <a:pt x="57411" y="137735"/>
                    <a:pt x="2086" y="32998"/>
                    <a:pt x="2086" y="32998"/>
                  </a:cubicBezTo>
                  <a:cubicBezTo>
                    <a:pt x="-2738" y="23896"/>
                    <a:pt x="1163" y="16220"/>
                    <a:pt x="10098" y="14081"/>
                  </a:cubicBezTo>
                  <a:close/>
                </a:path>
              </a:pathLst>
            </a:custGeom>
            <a:solidFill>
              <a:srgbClr val="A24844"/>
            </a:solidFill>
            <a:ln w="4191"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902B5BB4-FB1F-4E85-B5F0-6B0E836A21A6}"/>
                </a:ext>
              </a:extLst>
            </p:cNvPr>
            <p:cNvSpPr/>
            <p:nvPr/>
          </p:nvSpPr>
          <p:spPr>
            <a:xfrm>
              <a:off x="8210235" y="2821473"/>
              <a:ext cx="162620" cy="83055"/>
            </a:xfrm>
            <a:custGeom>
              <a:avLst/>
              <a:gdLst>
                <a:gd name="connsiteX0" fmla="*/ 162620 w 162620"/>
                <a:gd name="connsiteY0" fmla="*/ 29525 h 83055"/>
                <a:gd name="connsiteX1" fmla="*/ 84477 w 162620"/>
                <a:gd name="connsiteY1" fmla="*/ 82921 h 83055"/>
                <a:gd name="connsiteX2" fmla="*/ 0 w 162620"/>
                <a:gd name="connsiteY2" fmla="*/ 39256 h 83055"/>
                <a:gd name="connsiteX3" fmla="*/ 162620 w 162620"/>
                <a:gd name="connsiteY3" fmla="*/ 29525 h 83055"/>
              </a:gdLst>
              <a:ahLst/>
              <a:cxnLst>
                <a:cxn ang="0">
                  <a:pos x="connsiteX0" y="connsiteY0"/>
                </a:cxn>
                <a:cxn ang="0">
                  <a:pos x="connsiteX1" y="connsiteY1"/>
                </a:cxn>
                <a:cxn ang="0">
                  <a:pos x="connsiteX2" y="connsiteY2"/>
                </a:cxn>
                <a:cxn ang="0">
                  <a:pos x="connsiteX3" y="connsiteY3"/>
                </a:cxn>
              </a:cxnLst>
              <a:rect l="l" t="t" r="r" b="b"/>
              <a:pathLst>
                <a:path w="162620" h="83055">
                  <a:moveTo>
                    <a:pt x="162620" y="29525"/>
                  </a:moveTo>
                  <a:cubicBezTo>
                    <a:pt x="143577" y="55783"/>
                    <a:pt x="117068" y="80866"/>
                    <a:pt x="84477" y="82921"/>
                  </a:cubicBezTo>
                  <a:cubicBezTo>
                    <a:pt x="51886" y="84976"/>
                    <a:pt x="22147" y="63081"/>
                    <a:pt x="0" y="39256"/>
                  </a:cubicBezTo>
                  <a:cubicBezTo>
                    <a:pt x="39050" y="-9484"/>
                    <a:pt x="115139" y="-12965"/>
                    <a:pt x="162620" y="29525"/>
                  </a:cubicBezTo>
                  <a:close/>
                </a:path>
              </a:pathLst>
            </a:custGeom>
            <a:solidFill>
              <a:srgbClr val="D35C58"/>
            </a:solidFill>
            <a:ln w="4191"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8768B656-1612-480F-8C15-33D22B4E7A7B}"/>
                </a:ext>
              </a:extLst>
            </p:cNvPr>
            <p:cNvSpPr/>
            <p:nvPr/>
          </p:nvSpPr>
          <p:spPr>
            <a:xfrm>
              <a:off x="8172071" y="2771092"/>
              <a:ext cx="229836" cy="55183"/>
            </a:xfrm>
            <a:custGeom>
              <a:avLst/>
              <a:gdLst>
                <a:gd name="connsiteX0" fmla="*/ 3055 w 229836"/>
                <a:gd name="connsiteY0" fmla="*/ 15059 h 55183"/>
                <a:gd name="connsiteX1" fmla="*/ 5153 w 229836"/>
                <a:gd name="connsiteY1" fmla="*/ 14053 h 55183"/>
                <a:gd name="connsiteX2" fmla="*/ 221421 w 229836"/>
                <a:gd name="connsiteY2" fmla="*/ 1 h 55183"/>
                <a:gd name="connsiteX3" fmla="*/ 227335 w 229836"/>
                <a:gd name="connsiteY3" fmla="*/ 840 h 55183"/>
                <a:gd name="connsiteX4" fmla="*/ 210557 w 229836"/>
                <a:gd name="connsiteY4" fmla="*/ 39136 h 55183"/>
                <a:gd name="connsiteX5" fmla="*/ 22895 w 229836"/>
                <a:gd name="connsiteY5" fmla="*/ 51048 h 55183"/>
                <a:gd name="connsiteX6" fmla="*/ 3055 w 229836"/>
                <a:gd name="connsiteY6" fmla="*/ 15059 h 55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836" h="55183">
                  <a:moveTo>
                    <a:pt x="3055" y="15059"/>
                  </a:moveTo>
                  <a:cubicBezTo>
                    <a:pt x="3768" y="14766"/>
                    <a:pt x="4355" y="14304"/>
                    <a:pt x="5153" y="14053"/>
                  </a:cubicBezTo>
                  <a:lnTo>
                    <a:pt x="221421" y="1"/>
                  </a:lnTo>
                  <a:cubicBezTo>
                    <a:pt x="223434" y="-20"/>
                    <a:pt x="225405" y="261"/>
                    <a:pt x="227335" y="840"/>
                  </a:cubicBezTo>
                  <a:cubicBezTo>
                    <a:pt x="233794" y="10194"/>
                    <a:pt x="227586" y="27559"/>
                    <a:pt x="210557" y="39136"/>
                  </a:cubicBezTo>
                  <a:cubicBezTo>
                    <a:pt x="177798" y="47525"/>
                    <a:pt x="102591" y="62457"/>
                    <a:pt x="22895" y="51048"/>
                  </a:cubicBezTo>
                  <a:cubicBezTo>
                    <a:pt x="3055" y="34060"/>
                    <a:pt x="-4914" y="20051"/>
                    <a:pt x="3055" y="15059"/>
                  </a:cubicBezTo>
                  <a:close/>
                </a:path>
              </a:pathLst>
            </a:custGeom>
            <a:solidFill>
              <a:srgbClr val="FFFFFF"/>
            </a:solidFill>
            <a:ln w="4191"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0702DB36-5138-4362-AAEE-F28F74B21648}"/>
                </a:ext>
              </a:extLst>
            </p:cNvPr>
            <p:cNvSpPr/>
            <p:nvPr/>
          </p:nvSpPr>
          <p:spPr>
            <a:xfrm>
              <a:off x="7695562" y="2730698"/>
              <a:ext cx="74421" cy="74413"/>
            </a:xfrm>
            <a:custGeom>
              <a:avLst/>
              <a:gdLst>
                <a:gd name="connsiteX0" fmla="*/ 74376 w 74421"/>
                <a:gd name="connsiteY0" fmla="*/ 39137 h 74413"/>
                <a:gd name="connsiteX1" fmla="*/ 35283 w 74421"/>
                <a:gd name="connsiteY1" fmla="*/ 74362 h 74413"/>
                <a:gd name="connsiteX2" fmla="*/ 49 w 74421"/>
                <a:gd name="connsiteY2" fmla="*/ 35274 h 74413"/>
                <a:gd name="connsiteX3" fmla="*/ 39016 w 74421"/>
                <a:gd name="connsiteY3" fmla="*/ 44 h 74413"/>
                <a:gd name="connsiteX4" fmla="*/ 74376 w 74421"/>
                <a:gd name="connsiteY4" fmla="*/ 39137 h 74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21" h="74413">
                  <a:moveTo>
                    <a:pt x="74376" y="39137"/>
                  </a:moveTo>
                  <a:cubicBezTo>
                    <a:pt x="73327" y="59656"/>
                    <a:pt x="55794" y="75428"/>
                    <a:pt x="35283" y="74362"/>
                  </a:cubicBezTo>
                  <a:cubicBezTo>
                    <a:pt x="14772" y="73292"/>
                    <a:pt x="-999" y="55793"/>
                    <a:pt x="49" y="35274"/>
                  </a:cubicBezTo>
                  <a:cubicBezTo>
                    <a:pt x="1140" y="14809"/>
                    <a:pt x="18547" y="-946"/>
                    <a:pt x="39016" y="44"/>
                  </a:cubicBezTo>
                  <a:cubicBezTo>
                    <a:pt x="59570" y="1084"/>
                    <a:pt x="75382" y="18579"/>
                    <a:pt x="74376" y="39137"/>
                  </a:cubicBezTo>
                  <a:close/>
                </a:path>
              </a:pathLst>
            </a:custGeom>
            <a:solidFill>
              <a:srgbClr val="FFFFFF"/>
            </a:solidFill>
            <a:ln w="4191"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65C96816-B1C5-4195-937F-994B2E218772}"/>
                </a:ext>
              </a:extLst>
            </p:cNvPr>
            <p:cNvSpPr/>
            <p:nvPr/>
          </p:nvSpPr>
          <p:spPr>
            <a:xfrm>
              <a:off x="8382840" y="3544348"/>
              <a:ext cx="808829" cy="1607624"/>
            </a:xfrm>
            <a:custGeom>
              <a:avLst/>
              <a:gdLst>
                <a:gd name="connsiteX0" fmla="*/ 365212 w 808829"/>
                <a:gd name="connsiteY0" fmla="*/ 0 h 1607624"/>
                <a:gd name="connsiteX1" fmla="*/ 585381 w 808829"/>
                <a:gd name="connsiteY1" fmla="*/ 355819 h 1607624"/>
                <a:gd name="connsiteX2" fmla="*/ 725142 w 808829"/>
                <a:gd name="connsiteY2" fmla="*/ 1607624 h 1607624"/>
                <a:gd name="connsiteX3" fmla="*/ 626 w 808829"/>
                <a:gd name="connsiteY3" fmla="*/ 591718 h 1607624"/>
                <a:gd name="connsiteX4" fmla="*/ 365212 w 808829"/>
                <a:gd name="connsiteY4" fmla="*/ 0 h 1607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829" h="1607624">
                  <a:moveTo>
                    <a:pt x="365212" y="0"/>
                  </a:moveTo>
                  <a:cubicBezTo>
                    <a:pt x="365212" y="0"/>
                    <a:pt x="505728" y="0"/>
                    <a:pt x="585381" y="355819"/>
                  </a:cubicBezTo>
                  <a:cubicBezTo>
                    <a:pt x="585381" y="355819"/>
                    <a:pt x="975133" y="1539212"/>
                    <a:pt x="725142" y="1607624"/>
                  </a:cubicBezTo>
                  <a:cubicBezTo>
                    <a:pt x="725142" y="1607624"/>
                    <a:pt x="351831" y="1534053"/>
                    <a:pt x="626" y="591718"/>
                  </a:cubicBezTo>
                  <a:cubicBezTo>
                    <a:pt x="626" y="591760"/>
                    <a:pt x="-31545" y="22608"/>
                    <a:pt x="365212" y="0"/>
                  </a:cubicBezTo>
                  <a:close/>
                </a:path>
              </a:pathLst>
            </a:custGeom>
            <a:solidFill>
              <a:srgbClr val="A09FC2"/>
            </a:solidFill>
            <a:ln w="4191"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EA495FE6-7A7C-4877-BB4E-F95852EBC2D7}"/>
                </a:ext>
              </a:extLst>
            </p:cNvPr>
            <p:cNvSpPr/>
            <p:nvPr/>
          </p:nvSpPr>
          <p:spPr>
            <a:xfrm>
              <a:off x="8432710" y="3471657"/>
              <a:ext cx="433208" cy="1057851"/>
            </a:xfrm>
            <a:custGeom>
              <a:avLst/>
              <a:gdLst>
                <a:gd name="connsiteX0" fmla="*/ 0 w 433208"/>
                <a:gd name="connsiteY0" fmla="*/ 0 h 1057851"/>
                <a:gd name="connsiteX1" fmla="*/ 247056 w 433208"/>
                <a:gd name="connsiteY1" fmla="*/ 44378 h 1057851"/>
                <a:gd name="connsiteX2" fmla="*/ 433082 w 433208"/>
                <a:gd name="connsiteY2" fmla="*/ 237912 h 1057851"/>
                <a:gd name="connsiteX3" fmla="*/ 284219 w 433208"/>
                <a:gd name="connsiteY3" fmla="*/ 1057852 h 1057851"/>
                <a:gd name="connsiteX4" fmla="*/ 0 w 433208"/>
                <a:gd name="connsiteY4" fmla="*/ 0 h 1057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208" h="1057851">
                  <a:moveTo>
                    <a:pt x="0" y="0"/>
                  </a:moveTo>
                  <a:lnTo>
                    <a:pt x="247056" y="44378"/>
                  </a:lnTo>
                  <a:cubicBezTo>
                    <a:pt x="247056" y="44378"/>
                    <a:pt x="427084" y="83764"/>
                    <a:pt x="433082" y="237912"/>
                  </a:cubicBezTo>
                  <a:cubicBezTo>
                    <a:pt x="433082" y="237912"/>
                    <a:pt x="443149" y="529849"/>
                    <a:pt x="284219" y="1057852"/>
                  </a:cubicBezTo>
                  <a:cubicBezTo>
                    <a:pt x="284219" y="1057852"/>
                    <a:pt x="21392" y="247685"/>
                    <a:pt x="0" y="0"/>
                  </a:cubicBezTo>
                  <a:close/>
                </a:path>
              </a:pathLst>
            </a:custGeom>
            <a:solidFill>
              <a:srgbClr val="A09FC2"/>
            </a:solidFill>
            <a:ln w="4191"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A0EEFF76-EAF8-401C-891F-E5355134D50D}"/>
                </a:ext>
              </a:extLst>
            </p:cNvPr>
            <p:cNvSpPr/>
            <p:nvPr/>
          </p:nvSpPr>
          <p:spPr>
            <a:xfrm>
              <a:off x="7315884" y="3440534"/>
              <a:ext cx="1432168" cy="1894892"/>
            </a:xfrm>
            <a:custGeom>
              <a:avLst/>
              <a:gdLst>
                <a:gd name="connsiteX0" fmla="*/ 1053784 w 1432168"/>
                <a:gd name="connsiteY0" fmla="*/ 21434 h 1894892"/>
                <a:gd name="connsiteX1" fmla="*/ 1165147 w 1432168"/>
                <a:gd name="connsiteY1" fmla="*/ 38547 h 1894892"/>
                <a:gd name="connsiteX2" fmla="*/ 1432169 w 1432168"/>
                <a:gd name="connsiteY2" fmla="*/ 898419 h 1894892"/>
                <a:gd name="connsiteX3" fmla="*/ 1135282 w 1432168"/>
                <a:gd name="connsiteY3" fmla="*/ 1850569 h 1894892"/>
                <a:gd name="connsiteX4" fmla="*/ 215220 w 1432168"/>
                <a:gd name="connsiteY4" fmla="*/ 1774482 h 1894892"/>
                <a:gd name="connsiteX5" fmla="*/ 0 w 1432168"/>
                <a:gd name="connsiteY5" fmla="*/ 914945 h 1894892"/>
                <a:gd name="connsiteX6" fmla="*/ 285939 w 1432168"/>
                <a:gd name="connsiteY6" fmla="*/ 29110 h 1894892"/>
                <a:gd name="connsiteX7" fmla="*/ 407579 w 1432168"/>
                <a:gd name="connsiteY7" fmla="*/ 0 h 1894892"/>
                <a:gd name="connsiteX8" fmla="*/ 918553 w 1432168"/>
                <a:gd name="connsiteY8" fmla="*/ 516594 h 1894892"/>
                <a:gd name="connsiteX9" fmla="*/ 1053909 w 1432168"/>
                <a:gd name="connsiteY9" fmla="*/ 21643 h 189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2168" h="1894892">
                  <a:moveTo>
                    <a:pt x="1053784" y="21434"/>
                  </a:moveTo>
                  <a:lnTo>
                    <a:pt x="1165147" y="38547"/>
                  </a:lnTo>
                  <a:cubicBezTo>
                    <a:pt x="1165147" y="38547"/>
                    <a:pt x="1381164" y="456193"/>
                    <a:pt x="1432169" y="898419"/>
                  </a:cubicBezTo>
                  <a:cubicBezTo>
                    <a:pt x="1377640" y="1261537"/>
                    <a:pt x="1268080" y="1811267"/>
                    <a:pt x="1135282" y="1850569"/>
                  </a:cubicBezTo>
                  <a:cubicBezTo>
                    <a:pt x="685171" y="1983703"/>
                    <a:pt x="215220" y="1774482"/>
                    <a:pt x="215220" y="1774482"/>
                  </a:cubicBezTo>
                  <a:lnTo>
                    <a:pt x="0" y="914945"/>
                  </a:lnTo>
                  <a:cubicBezTo>
                    <a:pt x="578212" y="689911"/>
                    <a:pt x="285939" y="29110"/>
                    <a:pt x="285939" y="29110"/>
                  </a:cubicBezTo>
                  <a:lnTo>
                    <a:pt x="407579" y="0"/>
                  </a:lnTo>
                  <a:lnTo>
                    <a:pt x="918553" y="516594"/>
                  </a:lnTo>
                  <a:lnTo>
                    <a:pt x="1053909" y="21643"/>
                  </a:lnTo>
                </a:path>
              </a:pathLst>
            </a:custGeom>
            <a:solidFill>
              <a:srgbClr val="A09FC2"/>
            </a:solidFill>
            <a:ln w="4191"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E191422F-F9F3-4F0C-868D-0109112101C9}"/>
                </a:ext>
              </a:extLst>
            </p:cNvPr>
            <p:cNvSpPr/>
            <p:nvPr/>
          </p:nvSpPr>
          <p:spPr>
            <a:xfrm>
              <a:off x="8498139" y="3747026"/>
              <a:ext cx="367624" cy="861121"/>
            </a:xfrm>
            <a:custGeom>
              <a:avLst/>
              <a:gdLst>
                <a:gd name="connsiteX0" fmla="*/ 99918 w 367624"/>
                <a:gd name="connsiteY0" fmla="*/ 0 h 861121"/>
                <a:gd name="connsiteX1" fmla="*/ 365178 w 367624"/>
                <a:gd name="connsiteY1" fmla="*/ 473978 h 861121"/>
                <a:gd name="connsiteX2" fmla="*/ 57218 w 367624"/>
                <a:gd name="connsiteY2" fmla="*/ 860669 h 861121"/>
                <a:gd name="connsiteX3" fmla="*/ 99918 w 367624"/>
                <a:gd name="connsiteY3" fmla="*/ 0 h 861121"/>
              </a:gdLst>
              <a:ahLst/>
              <a:cxnLst>
                <a:cxn ang="0">
                  <a:pos x="connsiteX0" y="connsiteY0"/>
                </a:cxn>
                <a:cxn ang="0">
                  <a:pos x="connsiteX1" y="connsiteY1"/>
                </a:cxn>
                <a:cxn ang="0">
                  <a:pos x="connsiteX2" y="connsiteY2"/>
                </a:cxn>
                <a:cxn ang="0">
                  <a:pos x="connsiteX3" y="connsiteY3"/>
                </a:cxn>
              </a:cxnLst>
              <a:rect l="l" t="t" r="r" b="b"/>
              <a:pathLst>
                <a:path w="367624" h="861121">
                  <a:moveTo>
                    <a:pt x="99918" y="0"/>
                  </a:moveTo>
                  <a:cubicBezTo>
                    <a:pt x="99918" y="0"/>
                    <a:pt x="325834" y="312951"/>
                    <a:pt x="365178" y="473978"/>
                  </a:cubicBezTo>
                  <a:cubicBezTo>
                    <a:pt x="391059" y="579973"/>
                    <a:pt x="206375" y="818556"/>
                    <a:pt x="57218" y="860669"/>
                  </a:cubicBezTo>
                  <a:cubicBezTo>
                    <a:pt x="-24196" y="883696"/>
                    <a:pt x="-26168" y="21098"/>
                    <a:pt x="99918" y="0"/>
                  </a:cubicBezTo>
                  <a:close/>
                </a:path>
              </a:pathLst>
            </a:custGeom>
            <a:solidFill>
              <a:srgbClr val="54A7CD"/>
            </a:solidFill>
            <a:ln w="4191"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E8811E7E-4109-4E8A-8FCC-FD62C1E22CA6}"/>
                </a:ext>
              </a:extLst>
            </p:cNvPr>
            <p:cNvSpPr/>
            <p:nvPr/>
          </p:nvSpPr>
          <p:spPr>
            <a:xfrm>
              <a:off x="8498139" y="3747026"/>
              <a:ext cx="367624" cy="861121"/>
            </a:xfrm>
            <a:custGeom>
              <a:avLst/>
              <a:gdLst>
                <a:gd name="connsiteX0" fmla="*/ 99918 w 367624"/>
                <a:gd name="connsiteY0" fmla="*/ 0 h 861121"/>
                <a:gd name="connsiteX1" fmla="*/ 365178 w 367624"/>
                <a:gd name="connsiteY1" fmla="*/ 473978 h 861121"/>
                <a:gd name="connsiteX2" fmla="*/ 57218 w 367624"/>
                <a:gd name="connsiteY2" fmla="*/ 860669 h 861121"/>
                <a:gd name="connsiteX3" fmla="*/ 99918 w 367624"/>
                <a:gd name="connsiteY3" fmla="*/ 0 h 861121"/>
              </a:gdLst>
              <a:ahLst/>
              <a:cxnLst>
                <a:cxn ang="0">
                  <a:pos x="connsiteX0" y="connsiteY0"/>
                </a:cxn>
                <a:cxn ang="0">
                  <a:pos x="connsiteX1" y="connsiteY1"/>
                </a:cxn>
                <a:cxn ang="0">
                  <a:pos x="connsiteX2" y="connsiteY2"/>
                </a:cxn>
                <a:cxn ang="0">
                  <a:pos x="connsiteX3" y="connsiteY3"/>
                </a:cxn>
              </a:cxnLst>
              <a:rect l="l" t="t" r="r" b="b"/>
              <a:pathLst>
                <a:path w="367624" h="861121">
                  <a:moveTo>
                    <a:pt x="99918" y="0"/>
                  </a:moveTo>
                  <a:cubicBezTo>
                    <a:pt x="99918" y="0"/>
                    <a:pt x="325834" y="312951"/>
                    <a:pt x="365178" y="473978"/>
                  </a:cubicBezTo>
                  <a:cubicBezTo>
                    <a:pt x="391059" y="579973"/>
                    <a:pt x="206375" y="818556"/>
                    <a:pt x="57218" y="860669"/>
                  </a:cubicBezTo>
                  <a:cubicBezTo>
                    <a:pt x="-24196" y="883696"/>
                    <a:pt x="-26168" y="21098"/>
                    <a:pt x="99918" y="0"/>
                  </a:cubicBezTo>
                  <a:close/>
                </a:path>
              </a:pathLst>
            </a:custGeom>
            <a:solidFill>
              <a:srgbClr val="171A20"/>
            </a:solidFill>
            <a:ln w="4191" cap="flat">
              <a:noFill/>
              <a:prstDash val="solid"/>
              <a:miter/>
            </a:ln>
          </p:spPr>
          <p:txBody>
            <a:bodyPr rtlCol="0" anchor="ctr"/>
            <a:lstStyle/>
            <a:p>
              <a:endParaRPr lang="en-IN"/>
            </a:p>
          </p:txBody>
        </p:sp>
        <p:sp>
          <p:nvSpPr>
            <p:cNvPr id="134" name="Freeform: Shape 133">
              <a:extLst>
                <a:ext uri="{FF2B5EF4-FFF2-40B4-BE49-F238E27FC236}">
                  <a16:creationId xmlns:a16="http://schemas.microsoft.com/office/drawing/2014/main" id="{4A5757A5-C8DB-4331-96F2-9186D83A77EC}"/>
                </a:ext>
              </a:extLst>
            </p:cNvPr>
            <p:cNvSpPr/>
            <p:nvPr/>
          </p:nvSpPr>
          <p:spPr>
            <a:xfrm>
              <a:off x="7315884" y="3440534"/>
              <a:ext cx="1439089" cy="1894976"/>
            </a:xfrm>
            <a:custGeom>
              <a:avLst/>
              <a:gdLst>
                <a:gd name="connsiteX0" fmla="*/ 1182219 w 1439089"/>
                <a:gd name="connsiteY0" fmla="*/ 38547 h 1894976"/>
                <a:gd name="connsiteX1" fmla="*/ 1439090 w 1439089"/>
                <a:gd name="connsiteY1" fmla="*/ 901229 h 1894976"/>
                <a:gd name="connsiteX2" fmla="*/ 1135282 w 1439089"/>
                <a:gd name="connsiteY2" fmla="*/ 1850653 h 1894976"/>
                <a:gd name="connsiteX3" fmla="*/ 215220 w 1439089"/>
                <a:gd name="connsiteY3" fmla="*/ 1774565 h 1894976"/>
                <a:gd name="connsiteX4" fmla="*/ 0 w 1439089"/>
                <a:gd name="connsiteY4" fmla="*/ 915029 h 1894976"/>
                <a:gd name="connsiteX5" fmla="*/ 285939 w 1439089"/>
                <a:gd name="connsiteY5" fmla="*/ 29110 h 1894976"/>
                <a:gd name="connsiteX6" fmla="*/ 407579 w 1439089"/>
                <a:gd name="connsiteY6" fmla="*/ 0 h 1894976"/>
                <a:gd name="connsiteX7" fmla="*/ 948166 w 1439089"/>
                <a:gd name="connsiteY7" fmla="*/ 772836 h 1894976"/>
                <a:gd name="connsiteX8" fmla="*/ 1053909 w 1439089"/>
                <a:gd name="connsiteY8" fmla="*/ 21434 h 189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9089" h="1894976">
                  <a:moveTo>
                    <a:pt x="1182219" y="38547"/>
                  </a:moveTo>
                  <a:cubicBezTo>
                    <a:pt x="1182219" y="38547"/>
                    <a:pt x="1388043" y="458794"/>
                    <a:pt x="1439090" y="901229"/>
                  </a:cubicBezTo>
                  <a:cubicBezTo>
                    <a:pt x="1384561" y="1264263"/>
                    <a:pt x="1268080" y="1811435"/>
                    <a:pt x="1135282" y="1850653"/>
                  </a:cubicBezTo>
                  <a:cubicBezTo>
                    <a:pt x="685171" y="1983786"/>
                    <a:pt x="215220" y="1774565"/>
                    <a:pt x="215220" y="1774565"/>
                  </a:cubicBezTo>
                  <a:lnTo>
                    <a:pt x="0" y="915029"/>
                  </a:lnTo>
                  <a:cubicBezTo>
                    <a:pt x="578212" y="689911"/>
                    <a:pt x="285939" y="29110"/>
                    <a:pt x="285939" y="29110"/>
                  </a:cubicBezTo>
                  <a:lnTo>
                    <a:pt x="407579" y="0"/>
                  </a:lnTo>
                  <a:lnTo>
                    <a:pt x="948166" y="772836"/>
                  </a:lnTo>
                  <a:lnTo>
                    <a:pt x="1053909" y="21434"/>
                  </a:lnTo>
                  <a:close/>
                </a:path>
              </a:pathLst>
            </a:custGeom>
            <a:solidFill>
              <a:srgbClr val="171A20"/>
            </a:solidFill>
            <a:ln w="4191" cap="flat">
              <a:noFill/>
              <a:prstDash val="solid"/>
              <a:miter/>
            </a:ln>
          </p:spPr>
          <p:txBody>
            <a:bodyPr rtlCol="0" anchor="ctr"/>
            <a:lstStyle/>
            <a:p>
              <a:endParaRPr lang="en-IN"/>
            </a:p>
          </p:txBody>
        </p:sp>
        <p:sp>
          <p:nvSpPr>
            <p:cNvPr id="135" name="Freeform: Shape 134">
              <a:extLst>
                <a:ext uri="{FF2B5EF4-FFF2-40B4-BE49-F238E27FC236}">
                  <a16:creationId xmlns:a16="http://schemas.microsoft.com/office/drawing/2014/main" id="{27193649-2685-4A1F-9FA3-6487F00B6985}"/>
                </a:ext>
              </a:extLst>
            </p:cNvPr>
            <p:cNvSpPr/>
            <p:nvPr/>
          </p:nvSpPr>
          <p:spPr>
            <a:xfrm>
              <a:off x="7669354" y="3440534"/>
              <a:ext cx="594737" cy="772835"/>
            </a:xfrm>
            <a:custGeom>
              <a:avLst/>
              <a:gdLst>
                <a:gd name="connsiteX0" fmla="*/ 54109 w 594737"/>
                <a:gd name="connsiteY0" fmla="*/ 0 h 772835"/>
                <a:gd name="connsiteX1" fmla="*/ 594738 w 594737"/>
                <a:gd name="connsiteY1" fmla="*/ 772836 h 772835"/>
                <a:gd name="connsiteX2" fmla="*/ 594738 w 594737"/>
                <a:gd name="connsiteY2" fmla="*/ 772836 h 772835"/>
                <a:gd name="connsiteX3" fmla="*/ 205908 w 594737"/>
                <a:gd name="connsiteY3" fmla="*/ 667596 h 772835"/>
                <a:gd name="connsiteX4" fmla="*/ 185271 w 594737"/>
                <a:gd name="connsiteY4" fmla="*/ 567473 h 772835"/>
                <a:gd name="connsiteX5" fmla="*/ 238667 w 594737"/>
                <a:gd name="connsiteY5" fmla="*/ 463114 h 772835"/>
                <a:gd name="connsiteX6" fmla="*/ 167360 w 594737"/>
                <a:gd name="connsiteY6" fmla="*/ 442142 h 772835"/>
                <a:gd name="connsiteX7" fmla="*/ 58304 w 594737"/>
                <a:gd name="connsiteY7" fmla="*/ 354854 h 772835"/>
                <a:gd name="connsiteX8" fmla="*/ 0 w 594737"/>
                <a:gd name="connsiteY8" fmla="*/ 13087 h 772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4737" h="772835">
                  <a:moveTo>
                    <a:pt x="54109" y="0"/>
                  </a:moveTo>
                  <a:lnTo>
                    <a:pt x="594738" y="772836"/>
                  </a:lnTo>
                  <a:lnTo>
                    <a:pt x="594738" y="772836"/>
                  </a:lnTo>
                  <a:lnTo>
                    <a:pt x="205908" y="667596"/>
                  </a:lnTo>
                  <a:cubicBezTo>
                    <a:pt x="205908" y="667596"/>
                    <a:pt x="149408" y="619737"/>
                    <a:pt x="185271" y="567473"/>
                  </a:cubicBezTo>
                  <a:lnTo>
                    <a:pt x="238667" y="463114"/>
                  </a:lnTo>
                  <a:lnTo>
                    <a:pt x="167360" y="442142"/>
                  </a:lnTo>
                  <a:cubicBezTo>
                    <a:pt x="167360" y="442142"/>
                    <a:pt x="73865" y="431068"/>
                    <a:pt x="58304" y="354854"/>
                  </a:cubicBezTo>
                  <a:lnTo>
                    <a:pt x="0" y="13087"/>
                  </a:lnTo>
                  <a:close/>
                </a:path>
              </a:pathLst>
            </a:custGeom>
            <a:solidFill>
              <a:srgbClr val="2B2F38"/>
            </a:solidFill>
            <a:ln w="4191"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8056AEF0-0647-44BC-AADB-941D8AC1D96F}"/>
                </a:ext>
              </a:extLst>
            </p:cNvPr>
            <p:cNvSpPr/>
            <p:nvPr/>
          </p:nvSpPr>
          <p:spPr>
            <a:xfrm>
              <a:off x="8263924" y="3463101"/>
              <a:ext cx="251555" cy="750269"/>
            </a:xfrm>
            <a:custGeom>
              <a:avLst/>
              <a:gdLst>
                <a:gd name="connsiteX0" fmla="*/ 103856 w 251555"/>
                <a:gd name="connsiteY0" fmla="*/ 0 h 750269"/>
                <a:gd name="connsiteX1" fmla="*/ 0 w 251555"/>
                <a:gd name="connsiteY1" fmla="*/ 750269 h 750269"/>
                <a:gd name="connsiteX2" fmla="*/ 0 w 251555"/>
                <a:gd name="connsiteY2" fmla="*/ 750269 h 750269"/>
                <a:gd name="connsiteX3" fmla="*/ 211235 w 251555"/>
                <a:gd name="connsiteY3" fmla="*/ 554051 h 750269"/>
                <a:gd name="connsiteX4" fmla="*/ 216772 w 251555"/>
                <a:gd name="connsiteY4" fmla="*/ 448098 h 750269"/>
                <a:gd name="connsiteX5" fmla="*/ 116104 w 251555"/>
                <a:gd name="connsiteY5" fmla="*/ 416891 h 750269"/>
                <a:gd name="connsiteX6" fmla="*/ 234137 w 251555"/>
                <a:gd name="connsiteY6" fmla="*/ 310770 h 750269"/>
                <a:gd name="connsiteX7" fmla="*/ 234137 w 251555"/>
                <a:gd name="connsiteY7" fmla="*/ 217275 h 750269"/>
                <a:gd name="connsiteX8" fmla="*/ 163250 w 251555"/>
                <a:gd name="connsiteY8" fmla="*/ 6543 h 750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555" h="750269">
                  <a:moveTo>
                    <a:pt x="103856" y="0"/>
                  </a:moveTo>
                  <a:lnTo>
                    <a:pt x="0" y="750269"/>
                  </a:lnTo>
                  <a:lnTo>
                    <a:pt x="0" y="750269"/>
                  </a:lnTo>
                  <a:lnTo>
                    <a:pt x="211235" y="554051"/>
                  </a:lnTo>
                  <a:cubicBezTo>
                    <a:pt x="211235" y="554051"/>
                    <a:pt x="298145" y="483416"/>
                    <a:pt x="216772" y="448098"/>
                  </a:cubicBezTo>
                  <a:lnTo>
                    <a:pt x="116104" y="416891"/>
                  </a:lnTo>
                  <a:lnTo>
                    <a:pt x="234137" y="310770"/>
                  </a:lnTo>
                  <a:cubicBezTo>
                    <a:pt x="234137" y="310770"/>
                    <a:pt x="258717" y="278347"/>
                    <a:pt x="234137" y="217275"/>
                  </a:cubicBezTo>
                  <a:lnTo>
                    <a:pt x="163250" y="6543"/>
                  </a:lnTo>
                  <a:close/>
                </a:path>
              </a:pathLst>
            </a:custGeom>
            <a:solidFill>
              <a:srgbClr val="2B2F38"/>
            </a:solidFill>
            <a:ln w="4191"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613087A6-6B6D-435B-8A0B-8CB921925F5F}"/>
                </a:ext>
              </a:extLst>
            </p:cNvPr>
            <p:cNvSpPr/>
            <p:nvPr/>
          </p:nvSpPr>
          <p:spPr>
            <a:xfrm>
              <a:off x="8044174" y="3584447"/>
              <a:ext cx="113209" cy="289881"/>
            </a:xfrm>
            <a:custGeom>
              <a:avLst/>
              <a:gdLst>
                <a:gd name="connsiteX0" fmla="*/ 113209 w 113209"/>
                <a:gd name="connsiteY0" fmla="*/ 0 h 289881"/>
                <a:gd name="connsiteX1" fmla="*/ 106750 w 113209"/>
                <a:gd name="connsiteY1" fmla="*/ 289882 h 289881"/>
                <a:gd name="connsiteX2" fmla="*/ 0 w 113209"/>
                <a:gd name="connsiteY2" fmla="*/ 185522 h 289881"/>
                <a:gd name="connsiteX3" fmla="*/ 113209 w 113209"/>
                <a:gd name="connsiteY3" fmla="*/ 0 h 289881"/>
              </a:gdLst>
              <a:ahLst/>
              <a:cxnLst>
                <a:cxn ang="0">
                  <a:pos x="connsiteX0" y="connsiteY0"/>
                </a:cxn>
                <a:cxn ang="0">
                  <a:pos x="connsiteX1" y="connsiteY1"/>
                </a:cxn>
                <a:cxn ang="0">
                  <a:pos x="connsiteX2" y="connsiteY2"/>
                </a:cxn>
                <a:cxn ang="0">
                  <a:pos x="connsiteX3" y="connsiteY3"/>
                </a:cxn>
              </a:cxnLst>
              <a:rect l="l" t="t" r="r" b="b"/>
              <a:pathLst>
                <a:path w="113209" h="289881">
                  <a:moveTo>
                    <a:pt x="113209" y="0"/>
                  </a:moveTo>
                  <a:lnTo>
                    <a:pt x="106750" y="289882"/>
                  </a:lnTo>
                  <a:lnTo>
                    <a:pt x="0" y="185522"/>
                  </a:lnTo>
                  <a:lnTo>
                    <a:pt x="113209" y="0"/>
                  </a:lnTo>
                  <a:close/>
                </a:path>
              </a:pathLst>
            </a:custGeom>
            <a:solidFill>
              <a:srgbClr val="7785B1"/>
            </a:solidFill>
            <a:ln w="4191"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D98D2E97-0E61-4EE6-8525-4A0AECDE6883}"/>
                </a:ext>
              </a:extLst>
            </p:cNvPr>
            <p:cNvSpPr/>
            <p:nvPr/>
          </p:nvSpPr>
          <p:spPr>
            <a:xfrm>
              <a:off x="7601823" y="3313273"/>
              <a:ext cx="555602" cy="537273"/>
            </a:xfrm>
            <a:custGeom>
              <a:avLst/>
              <a:gdLst>
                <a:gd name="connsiteX0" fmla="*/ 555603 w 555602"/>
                <a:gd name="connsiteY0" fmla="*/ 264631 h 537273"/>
                <a:gd name="connsiteX1" fmla="*/ 151463 w 555602"/>
                <a:gd name="connsiteY1" fmla="*/ 0 h 537273"/>
                <a:gd name="connsiteX2" fmla="*/ 0 w 555602"/>
                <a:gd name="connsiteY2" fmla="*/ 156371 h 537273"/>
                <a:gd name="connsiteX3" fmla="*/ 392941 w 555602"/>
                <a:gd name="connsiteY3" fmla="*/ 537273 h 537273"/>
                <a:gd name="connsiteX4" fmla="*/ 555603 w 555602"/>
                <a:gd name="connsiteY4" fmla="*/ 271007 h 537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602" h="537273">
                  <a:moveTo>
                    <a:pt x="555603" y="264631"/>
                  </a:moveTo>
                  <a:cubicBezTo>
                    <a:pt x="555603" y="264631"/>
                    <a:pt x="231788" y="132043"/>
                    <a:pt x="151463" y="0"/>
                  </a:cubicBezTo>
                  <a:lnTo>
                    <a:pt x="0" y="156371"/>
                  </a:lnTo>
                  <a:lnTo>
                    <a:pt x="392941" y="537273"/>
                  </a:lnTo>
                  <a:lnTo>
                    <a:pt x="555603" y="271007"/>
                  </a:lnTo>
                </a:path>
              </a:pathLst>
            </a:custGeom>
            <a:solidFill>
              <a:srgbClr val="D7CEE2"/>
            </a:solidFill>
            <a:ln w="4191"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8355C7A1-A49C-472D-A3F5-36FEB78DC233}"/>
                </a:ext>
              </a:extLst>
            </p:cNvPr>
            <p:cNvSpPr/>
            <p:nvPr/>
          </p:nvSpPr>
          <p:spPr>
            <a:xfrm>
              <a:off x="8260401" y="3368683"/>
              <a:ext cx="185271" cy="418484"/>
            </a:xfrm>
            <a:custGeom>
              <a:avLst/>
              <a:gdLst>
                <a:gd name="connsiteX0" fmla="*/ 185271 w 185271"/>
                <a:gd name="connsiteY0" fmla="*/ 223986 h 418484"/>
                <a:gd name="connsiteX1" fmla="*/ 0 w 185271"/>
                <a:gd name="connsiteY1" fmla="*/ 0 h 418484"/>
                <a:gd name="connsiteX2" fmla="*/ 20092 w 185271"/>
                <a:gd name="connsiteY2" fmla="*/ 418485 h 418484"/>
                <a:gd name="connsiteX3" fmla="*/ 185271 w 185271"/>
                <a:gd name="connsiteY3" fmla="*/ 223986 h 418484"/>
              </a:gdLst>
              <a:ahLst/>
              <a:cxnLst>
                <a:cxn ang="0">
                  <a:pos x="connsiteX0" y="connsiteY0"/>
                </a:cxn>
                <a:cxn ang="0">
                  <a:pos x="connsiteX1" y="connsiteY1"/>
                </a:cxn>
                <a:cxn ang="0">
                  <a:pos x="connsiteX2" y="connsiteY2"/>
                </a:cxn>
                <a:cxn ang="0">
                  <a:pos x="connsiteX3" y="connsiteY3"/>
                </a:cxn>
              </a:cxnLst>
              <a:rect l="l" t="t" r="r" b="b"/>
              <a:pathLst>
                <a:path w="185271" h="418484">
                  <a:moveTo>
                    <a:pt x="185271" y="223986"/>
                  </a:moveTo>
                  <a:cubicBezTo>
                    <a:pt x="185271" y="223986"/>
                    <a:pt x="153896" y="102597"/>
                    <a:pt x="0" y="0"/>
                  </a:cubicBezTo>
                  <a:lnTo>
                    <a:pt x="20092" y="418485"/>
                  </a:lnTo>
                  <a:cubicBezTo>
                    <a:pt x="20092" y="418485"/>
                    <a:pt x="105492" y="204440"/>
                    <a:pt x="185271" y="223986"/>
                  </a:cubicBezTo>
                  <a:close/>
                </a:path>
              </a:pathLst>
            </a:custGeom>
            <a:solidFill>
              <a:srgbClr val="D7CEE2"/>
            </a:solidFill>
            <a:ln w="4191"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196292BB-B2D5-4DA9-8EB0-A136AB1D982F}"/>
                </a:ext>
              </a:extLst>
            </p:cNvPr>
            <p:cNvSpPr/>
            <p:nvPr/>
          </p:nvSpPr>
          <p:spPr>
            <a:xfrm>
              <a:off x="8322437" y="3591338"/>
              <a:ext cx="137201" cy="195829"/>
            </a:xfrm>
            <a:custGeom>
              <a:avLst/>
              <a:gdLst>
                <a:gd name="connsiteX0" fmla="*/ 137202 w 137201"/>
                <a:gd name="connsiteY0" fmla="*/ 195829 h 195829"/>
                <a:gd name="connsiteX1" fmla="*/ 123234 w 137201"/>
                <a:gd name="connsiteY1" fmla="*/ 1330 h 195829"/>
                <a:gd name="connsiteX2" fmla="*/ 0 w 137201"/>
                <a:gd name="connsiteY2" fmla="*/ 109506 h 195829"/>
              </a:gdLst>
              <a:ahLst/>
              <a:cxnLst>
                <a:cxn ang="0">
                  <a:pos x="connsiteX0" y="connsiteY0"/>
                </a:cxn>
                <a:cxn ang="0">
                  <a:pos x="connsiteX1" y="connsiteY1"/>
                </a:cxn>
                <a:cxn ang="0">
                  <a:pos x="connsiteX2" y="connsiteY2"/>
                </a:cxn>
              </a:cxnLst>
              <a:rect l="l" t="t" r="r" b="b"/>
              <a:pathLst>
                <a:path w="137201" h="195829">
                  <a:moveTo>
                    <a:pt x="137202" y="195829"/>
                  </a:moveTo>
                  <a:lnTo>
                    <a:pt x="123234" y="1330"/>
                  </a:lnTo>
                  <a:cubicBezTo>
                    <a:pt x="76214" y="-10204"/>
                    <a:pt x="34227" y="55565"/>
                    <a:pt x="0" y="109506"/>
                  </a:cubicBezTo>
                  <a:close/>
                </a:path>
              </a:pathLst>
            </a:custGeom>
            <a:solidFill>
              <a:srgbClr val="7785B1"/>
            </a:solidFill>
            <a:ln w="4191"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6AD3BB26-2FCA-47FE-8391-488C5ED10370}"/>
                </a:ext>
              </a:extLst>
            </p:cNvPr>
            <p:cNvSpPr/>
            <p:nvPr/>
          </p:nvSpPr>
          <p:spPr>
            <a:xfrm>
              <a:off x="7065221" y="5994149"/>
              <a:ext cx="1831359" cy="865150"/>
            </a:xfrm>
            <a:custGeom>
              <a:avLst/>
              <a:gdLst>
                <a:gd name="connsiteX0" fmla="*/ 1831359 w 1831359"/>
                <a:gd name="connsiteY0" fmla="*/ 865151 h 865150"/>
                <a:gd name="connsiteX1" fmla="*/ 1583884 w 1831359"/>
                <a:gd name="connsiteY1" fmla="*/ 15178 h 865150"/>
                <a:gd name="connsiteX2" fmla="*/ 18162 w 1831359"/>
                <a:gd name="connsiteY2" fmla="*/ 435928 h 865150"/>
                <a:gd name="connsiteX3" fmla="*/ 0 w 1831359"/>
                <a:gd name="connsiteY3" fmla="*/ 865151 h 865150"/>
              </a:gdLst>
              <a:ahLst/>
              <a:cxnLst>
                <a:cxn ang="0">
                  <a:pos x="connsiteX0" y="connsiteY0"/>
                </a:cxn>
                <a:cxn ang="0">
                  <a:pos x="connsiteX1" y="connsiteY1"/>
                </a:cxn>
                <a:cxn ang="0">
                  <a:pos x="connsiteX2" y="connsiteY2"/>
                </a:cxn>
                <a:cxn ang="0">
                  <a:pos x="connsiteX3" y="connsiteY3"/>
                </a:cxn>
              </a:cxnLst>
              <a:rect l="l" t="t" r="r" b="b"/>
              <a:pathLst>
                <a:path w="1831359" h="865150">
                  <a:moveTo>
                    <a:pt x="1831359" y="865151"/>
                  </a:moveTo>
                  <a:cubicBezTo>
                    <a:pt x="1770119" y="522964"/>
                    <a:pt x="1689501" y="209635"/>
                    <a:pt x="1583884" y="15178"/>
                  </a:cubicBezTo>
                  <a:cubicBezTo>
                    <a:pt x="1583884" y="15178"/>
                    <a:pt x="87959" y="-123240"/>
                    <a:pt x="18162" y="435928"/>
                  </a:cubicBezTo>
                  <a:lnTo>
                    <a:pt x="0" y="865151"/>
                  </a:lnTo>
                  <a:close/>
                </a:path>
              </a:pathLst>
            </a:custGeom>
            <a:solidFill>
              <a:srgbClr val="171A20"/>
            </a:solidFill>
            <a:ln w="4191"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8BA63653-0946-4449-9DFC-97CF6D5E35C9}"/>
                </a:ext>
              </a:extLst>
            </p:cNvPr>
            <p:cNvSpPr/>
            <p:nvPr/>
          </p:nvSpPr>
          <p:spPr>
            <a:xfrm>
              <a:off x="6978031" y="3465575"/>
              <a:ext cx="795554" cy="1833204"/>
            </a:xfrm>
            <a:custGeom>
              <a:avLst/>
              <a:gdLst>
                <a:gd name="connsiteX0" fmla="*/ 235172 w 795554"/>
                <a:gd name="connsiteY0" fmla="*/ 154987 h 1833204"/>
                <a:gd name="connsiteX1" fmla="*/ 126660 w 795554"/>
                <a:gd name="connsiteY1" fmla="*/ 397303 h 1833204"/>
                <a:gd name="connsiteX2" fmla="*/ 64079 w 795554"/>
                <a:gd name="connsiteY2" fmla="*/ 1704014 h 1833204"/>
                <a:gd name="connsiteX3" fmla="*/ 267805 w 795554"/>
                <a:gd name="connsiteY3" fmla="*/ 1833204 h 1833204"/>
                <a:gd name="connsiteX4" fmla="*/ 733813 w 795554"/>
                <a:gd name="connsiteY4" fmla="*/ 712142 h 1833204"/>
                <a:gd name="connsiteX5" fmla="*/ 616913 w 795554"/>
                <a:gd name="connsiteY5" fmla="*/ 0 h 1833204"/>
                <a:gd name="connsiteX6" fmla="*/ 352660 w 795554"/>
                <a:gd name="connsiteY6" fmla="*/ 67532 h 1833204"/>
                <a:gd name="connsiteX7" fmla="*/ 235172 w 795554"/>
                <a:gd name="connsiteY7" fmla="*/ 154987 h 183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5554" h="1833204">
                  <a:moveTo>
                    <a:pt x="235172" y="154987"/>
                  </a:moveTo>
                  <a:cubicBezTo>
                    <a:pt x="235172" y="154987"/>
                    <a:pt x="175065" y="217652"/>
                    <a:pt x="126660" y="397303"/>
                  </a:cubicBezTo>
                  <a:cubicBezTo>
                    <a:pt x="126660" y="397303"/>
                    <a:pt x="-110371" y="1263718"/>
                    <a:pt x="64079" y="1704014"/>
                  </a:cubicBezTo>
                  <a:cubicBezTo>
                    <a:pt x="64079" y="1704014"/>
                    <a:pt x="121082" y="1793399"/>
                    <a:pt x="267805" y="1833204"/>
                  </a:cubicBezTo>
                  <a:lnTo>
                    <a:pt x="733813" y="712142"/>
                  </a:lnTo>
                  <a:cubicBezTo>
                    <a:pt x="733813" y="712142"/>
                    <a:pt x="932549" y="242736"/>
                    <a:pt x="616913" y="0"/>
                  </a:cubicBezTo>
                  <a:lnTo>
                    <a:pt x="352660" y="67532"/>
                  </a:lnTo>
                  <a:cubicBezTo>
                    <a:pt x="352660" y="67532"/>
                    <a:pt x="275649" y="96557"/>
                    <a:pt x="235172" y="154987"/>
                  </a:cubicBezTo>
                  <a:close/>
                </a:path>
              </a:pathLst>
            </a:custGeom>
            <a:solidFill>
              <a:srgbClr val="A09FC2"/>
            </a:solidFill>
            <a:ln w="4191"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344BB847-FED4-485C-991C-DC6AB873BD0F}"/>
                </a:ext>
              </a:extLst>
            </p:cNvPr>
            <p:cNvSpPr/>
            <p:nvPr/>
          </p:nvSpPr>
          <p:spPr>
            <a:xfrm>
              <a:off x="7063091" y="4400762"/>
              <a:ext cx="560291" cy="279219"/>
            </a:xfrm>
            <a:custGeom>
              <a:avLst/>
              <a:gdLst>
                <a:gd name="connsiteX0" fmla="*/ 560292 w 560291"/>
                <a:gd name="connsiteY0" fmla="*/ 156347 h 279219"/>
                <a:gd name="connsiteX1" fmla="*/ 393812 w 560291"/>
                <a:gd name="connsiteY1" fmla="*/ 24891 h 279219"/>
                <a:gd name="connsiteX2" fmla="*/ 18279 w 560291"/>
                <a:gd name="connsiteY2" fmla="*/ 3919 h 279219"/>
                <a:gd name="connsiteX3" fmla="*/ 292851 w 560291"/>
                <a:gd name="connsiteY3" fmla="*/ 70234 h 279219"/>
                <a:gd name="connsiteX4" fmla="*/ 117 w 560291"/>
                <a:gd name="connsiteY4" fmla="*/ 193678 h 279219"/>
                <a:gd name="connsiteX5" fmla="*/ 191344 w 560291"/>
                <a:gd name="connsiteY5" fmla="*/ 163981 h 279219"/>
                <a:gd name="connsiteX6" fmla="*/ 283623 w 560291"/>
                <a:gd name="connsiteY6" fmla="*/ 157228 h 279219"/>
                <a:gd name="connsiteX7" fmla="*/ 69284 w 560291"/>
                <a:gd name="connsiteY7" fmla="*/ 264229 h 279219"/>
                <a:gd name="connsiteX8" fmla="*/ 272801 w 560291"/>
                <a:gd name="connsiteY8" fmla="*/ 251981 h 279219"/>
                <a:gd name="connsiteX9" fmla="*/ 468558 w 560291"/>
                <a:gd name="connsiteY9" fmla="*/ 273457 h 2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0291" h="279219">
                  <a:moveTo>
                    <a:pt x="560292" y="156347"/>
                  </a:moveTo>
                  <a:lnTo>
                    <a:pt x="393812" y="24891"/>
                  </a:lnTo>
                  <a:cubicBezTo>
                    <a:pt x="393812" y="24891"/>
                    <a:pt x="143359" y="-11811"/>
                    <a:pt x="18279" y="3919"/>
                  </a:cubicBezTo>
                  <a:cubicBezTo>
                    <a:pt x="18279" y="3919"/>
                    <a:pt x="-23162" y="61384"/>
                    <a:pt x="292851" y="70234"/>
                  </a:cubicBezTo>
                  <a:cubicBezTo>
                    <a:pt x="292851" y="70234"/>
                    <a:pt x="71214" y="140953"/>
                    <a:pt x="117" y="193678"/>
                  </a:cubicBezTo>
                  <a:cubicBezTo>
                    <a:pt x="117" y="193678"/>
                    <a:pt x="-11292" y="259238"/>
                    <a:pt x="191344" y="163981"/>
                  </a:cubicBezTo>
                  <a:lnTo>
                    <a:pt x="283623" y="157228"/>
                  </a:lnTo>
                  <a:lnTo>
                    <a:pt x="69284" y="264229"/>
                  </a:lnTo>
                  <a:cubicBezTo>
                    <a:pt x="69284" y="264229"/>
                    <a:pt x="77673" y="305042"/>
                    <a:pt x="272801" y="251981"/>
                  </a:cubicBezTo>
                  <a:lnTo>
                    <a:pt x="468558" y="273457"/>
                  </a:lnTo>
                  <a:close/>
                </a:path>
              </a:pathLst>
            </a:custGeom>
            <a:solidFill>
              <a:srgbClr val="F5A987"/>
            </a:solidFill>
            <a:ln w="4191"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A7F16606-D82C-4AF3-A8E5-D4E495F06C1C}"/>
                </a:ext>
              </a:extLst>
            </p:cNvPr>
            <p:cNvSpPr/>
            <p:nvPr/>
          </p:nvSpPr>
          <p:spPr>
            <a:xfrm>
              <a:off x="7528681" y="4453295"/>
              <a:ext cx="1657755" cy="746544"/>
            </a:xfrm>
            <a:custGeom>
              <a:avLst/>
              <a:gdLst>
                <a:gd name="connsiteX0" fmla="*/ 1160146 w 1657755"/>
                <a:gd name="connsiteY0" fmla="*/ 128226 h 746544"/>
                <a:gd name="connsiteX1" fmla="*/ 87907 w 1657755"/>
                <a:gd name="connsiteY1" fmla="*/ 0 h 746544"/>
                <a:gd name="connsiteX2" fmla="*/ 5611 w 1657755"/>
                <a:gd name="connsiteY2" fmla="*/ 308799 h 746544"/>
                <a:gd name="connsiteX3" fmla="*/ 1375323 w 1657755"/>
                <a:gd name="connsiteY3" fmla="*/ 743223 h 746544"/>
                <a:gd name="connsiteX4" fmla="*/ 1641716 w 1657755"/>
                <a:gd name="connsiteY4" fmla="*/ 371591 h 746544"/>
                <a:gd name="connsiteX5" fmla="*/ 1160146 w 1657755"/>
                <a:gd name="connsiteY5" fmla="*/ 128226 h 74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7755" h="746544">
                  <a:moveTo>
                    <a:pt x="1160146" y="128226"/>
                  </a:moveTo>
                  <a:lnTo>
                    <a:pt x="87907" y="0"/>
                  </a:lnTo>
                  <a:cubicBezTo>
                    <a:pt x="34259" y="65477"/>
                    <a:pt x="-17375" y="184306"/>
                    <a:pt x="5611" y="308799"/>
                  </a:cubicBezTo>
                  <a:lnTo>
                    <a:pt x="1375323" y="743223"/>
                  </a:lnTo>
                  <a:cubicBezTo>
                    <a:pt x="1375323" y="743223"/>
                    <a:pt x="1737182" y="807398"/>
                    <a:pt x="1641716" y="371591"/>
                  </a:cubicBezTo>
                  <a:cubicBezTo>
                    <a:pt x="1641883" y="371591"/>
                    <a:pt x="1488910" y="149408"/>
                    <a:pt x="1160146" y="128226"/>
                  </a:cubicBezTo>
                  <a:close/>
                </a:path>
              </a:pathLst>
            </a:custGeom>
            <a:solidFill>
              <a:srgbClr val="A09FC2"/>
            </a:solidFill>
            <a:ln w="4191"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316C3C3B-1050-4281-8B6B-DA08253FD286}"/>
                </a:ext>
              </a:extLst>
            </p:cNvPr>
            <p:cNvSpPr/>
            <p:nvPr/>
          </p:nvSpPr>
          <p:spPr>
            <a:xfrm>
              <a:off x="8311867" y="4373323"/>
              <a:ext cx="476159" cy="320316"/>
            </a:xfrm>
            <a:custGeom>
              <a:avLst/>
              <a:gdLst>
                <a:gd name="connsiteX0" fmla="*/ 376959 w 476159"/>
                <a:gd name="connsiteY0" fmla="*/ 208198 h 320316"/>
                <a:gd name="connsiteX1" fmla="*/ 112077 w 476159"/>
                <a:gd name="connsiteY1" fmla="*/ 320317 h 320316"/>
                <a:gd name="connsiteX2" fmla="*/ 0 w 476159"/>
                <a:gd name="connsiteY2" fmla="*/ 126825 h 320316"/>
                <a:gd name="connsiteX3" fmla="*/ 153183 w 476159"/>
                <a:gd name="connsiteY3" fmla="*/ 27499 h 320316"/>
                <a:gd name="connsiteX4" fmla="*/ 258045 w 476159"/>
                <a:gd name="connsiteY4" fmla="*/ 3339 h 320316"/>
                <a:gd name="connsiteX5" fmla="*/ 476159 w 476159"/>
                <a:gd name="connsiteY5" fmla="*/ 195782 h 32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159" h="320316">
                  <a:moveTo>
                    <a:pt x="376959" y="208198"/>
                  </a:moveTo>
                  <a:cubicBezTo>
                    <a:pt x="376959" y="208198"/>
                    <a:pt x="184390" y="311928"/>
                    <a:pt x="112077" y="320317"/>
                  </a:cubicBezTo>
                  <a:lnTo>
                    <a:pt x="0" y="126825"/>
                  </a:lnTo>
                  <a:lnTo>
                    <a:pt x="153183" y="27499"/>
                  </a:lnTo>
                  <a:lnTo>
                    <a:pt x="258045" y="3339"/>
                  </a:lnTo>
                  <a:cubicBezTo>
                    <a:pt x="258045" y="3339"/>
                    <a:pt x="430774" y="-41291"/>
                    <a:pt x="476159" y="195782"/>
                  </a:cubicBezTo>
                  <a:close/>
                </a:path>
              </a:pathLst>
            </a:custGeom>
            <a:solidFill>
              <a:srgbClr val="F5A987"/>
            </a:solidFill>
            <a:ln w="4191"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DC5010D4-DE7A-412B-B751-3004CB4A684A}"/>
                </a:ext>
              </a:extLst>
            </p:cNvPr>
            <p:cNvSpPr/>
            <p:nvPr/>
          </p:nvSpPr>
          <p:spPr>
            <a:xfrm>
              <a:off x="7034360" y="4466256"/>
              <a:ext cx="1410598" cy="838992"/>
            </a:xfrm>
            <a:custGeom>
              <a:avLst/>
              <a:gdLst>
                <a:gd name="connsiteX0" fmla="*/ 231903 w 1410598"/>
                <a:gd name="connsiteY0" fmla="*/ 838438 h 838992"/>
                <a:gd name="connsiteX1" fmla="*/ 11818 w 1410598"/>
                <a:gd name="connsiteY1" fmla="*/ 545620 h 838992"/>
                <a:gd name="connsiteX2" fmla="*/ 309166 w 1410598"/>
                <a:gd name="connsiteY2" fmla="*/ 292272 h 838992"/>
                <a:gd name="connsiteX3" fmla="*/ 1277507 w 1410598"/>
                <a:gd name="connsiteY3" fmla="*/ 0 h 838992"/>
                <a:gd name="connsiteX4" fmla="*/ 1410599 w 1410598"/>
                <a:gd name="connsiteY4" fmla="*/ 260394 h 838992"/>
                <a:gd name="connsiteX5" fmla="*/ 231903 w 1410598"/>
                <a:gd name="connsiteY5" fmla="*/ 838438 h 8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598" h="838992">
                  <a:moveTo>
                    <a:pt x="231903" y="838438"/>
                  </a:moveTo>
                  <a:cubicBezTo>
                    <a:pt x="231903" y="838438"/>
                    <a:pt x="-61711" y="865282"/>
                    <a:pt x="11818" y="545620"/>
                  </a:cubicBezTo>
                  <a:cubicBezTo>
                    <a:pt x="75365" y="365718"/>
                    <a:pt x="309166" y="292272"/>
                    <a:pt x="309166" y="292272"/>
                  </a:cubicBezTo>
                  <a:lnTo>
                    <a:pt x="1277507" y="0"/>
                  </a:lnTo>
                  <a:cubicBezTo>
                    <a:pt x="1277507" y="0"/>
                    <a:pt x="1369786" y="35233"/>
                    <a:pt x="1410599" y="260394"/>
                  </a:cubicBezTo>
                  <a:cubicBezTo>
                    <a:pt x="1410557" y="260394"/>
                    <a:pt x="563730" y="846994"/>
                    <a:pt x="231903" y="838438"/>
                  </a:cubicBezTo>
                  <a:close/>
                </a:path>
              </a:pathLst>
            </a:custGeom>
            <a:solidFill>
              <a:srgbClr val="ABAAC8"/>
            </a:solidFill>
            <a:ln w="4191"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8FE47ACE-61A8-47E6-9652-566408C06D98}"/>
                </a:ext>
              </a:extLst>
            </p:cNvPr>
            <p:cNvSpPr/>
            <p:nvPr/>
          </p:nvSpPr>
          <p:spPr>
            <a:xfrm>
              <a:off x="7188745" y="1904027"/>
              <a:ext cx="834876" cy="1834819"/>
            </a:xfrm>
            <a:custGeom>
              <a:avLst/>
              <a:gdLst>
                <a:gd name="connsiteX0" fmla="*/ 676241 w 834876"/>
                <a:gd name="connsiteY0" fmla="*/ 799618 h 1834819"/>
                <a:gd name="connsiteX1" fmla="*/ 734209 w 834876"/>
                <a:gd name="connsiteY1" fmla="*/ 1618174 h 1834819"/>
                <a:gd name="connsiteX2" fmla="*/ 834877 w 834876"/>
                <a:gd name="connsiteY2" fmla="*/ 1834820 h 1834819"/>
                <a:gd name="connsiteX3" fmla="*/ 2395 w 834876"/>
                <a:gd name="connsiteY3" fmla="*/ 1359668 h 1834819"/>
                <a:gd name="connsiteX4" fmla="*/ 80706 w 834876"/>
                <a:gd name="connsiteY4" fmla="*/ 680159 h 1834819"/>
                <a:gd name="connsiteX5" fmla="*/ 308006 w 834876"/>
                <a:gd name="connsiteY5" fmla="*/ 87309 h 1834819"/>
                <a:gd name="connsiteX6" fmla="*/ 765458 w 834876"/>
                <a:gd name="connsiteY6" fmla="*/ 171870 h 1834819"/>
                <a:gd name="connsiteX7" fmla="*/ 736096 w 834876"/>
                <a:gd name="connsiteY7" fmla="*/ 430545 h 1834819"/>
                <a:gd name="connsiteX8" fmla="*/ 676241 w 834876"/>
                <a:gd name="connsiteY8" fmla="*/ 799618 h 183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4876" h="1834819">
                  <a:moveTo>
                    <a:pt x="676241" y="799618"/>
                  </a:moveTo>
                  <a:cubicBezTo>
                    <a:pt x="640546" y="1075155"/>
                    <a:pt x="635638" y="1352075"/>
                    <a:pt x="734209" y="1618174"/>
                  </a:cubicBezTo>
                  <a:cubicBezTo>
                    <a:pt x="761557" y="1691955"/>
                    <a:pt x="788737" y="1770057"/>
                    <a:pt x="834877" y="1834820"/>
                  </a:cubicBezTo>
                  <a:cubicBezTo>
                    <a:pt x="603508" y="1834820"/>
                    <a:pt x="21145" y="1709530"/>
                    <a:pt x="2395" y="1359668"/>
                  </a:cubicBezTo>
                  <a:cubicBezTo>
                    <a:pt x="-9769" y="1130942"/>
                    <a:pt x="25633" y="901754"/>
                    <a:pt x="80706" y="680159"/>
                  </a:cubicBezTo>
                  <a:cubicBezTo>
                    <a:pt x="130495" y="479914"/>
                    <a:pt x="182842" y="255550"/>
                    <a:pt x="308006" y="87309"/>
                  </a:cubicBezTo>
                  <a:cubicBezTo>
                    <a:pt x="421886" y="-65748"/>
                    <a:pt x="696249" y="-4970"/>
                    <a:pt x="765458" y="171870"/>
                  </a:cubicBezTo>
                  <a:cubicBezTo>
                    <a:pt x="799014" y="257773"/>
                    <a:pt x="751616" y="344516"/>
                    <a:pt x="736096" y="430545"/>
                  </a:cubicBezTo>
                  <a:cubicBezTo>
                    <a:pt x="714453" y="552646"/>
                    <a:pt x="692264" y="676006"/>
                    <a:pt x="676241" y="799618"/>
                  </a:cubicBezTo>
                  <a:close/>
                </a:path>
              </a:pathLst>
            </a:custGeom>
            <a:solidFill>
              <a:srgbClr val="62211C"/>
            </a:solidFill>
            <a:ln w="4191" cap="flat">
              <a:noFill/>
              <a:prstDash val="solid"/>
              <a:miter/>
            </a:ln>
          </p:spPr>
          <p:txBody>
            <a:bodyPr rtlCol="0" anchor="ctr"/>
            <a:lstStyle/>
            <a:p>
              <a:endParaRPr lang="en-IN"/>
            </a:p>
          </p:txBody>
        </p:sp>
        <p:sp>
          <p:nvSpPr>
            <p:cNvPr id="148" name="Freeform: Shape 147">
              <a:extLst>
                <a:ext uri="{FF2B5EF4-FFF2-40B4-BE49-F238E27FC236}">
                  <a16:creationId xmlns:a16="http://schemas.microsoft.com/office/drawing/2014/main" id="{69314FB1-C4B3-4D8A-BF2F-DC51543A3543}"/>
                </a:ext>
              </a:extLst>
            </p:cNvPr>
            <p:cNvSpPr/>
            <p:nvPr/>
          </p:nvSpPr>
          <p:spPr>
            <a:xfrm>
              <a:off x="6964763" y="5333868"/>
              <a:ext cx="505981" cy="1525641"/>
            </a:xfrm>
            <a:custGeom>
              <a:avLst/>
              <a:gdLst>
                <a:gd name="connsiteX0" fmla="*/ 504598 w 505981"/>
                <a:gd name="connsiteY0" fmla="*/ 1525432 h 1525641"/>
                <a:gd name="connsiteX1" fmla="*/ 410725 w 505981"/>
                <a:gd name="connsiteY1" fmla="*/ 27997 h 1525641"/>
                <a:gd name="connsiteX2" fmla="*/ 0 w 505981"/>
                <a:gd name="connsiteY2" fmla="*/ 146617 h 1525641"/>
                <a:gd name="connsiteX3" fmla="*/ 321970 w 505981"/>
                <a:gd name="connsiteY3" fmla="*/ 1525641 h 1525641"/>
              </a:gdLst>
              <a:ahLst/>
              <a:cxnLst>
                <a:cxn ang="0">
                  <a:pos x="connsiteX0" y="connsiteY0"/>
                </a:cxn>
                <a:cxn ang="0">
                  <a:pos x="connsiteX1" y="connsiteY1"/>
                </a:cxn>
                <a:cxn ang="0">
                  <a:pos x="connsiteX2" y="connsiteY2"/>
                </a:cxn>
                <a:cxn ang="0">
                  <a:pos x="connsiteX3" y="connsiteY3"/>
                </a:cxn>
              </a:cxnLst>
              <a:rect l="l" t="t" r="r" b="b"/>
              <a:pathLst>
                <a:path w="505981" h="1525641">
                  <a:moveTo>
                    <a:pt x="504598" y="1525432"/>
                  </a:moveTo>
                  <a:cubicBezTo>
                    <a:pt x="514958" y="1077459"/>
                    <a:pt x="465505" y="116501"/>
                    <a:pt x="410725" y="27997"/>
                  </a:cubicBezTo>
                  <a:cubicBezTo>
                    <a:pt x="346046" y="-76866"/>
                    <a:pt x="0" y="146617"/>
                    <a:pt x="0" y="146617"/>
                  </a:cubicBezTo>
                  <a:cubicBezTo>
                    <a:pt x="0" y="146617"/>
                    <a:pt x="237744" y="1083583"/>
                    <a:pt x="321970" y="1525641"/>
                  </a:cubicBezTo>
                  <a:close/>
                </a:path>
              </a:pathLst>
            </a:custGeom>
            <a:solidFill>
              <a:srgbClr val="E89776"/>
            </a:solidFill>
            <a:ln w="4191"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19772AF2-F4C6-48CB-A976-AD322FDE6042}"/>
                </a:ext>
              </a:extLst>
            </p:cNvPr>
            <p:cNvSpPr/>
            <p:nvPr/>
          </p:nvSpPr>
          <p:spPr>
            <a:xfrm>
              <a:off x="6612299" y="3969586"/>
              <a:ext cx="796765" cy="1733608"/>
            </a:xfrm>
            <a:custGeom>
              <a:avLst/>
              <a:gdLst>
                <a:gd name="connsiteX0" fmla="*/ 610677 w 796765"/>
                <a:gd name="connsiteY0" fmla="*/ 0 h 1733608"/>
                <a:gd name="connsiteX1" fmla="*/ 715078 w 796765"/>
                <a:gd name="connsiteY1" fmla="*/ 34059 h 1733608"/>
                <a:gd name="connsiteX2" fmla="*/ 740580 w 796765"/>
                <a:gd name="connsiteY2" fmla="*/ 1607456 h 1733608"/>
                <a:gd name="connsiteX3" fmla="*/ 387068 w 796765"/>
                <a:gd name="connsiteY3" fmla="*/ 1573523 h 1733608"/>
                <a:gd name="connsiteX4" fmla="*/ 0 w 796765"/>
                <a:gd name="connsiteY4" fmla="*/ 84477 h 173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765" h="1733608">
                  <a:moveTo>
                    <a:pt x="610677" y="0"/>
                  </a:moveTo>
                  <a:lnTo>
                    <a:pt x="715078" y="34059"/>
                  </a:lnTo>
                  <a:cubicBezTo>
                    <a:pt x="715078" y="34059"/>
                    <a:pt x="880467" y="1320176"/>
                    <a:pt x="740580" y="1607456"/>
                  </a:cubicBezTo>
                  <a:cubicBezTo>
                    <a:pt x="600694" y="1894737"/>
                    <a:pt x="439583" y="1606030"/>
                    <a:pt x="387068" y="1573523"/>
                  </a:cubicBezTo>
                  <a:cubicBezTo>
                    <a:pt x="334553" y="1541016"/>
                    <a:pt x="0" y="84477"/>
                    <a:pt x="0" y="84477"/>
                  </a:cubicBezTo>
                  <a:close/>
                </a:path>
              </a:pathLst>
            </a:custGeom>
            <a:solidFill>
              <a:srgbClr val="E89776"/>
            </a:solidFill>
            <a:ln w="4191"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EBC6B20F-BC8D-4799-BC0F-74E1A5383EC3}"/>
                </a:ext>
              </a:extLst>
            </p:cNvPr>
            <p:cNvSpPr/>
            <p:nvPr/>
          </p:nvSpPr>
          <p:spPr>
            <a:xfrm>
              <a:off x="6587724" y="3522318"/>
              <a:ext cx="860332" cy="2249139"/>
            </a:xfrm>
            <a:custGeom>
              <a:avLst/>
              <a:gdLst>
                <a:gd name="connsiteX0" fmla="*/ 860035 w 860332"/>
                <a:gd name="connsiteY0" fmla="*/ 1905358 h 2249139"/>
                <a:gd name="connsiteX1" fmla="*/ 793258 w 860332"/>
                <a:gd name="connsiteY1" fmla="*/ 294169 h 2249139"/>
                <a:gd name="connsiteX2" fmla="*/ 312695 w 860332"/>
                <a:gd name="connsiteY2" fmla="*/ 16409 h 2249139"/>
                <a:gd name="connsiteX3" fmla="*/ 121 w 860332"/>
                <a:gd name="connsiteY3" fmla="*/ 469918 h 2249139"/>
                <a:gd name="connsiteX4" fmla="*/ 282494 w 860332"/>
                <a:gd name="connsiteY4" fmla="*/ 2013157 h 2249139"/>
                <a:gd name="connsiteX5" fmla="*/ 645444 w 860332"/>
                <a:gd name="connsiteY5" fmla="*/ 2249139 h 2249139"/>
                <a:gd name="connsiteX6" fmla="*/ 860035 w 860332"/>
                <a:gd name="connsiteY6" fmla="*/ 1905358 h 22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332" h="2249139">
                  <a:moveTo>
                    <a:pt x="860035" y="1905358"/>
                  </a:moveTo>
                  <a:lnTo>
                    <a:pt x="793258" y="294169"/>
                  </a:lnTo>
                  <a:cubicBezTo>
                    <a:pt x="717757" y="-101372"/>
                    <a:pt x="312695" y="16409"/>
                    <a:pt x="312695" y="16409"/>
                  </a:cubicBezTo>
                  <a:cubicBezTo>
                    <a:pt x="-15650" y="101851"/>
                    <a:pt x="121" y="469918"/>
                    <a:pt x="121" y="469918"/>
                  </a:cubicBezTo>
                  <a:lnTo>
                    <a:pt x="282494" y="2013157"/>
                  </a:lnTo>
                  <a:cubicBezTo>
                    <a:pt x="282494" y="2013157"/>
                    <a:pt x="341637" y="2249139"/>
                    <a:pt x="645444" y="2249139"/>
                  </a:cubicBezTo>
                  <a:cubicBezTo>
                    <a:pt x="645444" y="2249307"/>
                    <a:pt x="869598" y="2218981"/>
                    <a:pt x="860035" y="1905358"/>
                  </a:cubicBezTo>
                  <a:close/>
                </a:path>
              </a:pathLst>
            </a:custGeom>
            <a:solidFill>
              <a:srgbClr val="1E222A"/>
            </a:solidFill>
            <a:ln w="4191"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7E2C1861-A4C8-4C9D-B36C-16E5F7748D23}"/>
                </a:ext>
              </a:extLst>
            </p:cNvPr>
            <p:cNvSpPr/>
            <p:nvPr/>
          </p:nvSpPr>
          <p:spPr>
            <a:xfrm>
              <a:off x="6895788" y="5310147"/>
              <a:ext cx="617573" cy="1549153"/>
            </a:xfrm>
            <a:custGeom>
              <a:avLst/>
              <a:gdLst>
                <a:gd name="connsiteX0" fmla="*/ 265236 w 617573"/>
                <a:gd name="connsiteY0" fmla="*/ 1549153 h 1549153"/>
                <a:gd name="connsiteX1" fmla="*/ 617573 w 617573"/>
                <a:gd name="connsiteY1" fmla="*/ 1549153 h 1549153"/>
                <a:gd name="connsiteX2" fmla="*/ 520345 w 617573"/>
                <a:gd name="connsiteY2" fmla="*/ 0 h 1549153"/>
                <a:gd name="connsiteX3" fmla="*/ 2073 w 617573"/>
                <a:gd name="connsiteY3" fmla="*/ 279605 h 1549153"/>
                <a:gd name="connsiteX4" fmla="*/ 265236 w 617573"/>
                <a:gd name="connsiteY4" fmla="*/ 1549153 h 1549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573" h="1549153">
                  <a:moveTo>
                    <a:pt x="265236" y="1549153"/>
                  </a:moveTo>
                  <a:lnTo>
                    <a:pt x="617573" y="1549153"/>
                  </a:lnTo>
                  <a:cubicBezTo>
                    <a:pt x="616063" y="1136163"/>
                    <a:pt x="602179" y="321802"/>
                    <a:pt x="520345" y="0"/>
                  </a:cubicBezTo>
                  <a:cubicBezTo>
                    <a:pt x="520345" y="0"/>
                    <a:pt x="-38152" y="11661"/>
                    <a:pt x="2073" y="279605"/>
                  </a:cubicBezTo>
                  <a:cubicBezTo>
                    <a:pt x="2283" y="279605"/>
                    <a:pt x="106935" y="983316"/>
                    <a:pt x="265236" y="1549153"/>
                  </a:cubicBezTo>
                  <a:close/>
                </a:path>
              </a:pathLst>
            </a:custGeom>
            <a:solidFill>
              <a:srgbClr val="1E222A"/>
            </a:solidFill>
            <a:ln w="4191"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FB75800B-B868-45C3-AC9A-BB6452BE105F}"/>
                </a:ext>
              </a:extLst>
            </p:cNvPr>
            <p:cNvSpPr/>
            <p:nvPr/>
          </p:nvSpPr>
          <p:spPr>
            <a:xfrm>
              <a:off x="4968351" y="3194192"/>
              <a:ext cx="2376616" cy="2570177"/>
            </a:xfrm>
            <a:custGeom>
              <a:avLst/>
              <a:gdLst>
                <a:gd name="connsiteX0" fmla="*/ 2056603 w 2376616"/>
                <a:gd name="connsiteY0" fmla="*/ 2570177 h 2570177"/>
                <a:gd name="connsiteX1" fmla="*/ 2351224 w 2376616"/>
                <a:gd name="connsiteY1" fmla="*/ 769606 h 2570177"/>
                <a:gd name="connsiteX2" fmla="*/ 2249718 w 2376616"/>
                <a:gd name="connsiteY2" fmla="*/ 363621 h 2570177"/>
                <a:gd name="connsiteX3" fmla="*/ 1475791 w 2376616"/>
                <a:gd name="connsiteY3" fmla="*/ 0 h 2570177"/>
                <a:gd name="connsiteX4" fmla="*/ 930087 w 2376616"/>
                <a:gd name="connsiteY4" fmla="*/ 0 h 2570177"/>
                <a:gd name="connsiteX5" fmla="*/ 0 w 2376616"/>
                <a:gd name="connsiteY5" fmla="*/ 549773 h 2570177"/>
                <a:gd name="connsiteX6" fmla="*/ 609754 w 2376616"/>
                <a:gd name="connsiteY6" fmla="*/ 2570177 h 257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6616" h="2570177">
                  <a:moveTo>
                    <a:pt x="2056603" y="2570177"/>
                  </a:moveTo>
                  <a:lnTo>
                    <a:pt x="2351224" y="769606"/>
                  </a:lnTo>
                  <a:cubicBezTo>
                    <a:pt x="2351224" y="769606"/>
                    <a:pt x="2452773" y="498935"/>
                    <a:pt x="2249718" y="363621"/>
                  </a:cubicBezTo>
                  <a:lnTo>
                    <a:pt x="1475791" y="0"/>
                  </a:lnTo>
                  <a:lnTo>
                    <a:pt x="930087" y="0"/>
                  </a:lnTo>
                  <a:lnTo>
                    <a:pt x="0" y="549773"/>
                  </a:lnTo>
                  <a:lnTo>
                    <a:pt x="609754" y="2570177"/>
                  </a:lnTo>
                  <a:close/>
                </a:path>
              </a:pathLst>
            </a:custGeom>
            <a:solidFill>
              <a:srgbClr val="F5A987"/>
            </a:solidFill>
            <a:ln w="4191" cap="flat">
              <a:noFill/>
              <a:prstDash val="solid"/>
              <a:miter/>
            </a:ln>
          </p:spPr>
          <p:txBody>
            <a:bodyPr rtlCol="0" anchor="ctr"/>
            <a:lstStyle/>
            <a:p>
              <a:endParaRPr lang="en-IN"/>
            </a:p>
          </p:txBody>
        </p:sp>
        <p:sp>
          <p:nvSpPr>
            <p:cNvPr id="153" name="Freeform: Shape 152">
              <a:extLst>
                <a:ext uri="{FF2B5EF4-FFF2-40B4-BE49-F238E27FC236}">
                  <a16:creationId xmlns:a16="http://schemas.microsoft.com/office/drawing/2014/main" id="{35AD7ABE-3851-4F01-A8D4-634D9B16F183}"/>
                </a:ext>
              </a:extLst>
            </p:cNvPr>
            <p:cNvSpPr/>
            <p:nvPr/>
          </p:nvSpPr>
          <p:spPr>
            <a:xfrm>
              <a:off x="5380041" y="5764537"/>
              <a:ext cx="1644870" cy="1094763"/>
            </a:xfrm>
            <a:custGeom>
              <a:avLst/>
              <a:gdLst>
                <a:gd name="connsiteX0" fmla="*/ 1642942 w 1644870"/>
                <a:gd name="connsiteY0" fmla="*/ 1094763 h 1094763"/>
                <a:gd name="connsiteX1" fmla="*/ 1644871 w 1644870"/>
                <a:gd name="connsiteY1" fmla="*/ 0 h 1094763"/>
                <a:gd name="connsiteX2" fmla="*/ 198064 w 1644870"/>
                <a:gd name="connsiteY2" fmla="*/ 0 h 1094763"/>
                <a:gd name="connsiteX3" fmla="*/ 0 w 1644870"/>
                <a:gd name="connsiteY3" fmla="*/ 1094763 h 1094763"/>
              </a:gdLst>
              <a:ahLst/>
              <a:cxnLst>
                <a:cxn ang="0">
                  <a:pos x="connsiteX0" y="connsiteY0"/>
                </a:cxn>
                <a:cxn ang="0">
                  <a:pos x="connsiteX1" y="connsiteY1"/>
                </a:cxn>
                <a:cxn ang="0">
                  <a:pos x="connsiteX2" y="connsiteY2"/>
                </a:cxn>
                <a:cxn ang="0">
                  <a:pos x="connsiteX3" y="connsiteY3"/>
                </a:cxn>
              </a:cxnLst>
              <a:rect l="l" t="t" r="r" b="b"/>
              <a:pathLst>
                <a:path w="1644870" h="1094763">
                  <a:moveTo>
                    <a:pt x="1642942" y="1094763"/>
                  </a:moveTo>
                  <a:lnTo>
                    <a:pt x="1644871" y="0"/>
                  </a:lnTo>
                  <a:lnTo>
                    <a:pt x="198064" y="0"/>
                  </a:lnTo>
                  <a:cubicBezTo>
                    <a:pt x="198064" y="0"/>
                    <a:pt x="51886" y="334007"/>
                    <a:pt x="0" y="1094763"/>
                  </a:cubicBezTo>
                  <a:close/>
                </a:path>
              </a:pathLst>
            </a:custGeom>
            <a:solidFill>
              <a:srgbClr val="09284E"/>
            </a:solidFill>
            <a:ln w="4191"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9860F4CD-C3F9-4968-BA89-25244F3328ED}"/>
                </a:ext>
              </a:extLst>
            </p:cNvPr>
            <p:cNvSpPr/>
            <p:nvPr/>
          </p:nvSpPr>
          <p:spPr>
            <a:xfrm>
              <a:off x="5395644" y="6490170"/>
              <a:ext cx="981973" cy="369130"/>
            </a:xfrm>
            <a:custGeom>
              <a:avLst/>
              <a:gdLst>
                <a:gd name="connsiteX0" fmla="*/ 981973 w 981973"/>
                <a:gd name="connsiteY0" fmla="*/ 369130 h 369130"/>
                <a:gd name="connsiteX1" fmla="*/ 487023 w 981973"/>
                <a:gd name="connsiteY1" fmla="*/ 15 h 369130"/>
                <a:gd name="connsiteX2" fmla="*/ 0 w 981973"/>
                <a:gd name="connsiteY2" fmla="*/ 369130 h 369130"/>
              </a:gdLst>
              <a:ahLst/>
              <a:cxnLst>
                <a:cxn ang="0">
                  <a:pos x="connsiteX0" y="connsiteY0"/>
                </a:cxn>
                <a:cxn ang="0">
                  <a:pos x="connsiteX1" y="connsiteY1"/>
                </a:cxn>
                <a:cxn ang="0">
                  <a:pos x="connsiteX2" y="connsiteY2"/>
                </a:cxn>
              </a:cxnLst>
              <a:rect l="l" t="t" r="r" b="b"/>
              <a:pathLst>
                <a:path w="981973" h="369130">
                  <a:moveTo>
                    <a:pt x="981973" y="369130"/>
                  </a:moveTo>
                  <a:cubicBezTo>
                    <a:pt x="914567" y="153533"/>
                    <a:pt x="717971" y="-1747"/>
                    <a:pt x="487023" y="15"/>
                  </a:cubicBezTo>
                  <a:cubicBezTo>
                    <a:pt x="258800" y="1734"/>
                    <a:pt x="66399" y="156385"/>
                    <a:pt x="0" y="369130"/>
                  </a:cubicBezTo>
                  <a:close/>
                </a:path>
              </a:pathLst>
            </a:custGeom>
            <a:solidFill>
              <a:srgbClr val="1D2027"/>
            </a:solidFill>
            <a:ln w="4191"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8B8C3768-3EF3-46F2-A306-62CC1B2C2406}"/>
                </a:ext>
              </a:extLst>
            </p:cNvPr>
            <p:cNvSpPr/>
            <p:nvPr/>
          </p:nvSpPr>
          <p:spPr>
            <a:xfrm>
              <a:off x="5839338" y="6854738"/>
              <a:ext cx="129609" cy="4561"/>
            </a:xfrm>
            <a:custGeom>
              <a:avLst/>
              <a:gdLst>
                <a:gd name="connsiteX0" fmla="*/ 129609 w 129609"/>
                <a:gd name="connsiteY0" fmla="*/ 4562 h 4561"/>
                <a:gd name="connsiteX1" fmla="*/ 0 w 129609"/>
                <a:gd name="connsiteY1" fmla="*/ 4562 h 4561"/>
              </a:gdLst>
              <a:ahLst/>
              <a:cxnLst>
                <a:cxn ang="0">
                  <a:pos x="connsiteX0" y="connsiteY0"/>
                </a:cxn>
                <a:cxn ang="0">
                  <a:pos x="connsiteX1" y="connsiteY1"/>
                </a:cxn>
              </a:cxnLst>
              <a:rect l="l" t="t" r="r" b="b"/>
              <a:pathLst>
                <a:path w="129609" h="4561">
                  <a:moveTo>
                    <a:pt x="129609" y="4562"/>
                  </a:moveTo>
                  <a:cubicBezTo>
                    <a:pt x="86616" y="-1521"/>
                    <a:pt x="42994" y="-1521"/>
                    <a:pt x="0" y="4562"/>
                  </a:cubicBezTo>
                  <a:close/>
                </a:path>
              </a:pathLst>
            </a:custGeom>
            <a:solidFill>
              <a:srgbClr val="1D2027"/>
            </a:solidFill>
            <a:ln w="4191"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CA86A867-A293-43EC-A51B-3A96F736A78C}"/>
                </a:ext>
              </a:extLst>
            </p:cNvPr>
            <p:cNvSpPr/>
            <p:nvPr/>
          </p:nvSpPr>
          <p:spPr>
            <a:xfrm>
              <a:off x="6131191" y="6533806"/>
              <a:ext cx="856599" cy="325493"/>
            </a:xfrm>
            <a:custGeom>
              <a:avLst/>
              <a:gdLst>
                <a:gd name="connsiteX0" fmla="*/ 856600 w 856599"/>
                <a:gd name="connsiteY0" fmla="*/ 325494 h 325493"/>
                <a:gd name="connsiteX1" fmla="*/ 422763 w 856599"/>
                <a:gd name="connsiteY1" fmla="*/ 2518 h 325493"/>
                <a:gd name="connsiteX2" fmla="*/ 0 w 856599"/>
                <a:gd name="connsiteY2" fmla="*/ 325494 h 325493"/>
              </a:gdLst>
              <a:ahLst/>
              <a:cxnLst>
                <a:cxn ang="0">
                  <a:pos x="connsiteX0" y="connsiteY0"/>
                </a:cxn>
                <a:cxn ang="0">
                  <a:pos x="connsiteX1" y="connsiteY1"/>
                </a:cxn>
                <a:cxn ang="0">
                  <a:pos x="connsiteX2" y="connsiteY2"/>
                </a:cxn>
              </a:cxnLst>
              <a:rect l="l" t="t" r="r" b="b"/>
              <a:pathLst>
                <a:path w="856599" h="325493">
                  <a:moveTo>
                    <a:pt x="856600" y="325494"/>
                  </a:moveTo>
                  <a:cubicBezTo>
                    <a:pt x="793179" y="118705"/>
                    <a:pt x="649853" y="-20678"/>
                    <a:pt x="422763" y="2518"/>
                  </a:cubicBezTo>
                  <a:cubicBezTo>
                    <a:pt x="228097" y="22358"/>
                    <a:pt x="70132" y="151632"/>
                    <a:pt x="0" y="325494"/>
                  </a:cubicBezTo>
                  <a:close/>
                </a:path>
              </a:pathLst>
            </a:custGeom>
            <a:solidFill>
              <a:srgbClr val="1D2027"/>
            </a:solidFill>
            <a:ln w="4191"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C921293A-824F-44E0-B9EA-362DE8AF7DEB}"/>
                </a:ext>
              </a:extLst>
            </p:cNvPr>
            <p:cNvSpPr/>
            <p:nvPr/>
          </p:nvSpPr>
          <p:spPr>
            <a:xfrm>
              <a:off x="4671660" y="5538578"/>
              <a:ext cx="416569" cy="1320722"/>
            </a:xfrm>
            <a:custGeom>
              <a:avLst/>
              <a:gdLst>
                <a:gd name="connsiteX0" fmla="*/ 351806 w 416569"/>
                <a:gd name="connsiteY0" fmla="*/ 1320722 h 1320722"/>
                <a:gd name="connsiteX1" fmla="*/ 416569 w 416569"/>
                <a:gd name="connsiteY1" fmla="*/ 65394 h 1320722"/>
                <a:gd name="connsiteX2" fmla="*/ 9158 w 416569"/>
                <a:gd name="connsiteY2" fmla="*/ 77977 h 1320722"/>
                <a:gd name="connsiteX3" fmla="*/ 114314 w 416569"/>
                <a:gd name="connsiteY3" fmla="*/ 1320512 h 1320722"/>
              </a:gdLst>
              <a:ahLst/>
              <a:cxnLst>
                <a:cxn ang="0">
                  <a:pos x="connsiteX0" y="connsiteY0"/>
                </a:cxn>
                <a:cxn ang="0">
                  <a:pos x="connsiteX1" y="connsiteY1"/>
                </a:cxn>
                <a:cxn ang="0">
                  <a:pos x="connsiteX2" y="connsiteY2"/>
                </a:cxn>
                <a:cxn ang="0">
                  <a:pos x="connsiteX3" y="connsiteY3"/>
                </a:cxn>
              </a:cxnLst>
              <a:rect l="l" t="t" r="r" b="b"/>
              <a:pathLst>
                <a:path w="416569" h="1320722">
                  <a:moveTo>
                    <a:pt x="351806" y="1320722"/>
                  </a:moveTo>
                  <a:cubicBezTo>
                    <a:pt x="341194" y="1081636"/>
                    <a:pt x="340481" y="828540"/>
                    <a:pt x="416569" y="65394"/>
                  </a:cubicBezTo>
                  <a:cubicBezTo>
                    <a:pt x="416569" y="65394"/>
                    <a:pt x="81429" y="-89803"/>
                    <a:pt x="9158" y="77977"/>
                  </a:cubicBezTo>
                  <a:cubicBezTo>
                    <a:pt x="-24398" y="156666"/>
                    <a:pt x="39610" y="866542"/>
                    <a:pt x="114314" y="1320512"/>
                  </a:cubicBezTo>
                  <a:close/>
                </a:path>
              </a:pathLst>
            </a:custGeom>
            <a:solidFill>
              <a:srgbClr val="F5A987"/>
            </a:solidFill>
            <a:ln w="4191"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21601AE8-FCCC-48B0-8071-C3EBF4F17C34}"/>
                </a:ext>
              </a:extLst>
            </p:cNvPr>
            <p:cNvSpPr/>
            <p:nvPr/>
          </p:nvSpPr>
          <p:spPr>
            <a:xfrm>
              <a:off x="4664189" y="3764064"/>
              <a:ext cx="883807" cy="1998704"/>
            </a:xfrm>
            <a:custGeom>
              <a:avLst/>
              <a:gdLst>
                <a:gd name="connsiteX0" fmla="*/ 660023 w 883807"/>
                <a:gd name="connsiteY0" fmla="*/ 12953 h 1998704"/>
                <a:gd name="connsiteX1" fmla="*/ 178202 w 883807"/>
                <a:gd name="connsiteY1" fmla="*/ 263155 h 1998704"/>
                <a:gd name="connsiteX2" fmla="*/ 20 w 883807"/>
                <a:gd name="connsiteY2" fmla="*/ 1841544 h 1998704"/>
                <a:gd name="connsiteX3" fmla="*/ 416995 w 883807"/>
                <a:gd name="connsiteY3" fmla="*/ 1847625 h 1998704"/>
                <a:gd name="connsiteX4" fmla="*/ 883338 w 883807"/>
                <a:gd name="connsiteY4" fmla="*/ 392681 h 1998704"/>
                <a:gd name="connsiteX5" fmla="*/ 660023 w 883807"/>
                <a:gd name="connsiteY5" fmla="*/ 12953 h 199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807" h="1998704">
                  <a:moveTo>
                    <a:pt x="660023" y="12953"/>
                  </a:moveTo>
                  <a:cubicBezTo>
                    <a:pt x="300849" y="-68798"/>
                    <a:pt x="178202" y="263155"/>
                    <a:pt x="178202" y="263155"/>
                  </a:cubicBezTo>
                  <a:cubicBezTo>
                    <a:pt x="178202" y="263155"/>
                    <a:pt x="-2162" y="1368069"/>
                    <a:pt x="20" y="1841544"/>
                  </a:cubicBezTo>
                  <a:cubicBezTo>
                    <a:pt x="1530" y="2161038"/>
                    <a:pt x="391408" y="1903748"/>
                    <a:pt x="416995" y="1847625"/>
                  </a:cubicBezTo>
                  <a:cubicBezTo>
                    <a:pt x="473536" y="1723678"/>
                    <a:pt x="883338" y="392681"/>
                    <a:pt x="883338" y="392681"/>
                  </a:cubicBezTo>
                  <a:cubicBezTo>
                    <a:pt x="883338" y="392681"/>
                    <a:pt x="904646" y="80023"/>
                    <a:pt x="660023" y="12953"/>
                  </a:cubicBezTo>
                  <a:close/>
                </a:path>
              </a:pathLst>
            </a:custGeom>
            <a:solidFill>
              <a:srgbClr val="F5A987"/>
            </a:solidFill>
            <a:ln w="4191"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1DC63AC7-4320-454D-8248-D0A9E32A994D}"/>
                </a:ext>
              </a:extLst>
            </p:cNvPr>
            <p:cNvSpPr/>
            <p:nvPr/>
          </p:nvSpPr>
          <p:spPr>
            <a:xfrm>
              <a:off x="4634050" y="3686242"/>
              <a:ext cx="973542" cy="2125389"/>
            </a:xfrm>
            <a:custGeom>
              <a:avLst/>
              <a:gdLst>
                <a:gd name="connsiteX0" fmla="*/ 507954 w 973542"/>
                <a:gd name="connsiteY0" fmla="*/ 1943945 h 2125389"/>
                <a:gd name="connsiteX1" fmla="*/ 973543 w 973542"/>
                <a:gd name="connsiteY1" fmla="*/ 433927 h 2125389"/>
                <a:gd name="connsiteX2" fmla="*/ 595744 w 973542"/>
                <a:gd name="connsiteY2" fmla="*/ 2565 h 2125389"/>
                <a:gd name="connsiteX3" fmla="*/ 174701 w 973542"/>
                <a:gd name="connsiteY3" fmla="*/ 266818 h 2125389"/>
                <a:gd name="connsiteX4" fmla="*/ 7592 w 973542"/>
                <a:gd name="connsiteY4" fmla="*/ 1778514 h 2125389"/>
                <a:gd name="connsiteX5" fmla="*/ 147227 w 973542"/>
                <a:gd name="connsiteY5" fmla="*/ 2123218 h 2125389"/>
                <a:gd name="connsiteX6" fmla="*/ 507954 w 973542"/>
                <a:gd name="connsiteY6" fmla="*/ 1943945 h 212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42" h="2125389">
                  <a:moveTo>
                    <a:pt x="507954" y="1943945"/>
                  </a:moveTo>
                  <a:lnTo>
                    <a:pt x="973543" y="433927"/>
                  </a:lnTo>
                  <a:cubicBezTo>
                    <a:pt x="963098" y="58603"/>
                    <a:pt x="595744" y="2565"/>
                    <a:pt x="595744" y="2565"/>
                  </a:cubicBezTo>
                  <a:cubicBezTo>
                    <a:pt x="250327" y="-30488"/>
                    <a:pt x="174701" y="266818"/>
                    <a:pt x="174701" y="266818"/>
                  </a:cubicBezTo>
                  <a:lnTo>
                    <a:pt x="7592" y="1778514"/>
                  </a:lnTo>
                  <a:cubicBezTo>
                    <a:pt x="7592" y="1778514"/>
                    <a:pt x="-49076" y="2118268"/>
                    <a:pt x="147227" y="2123218"/>
                  </a:cubicBezTo>
                  <a:cubicBezTo>
                    <a:pt x="147436" y="2123134"/>
                    <a:pt x="476872" y="2158829"/>
                    <a:pt x="507954" y="1943945"/>
                  </a:cubicBezTo>
                  <a:close/>
                </a:path>
              </a:pathLst>
            </a:custGeom>
            <a:solidFill>
              <a:srgbClr val="242932"/>
            </a:solidFill>
            <a:ln w="4191"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DB24D8B8-C91B-480C-B82B-28AF069A15A8}"/>
                </a:ext>
              </a:extLst>
            </p:cNvPr>
            <p:cNvSpPr/>
            <p:nvPr/>
          </p:nvSpPr>
          <p:spPr>
            <a:xfrm>
              <a:off x="4621493" y="5393351"/>
              <a:ext cx="548780" cy="1465948"/>
            </a:xfrm>
            <a:custGeom>
              <a:avLst/>
              <a:gdLst>
                <a:gd name="connsiteX0" fmla="*/ 480620 w 548780"/>
                <a:gd name="connsiteY0" fmla="*/ 1465949 h 1465948"/>
                <a:gd name="connsiteX1" fmla="*/ 548781 w 548780"/>
                <a:gd name="connsiteY1" fmla="*/ 145227 h 1465948"/>
                <a:gd name="connsiteX2" fmla="*/ 20274 w 548780"/>
                <a:gd name="connsiteY2" fmla="*/ 71279 h 1465948"/>
                <a:gd name="connsiteX3" fmla="*/ 133861 w 548780"/>
                <a:gd name="connsiteY3" fmla="*/ 1465949 h 1465948"/>
              </a:gdLst>
              <a:ahLst/>
              <a:cxnLst>
                <a:cxn ang="0">
                  <a:pos x="connsiteX0" y="connsiteY0"/>
                </a:cxn>
                <a:cxn ang="0">
                  <a:pos x="connsiteX1" y="connsiteY1"/>
                </a:cxn>
                <a:cxn ang="0">
                  <a:pos x="connsiteX2" y="connsiteY2"/>
                </a:cxn>
                <a:cxn ang="0">
                  <a:pos x="connsiteX3" y="connsiteY3"/>
                </a:cxn>
              </a:cxnLst>
              <a:rect l="l" t="t" r="r" b="b"/>
              <a:pathLst>
                <a:path w="548780" h="1465948">
                  <a:moveTo>
                    <a:pt x="480620" y="1465949"/>
                  </a:moveTo>
                  <a:cubicBezTo>
                    <a:pt x="507171" y="1020912"/>
                    <a:pt x="548781" y="145227"/>
                    <a:pt x="548781" y="145227"/>
                  </a:cubicBezTo>
                  <a:cubicBezTo>
                    <a:pt x="390354" y="-130644"/>
                    <a:pt x="20274" y="71279"/>
                    <a:pt x="20274" y="71279"/>
                  </a:cubicBezTo>
                  <a:cubicBezTo>
                    <a:pt x="-45705" y="348660"/>
                    <a:pt x="64568" y="1071288"/>
                    <a:pt x="133861" y="1465949"/>
                  </a:cubicBezTo>
                  <a:close/>
                </a:path>
              </a:pathLst>
            </a:custGeom>
            <a:solidFill>
              <a:srgbClr val="242932"/>
            </a:solidFill>
            <a:ln w="4191"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2CDFBA8C-AB48-473B-9887-276EB92B18D3}"/>
                </a:ext>
              </a:extLst>
            </p:cNvPr>
            <p:cNvSpPr/>
            <p:nvPr/>
          </p:nvSpPr>
          <p:spPr>
            <a:xfrm>
              <a:off x="5895838" y="2796470"/>
              <a:ext cx="616884" cy="583328"/>
            </a:xfrm>
            <a:custGeom>
              <a:avLst/>
              <a:gdLst>
                <a:gd name="connsiteX0" fmla="*/ 0 w 616884"/>
                <a:gd name="connsiteY0" fmla="*/ 0 h 583328"/>
                <a:gd name="connsiteX1" fmla="*/ 0 w 616884"/>
                <a:gd name="connsiteY1" fmla="*/ 583329 h 583328"/>
                <a:gd name="connsiteX2" fmla="*/ 616884 w 616884"/>
                <a:gd name="connsiteY2" fmla="*/ 583329 h 583328"/>
                <a:gd name="connsiteX3" fmla="*/ 541006 w 616884"/>
                <a:gd name="connsiteY3" fmla="*/ 0 h 583328"/>
              </a:gdLst>
              <a:ahLst/>
              <a:cxnLst>
                <a:cxn ang="0">
                  <a:pos x="connsiteX0" y="connsiteY0"/>
                </a:cxn>
                <a:cxn ang="0">
                  <a:pos x="connsiteX1" y="connsiteY1"/>
                </a:cxn>
                <a:cxn ang="0">
                  <a:pos x="connsiteX2" y="connsiteY2"/>
                </a:cxn>
                <a:cxn ang="0">
                  <a:pos x="connsiteX3" y="connsiteY3"/>
                </a:cxn>
              </a:cxnLst>
              <a:rect l="l" t="t" r="r" b="b"/>
              <a:pathLst>
                <a:path w="616884" h="583328">
                  <a:moveTo>
                    <a:pt x="0" y="0"/>
                  </a:moveTo>
                  <a:lnTo>
                    <a:pt x="0" y="583329"/>
                  </a:lnTo>
                  <a:lnTo>
                    <a:pt x="616884" y="583329"/>
                  </a:lnTo>
                  <a:cubicBezTo>
                    <a:pt x="616884" y="583329"/>
                    <a:pt x="465128" y="352086"/>
                    <a:pt x="541006" y="0"/>
                  </a:cubicBezTo>
                  <a:close/>
                </a:path>
              </a:pathLst>
            </a:custGeom>
            <a:solidFill>
              <a:srgbClr val="F5A987"/>
            </a:solidFill>
            <a:ln w="4191"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id="{DEAB1614-74B5-4E08-9C50-9B48273E0C77}"/>
                </a:ext>
              </a:extLst>
            </p:cNvPr>
            <p:cNvSpPr/>
            <p:nvPr/>
          </p:nvSpPr>
          <p:spPr>
            <a:xfrm>
              <a:off x="5895880" y="2796470"/>
              <a:ext cx="583412" cy="576306"/>
            </a:xfrm>
            <a:custGeom>
              <a:avLst/>
              <a:gdLst>
                <a:gd name="connsiteX0" fmla="*/ 312867 w 583412"/>
                <a:gd name="connsiteY0" fmla="*/ 495370 h 576306"/>
                <a:gd name="connsiteX1" fmla="*/ 554051 w 583412"/>
                <a:gd name="connsiteY1" fmla="*/ 562691 h 576306"/>
                <a:gd name="connsiteX2" fmla="*/ 583412 w 583412"/>
                <a:gd name="connsiteY2" fmla="*/ 517433 h 576306"/>
                <a:gd name="connsiteX3" fmla="*/ 541090 w 583412"/>
                <a:gd name="connsiteY3" fmla="*/ 0 h 576306"/>
                <a:gd name="connsiteX4" fmla="*/ 0 w 583412"/>
                <a:gd name="connsiteY4" fmla="*/ 0 h 576306"/>
                <a:gd name="connsiteX5" fmla="*/ 0 w 583412"/>
                <a:gd name="connsiteY5" fmla="*/ 52893 h 576306"/>
                <a:gd name="connsiteX6" fmla="*/ 312867 w 583412"/>
                <a:gd name="connsiteY6" fmla="*/ 495370 h 57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412" h="576306">
                  <a:moveTo>
                    <a:pt x="312867" y="495370"/>
                  </a:moveTo>
                  <a:cubicBezTo>
                    <a:pt x="368486" y="531107"/>
                    <a:pt x="486603" y="607279"/>
                    <a:pt x="554051" y="562691"/>
                  </a:cubicBezTo>
                  <a:cubicBezTo>
                    <a:pt x="570074" y="552725"/>
                    <a:pt x="580854" y="536136"/>
                    <a:pt x="583412" y="517433"/>
                  </a:cubicBezTo>
                  <a:cubicBezTo>
                    <a:pt x="543732" y="425154"/>
                    <a:pt x="489204" y="240848"/>
                    <a:pt x="541090" y="0"/>
                  </a:cubicBezTo>
                  <a:lnTo>
                    <a:pt x="0" y="0"/>
                  </a:lnTo>
                  <a:lnTo>
                    <a:pt x="0" y="52893"/>
                  </a:lnTo>
                  <a:cubicBezTo>
                    <a:pt x="67489" y="223567"/>
                    <a:pt x="153980" y="392982"/>
                    <a:pt x="312867" y="495370"/>
                  </a:cubicBezTo>
                  <a:close/>
                </a:path>
              </a:pathLst>
            </a:custGeom>
            <a:solidFill>
              <a:srgbClr val="E28C72"/>
            </a:solidFill>
            <a:ln w="4191" cap="flat">
              <a:noFill/>
              <a:prstDash val="solid"/>
              <a:miter/>
            </a:ln>
          </p:spPr>
          <p:txBody>
            <a:bodyPr rtlCol="0" anchor="ctr"/>
            <a:lstStyle/>
            <a:p>
              <a:endParaRPr lang="en-IN"/>
            </a:p>
          </p:txBody>
        </p:sp>
        <p:sp>
          <p:nvSpPr>
            <p:cNvPr id="163" name="Freeform: Shape 162">
              <a:extLst>
                <a:ext uri="{FF2B5EF4-FFF2-40B4-BE49-F238E27FC236}">
                  <a16:creationId xmlns:a16="http://schemas.microsoft.com/office/drawing/2014/main" id="{B681180F-A4ED-4BA5-9116-ACC84EFD54A6}"/>
                </a:ext>
              </a:extLst>
            </p:cNvPr>
            <p:cNvSpPr/>
            <p:nvPr/>
          </p:nvSpPr>
          <p:spPr>
            <a:xfrm>
              <a:off x="5516625" y="1616201"/>
              <a:ext cx="699141" cy="1188405"/>
            </a:xfrm>
            <a:custGeom>
              <a:avLst/>
              <a:gdLst>
                <a:gd name="connsiteX0" fmla="*/ 364532 w 699141"/>
                <a:gd name="connsiteY0" fmla="*/ 1188406 h 1188405"/>
                <a:gd name="connsiteX1" fmla="*/ 140714 w 699141"/>
                <a:gd name="connsiteY1" fmla="*/ 883004 h 1188405"/>
                <a:gd name="connsiteX2" fmla="*/ 65507 w 699141"/>
                <a:gd name="connsiteY2" fmla="*/ 227027 h 1188405"/>
                <a:gd name="connsiteX3" fmla="*/ 697282 w 699141"/>
                <a:gd name="connsiteY3" fmla="*/ 14576 h 1188405"/>
                <a:gd name="connsiteX4" fmla="*/ 364532 w 699141"/>
                <a:gd name="connsiteY4" fmla="*/ 1188406 h 1188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141" h="1188405">
                  <a:moveTo>
                    <a:pt x="364532" y="1188406"/>
                  </a:moveTo>
                  <a:cubicBezTo>
                    <a:pt x="364532" y="1188406"/>
                    <a:pt x="259670" y="1142811"/>
                    <a:pt x="140714" y="883004"/>
                  </a:cubicBezTo>
                  <a:cubicBezTo>
                    <a:pt x="140714" y="883004"/>
                    <a:pt x="-117373" y="575841"/>
                    <a:pt x="65507" y="227027"/>
                  </a:cubicBezTo>
                  <a:cubicBezTo>
                    <a:pt x="65507" y="227027"/>
                    <a:pt x="173599" y="-67972"/>
                    <a:pt x="697282" y="14576"/>
                  </a:cubicBezTo>
                  <a:cubicBezTo>
                    <a:pt x="697282" y="14576"/>
                    <a:pt x="744386" y="805113"/>
                    <a:pt x="364532" y="1188406"/>
                  </a:cubicBezTo>
                  <a:close/>
                </a:path>
              </a:pathLst>
            </a:custGeom>
            <a:solidFill>
              <a:srgbClr val="F5A47F"/>
            </a:solidFill>
            <a:ln w="4191" cap="flat">
              <a:noFill/>
              <a:prstDash val="solid"/>
              <a:miter/>
            </a:ln>
          </p:spPr>
          <p:txBody>
            <a:bodyPr rtlCol="0" anchor="ctr"/>
            <a:lstStyle/>
            <a:p>
              <a:endParaRPr lang="en-IN"/>
            </a:p>
          </p:txBody>
        </p:sp>
        <p:sp>
          <p:nvSpPr>
            <p:cNvPr id="164" name="Freeform: Shape 163">
              <a:extLst>
                <a:ext uri="{FF2B5EF4-FFF2-40B4-BE49-F238E27FC236}">
                  <a16:creationId xmlns:a16="http://schemas.microsoft.com/office/drawing/2014/main" id="{A91919B2-66A9-43EC-BEFE-DEADBF4790BF}"/>
                </a:ext>
              </a:extLst>
            </p:cNvPr>
            <p:cNvSpPr/>
            <p:nvPr/>
          </p:nvSpPr>
          <p:spPr>
            <a:xfrm>
              <a:off x="5636139" y="1616139"/>
              <a:ext cx="1041609" cy="1398783"/>
            </a:xfrm>
            <a:custGeom>
              <a:avLst/>
              <a:gdLst>
                <a:gd name="connsiteX0" fmla="*/ 889922 w 1041609"/>
                <a:gd name="connsiteY0" fmla="*/ 1346265 h 1398783"/>
                <a:gd name="connsiteX1" fmla="*/ 924904 w 1041609"/>
                <a:gd name="connsiteY1" fmla="*/ 1254867 h 1398783"/>
                <a:gd name="connsiteX2" fmla="*/ 1021377 w 1041609"/>
                <a:gd name="connsiteY2" fmla="*/ 914442 h 1398783"/>
                <a:gd name="connsiteX3" fmla="*/ 1026369 w 1041609"/>
                <a:gd name="connsiteY3" fmla="*/ 770445 h 1398783"/>
                <a:gd name="connsiteX4" fmla="*/ 1024984 w 1041609"/>
                <a:gd name="connsiteY4" fmla="*/ 622170 h 1398783"/>
                <a:gd name="connsiteX5" fmla="*/ 960347 w 1041609"/>
                <a:gd name="connsiteY5" fmla="*/ 238499 h 1398783"/>
                <a:gd name="connsiteX6" fmla="*/ 482174 w 1041609"/>
                <a:gd name="connsiteY6" fmla="*/ 0 h 1398783"/>
                <a:gd name="connsiteX7" fmla="*/ 16124 w 1041609"/>
                <a:gd name="connsiteY7" fmla="*/ 417226 h 1398783"/>
                <a:gd name="connsiteX8" fmla="*/ 151858 w 1041609"/>
                <a:gd name="connsiteY8" fmla="*/ 917336 h 1398783"/>
                <a:gd name="connsiteX9" fmla="*/ 162303 w 1041609"/>
                <a:gd name="connsiteY9" fmla="*/ 1050092 h 1398783"/>
                <a:gd name="connsiteX10" fmla="*/ 374418 w 1041609"/>
                <a:gd name="connsiteY10" fmla="*/ 1275378 h 1398783"/>
                <a:gd name="connsiteX11" fmla="*/ 706790 w 1041609"/>
                <a:gd name="connsiteY11" fmla="*/ 1397019 h 1398783"/>
                <a:gd name="connsiteX12" fmla="*/ 889922 w 1041609"/>
                <a:gd name="connsiteY12" fmla="*/ 1346265 h 13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609" h="1398783">
                  <a:moveTo>
                    <a:pt x="889922" y="1346265"/>
                  </a:moveTo>
                  <a:lnTo>
                    <a:pt x="924904" y="1254867"/>
                  </a:lnTo>
                  <a:cubicBezTo>
                    <a:pt x="924904" y="1254867"/>
                    <a:pt x="1021377" y="914526"/>
                    <a:pt x="1021377" y="914442"/>
                  </a:cubicBezTo>
                  <a:cubicBezTo>
                    <a:pt x="1033457" y="871700"/>
                    <a:pt x="1033961" y="814445"/>
                    <a:pt x="1026369" y="770445"/>
                  </a:cubicBezTo>
                  <a:cubicBezTo>
                    <a:pt x="1017980" y="722586"/>
                    <a:pt x="1012485" y="672588"/>
                    <a:pt x="1024984" y="622170"/>
                  </a:cubicBezTo>
                  <a:cubicBezTo>
                    <a:pt x="1085763" y="377421"/>
                    <a:pt x="960347" y="238499"/>
                    <a:pt x="960347" y="238499"/>
                  </a:cubicBezTo>
                  <a:cubicBezTo>
                    <a:pt x="821929" y="7802"/>
                    <a:pt x="482174" y="0"/>
                    <a:pt x="482174" y="0"/>
                  </a:cubicBezTo>
                  <a:cubicBezTo>
                    <a:pt x="60964" y="10906"/>
                    <a:pt x="16124" y="417226"/>
                    <a:pt x="16124" y="417226"/>
                  </a:cubicBezTo>
                  <a:cubicBezTo>
                    <a:pt x="-58747" y="686639"/>
                    <a:pt x="151397" y="916917"/>
                    <a:pt x="151858" y="917336"/>
                  </a:cubicBezTo>
                  <a:cubicBezTo>
                    <a:pt x="168636" y="935666"/>
                    <a:pt x="157688" y="1024590"/>
                    <a:pt x="162303" y="1050092"/>
                  </a:cubicBezTo>
                  <a:cubicBezTo>
                    <a:pt x="181975" y="1158687"/>
                    <a:pt x="283943" y="1227477"/>
                    <a:pt x="374418" y="1275378"/>
                  </a:cubicBezTo>
                  <a:cubicBezTo>
                    <a:pt x="473911" y="1327977"/>
                    <a:pt x="594461" y="1384435"/>
                    <a:pt x="706790" y="1397019"/>
                  </a:cubicBezTo>
                  <a:cubicBezTo>
                    <a:pt x="749280" y="1402262"/>
                    <a:pt x="869914" y="1398655"/>
                    <a:pt x="889922" y="1346265"/>
                  </a:cubicBezTo>
                  <a:close/>
                </a:path>
              </a:pathLst>
            </a:custGeom>
            <a:solidFill>
              <a:srgbClr val="F5A987"/>
            </a:solidFill>
            <a:ln w="4191"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id="{FA511D26-585A-4A93-BC9E-B9EB8CF79D0A}"/>
                </a:ext>
              </a:extLst>
            </p:cNvPr>
            <p:cNvSpPr/>
            <p:nvPr/>
          </p:nvSpPr>
          <p:spPr>
            <a:xfrm>
              <a:off x="6326361" y="2287300"/>
              <a:ext cx="162284" cy="201594"/>
            </a:xfrm>
            <a:custGeom>
              <a:avLst/>
              <a:gdLst>
                <a:gd name="connsiteX0" fmla="*/ 117446 w 162284"/>
                <a:gd name="connsiteY0" fmla="*/ 161069 h 201594"/>
                <a:gd name="connsiteX1" fmla="*/ 0 w 162284"/>
                <a:gd name="connsiteY1" fmla="*/ 196638 h 201594"/>
                <a:gd name="connsiteX2" fmla="*/ 162285 w 162284"/>
                <a:gd name="connsiteY2" fmla="*/ 173275 h 201594"/>
                <a:gd name="connsiteX3" fmla="*/ 126296 w 162284"/>
                <a:gd name="connsiteY3" fmla="*/ 0 h 201594"/>
                <a:gd name="connsiteX4" fmla="*/ 117446 w 162284"/>
                <a:gd name="connsiteY4" fmla="*/ 161069 h 201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84" h="201594">
                  <a:moveTo>
                    <a:pt x="117446" y="161069"/>
                  </a:moveTo>
                  <a:lnTo>
                    <a:pt x="0" y="196638"/>
                  </a:lnTo>
                  <a:cubicBezTo>
                    <a:pt x="0" y="196638"/>
                    <a:pt x="153099" y="217610"/>
                    <a:pt x="162285" y="173275"/>
                  </a:cubicBezTo>
                  <a:cubicBezTo>
                    <a:pt x="162285" y="173275"/>
                    <a:pt x="145507" y="84393"/>
                    <a:pt x="126296" y="0"/>
                  </a:cubicBezTo>
                  <a:cubicBezTo>
                    <a:pt x="126464" y="0"/>
                    <a:pt x="134559" y="155700"/>
                    <a:pt x="117446" y="161069"/>
                  </a:cubicBezTo>
                  <a:close/>
                </a:path>
              </a:pathLst>
            </a:custGeom>
            <a:solidFill>
              <a:srgbClr val="EA8F72"/>
            </a:solidFill>
            <a:ln w="4191" cap="flat">
              <a:noFill/>
              <a:prstDash val="solid"/>
              <a:miter/>
            </a:ln>
          </p:spPr>
          <p:txBody>
            <a:bodyPr rtlCol="0" anchor="ctr"/>
            <a:lstStyle/>
            <a:p>
              <a:endParaRPr lang="en-IN"/>
            </a:p>
          </p:txBody>
        </p:sp>
        <p:sp>
          <p:nvSpPr>
            <p:cNvPr id="166" name="Freeform: Shape 165">
              <a:extLst>
                <a:ext uri="{FF2B5EF4-FFF2-40B4-BE49-F238E27FC236}">
                  <a16:creationId xmlns:a16="http://schemas.microsoft.com/office/drawing/2014/main" id="{092E38FE-B2A9-41A8-810B-E2C77FACBB7E}"/>
                </a:ext>
              </a:extLst>
            </p:cNvPr>
            <p:cNvSpPr/>
            <p:nvPr/>
          </p:nvSpPr>
          <p:spPr>
            <a:xfrm>
              <a:off x="6197406" y="2226836"/>
              <a:ext cx="59396" cy="87286"/>
            </a:xfrm>
            <a:custGeom>
              <a:avLst/>
              <a:gdLst>
                <a:gd name="connsiteX0" fmla="*/ 59326 w 59396"/>
                <a:gd name="connsiteY0" fmla="*/ 42386 h 87286"/>
                <a:gd name="connsiteX1" fmla="*/ 31600 w 59396"/>
                <a:gd name="connsiteY1" fmla="*/ 87267 h 87286"/>
                <a:gd name="connsiteX2" fmla="*/ 57 w 59396"/>
                <a:gd name="connsiteY2" fmla="*/ 44986 h 87286"/>
                <a:gd name="connsiteX3" fmla="*/ 27741 w 59396"/>
                <a:gd name="connsiteY3" fmla="*/ 22 h 87286"/>
                <a:gd name="connsiteX4" fmla="*/ 59326 w 59396"/>
                <a:gd name="connsiteY4" fmla="*/ 42386 h 8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6" h="87286">
                  <a:moveTo>
                    <a:pt x="59326" y="42386"/>
                  </a:moveTo>
                  <a:cubicBezTo>
                    <a:pt x="60458" y="66504"/>
                    <a:pt x="47959" y="86554"/>
                    <a:pt x="31600" y="87267"/>
                  </a:cubicBezTo>
                  <a:cubicBezTo>
                    <a:pt x="15242" y="87980"/>
                    <a:pt x="1064" y="69147"/>
                    <a:pt x="57" y="44986"/>
                  </a:cubicBezTo>
                  <a:cubicBezTo>
                    <a:pt x="-949" y="20826"/>
                    <a:pt x="11425" y="777"/>
                    <a:pt x="27741" y="22"/>
                  </a:cubicBezTo>
                  <a:cubicBezTo>
                    <a:pt x="44058" y="-734"/>
                    <a:pt x="58361" y="18477"/>
                    <a:pt x="59326" y="42386"/>
                  </a:cubicBezTo>
                  <a:close/>
                </a:path>
              </a:pathLst>
            </a:custGeom>
            <a:solidFill>
              <a:srgbClr val="432918"/>
            </a:solidFill>
            <a:ln w="4191" cap="flat">
              <a:noFill/>
              <a:prstDash val="solid"/>
              <a:miter/>
            </a:ln>
          </p:spPr>
          <p:txBody>
            <a:bodyPr rtlCol="0" anchor="ctr"/>
            <a:lstStyle/>
            <a:p>
              <a:endParaRPr lang="en-IN"/>
            </a:p>
          </p:txBody>
        </p:sp>
        <p:sp>
          <p:nvSpPr>
            <p:cNvPr id="167" name="Freeform: Shape 166">
              <a:extLst>
                <a:ext uri="{FF2B5EF4-FFF2-40B4-BE49-F238E27FC236}">
                  <a16:creationId xmlns:a16="http://schemas.microsoft.com/office/drawing/2014/main" id="{71578141-AB4F-4725-BC03-4FA1B7224C38}"/>
                </a:ext>
              </a:extLst>
            </p:cNvPr>
            <p:cNvSpPr/>
            <p:nvPr/>
          </p:nvSpPr>
          <p:spPr>
            <a:xfrm>
              <a:off x="6528757" y="2214671"/>
              <a:ext cx="59422" cy="87333"/>
            </a:xfrm>
            <a:custGeom>
              <a:avLst/>
              <a:gdLst>
                <a:gd name="connsiteX0" fmla="*/ 59340 w 59422"/>
                <a:gd name="connsiteY0" fmla="*/ 42302 h 87333"/>
                <a:gd name="connsiteX1" fmla="*/ 31783 w 59422"/>
                <a:gd name="connsiteY1" fmla="*/ 87309 h 87333"/>
                <a:gd name="connsiteX2" fmla="*/ 72 w 59422"/>
                <a:gd name="connsiteY2" fmla="*/ 45071 h 87333"/>
                <a:gd name="connsiteX3" fmla="*/ 27630 w 59422"/>
                <a:gd name="connsiteY3" fmla="*/ 22 h 87333"/>
                <a:gd name="connsiteX4" fmla="*/ 59340 w 59422"/>
                <a:gd name="connsiteY4" fmla="*/ 42302 h 8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22" h="87333">
                  <a:moveTo>
                    <a:pt x="59340" y="42302"/>
                  </a:moveTo>
                  <a:cubicBezTo>
                    <a:pt x="60557" y="66421"/>
                    <a:pt x="48141" y="86512"/>
                    <a:pt x="31783" y="87309"/>
                  </a:cubicBezTo>
                  <a:cubicBezTo>
                    <a:pt x="15424" y="88106"/>
                    <a:pt x="1205" y="69231"/>
                    <a:pt x="72" y="45071"/>
                  </a:cubicBezTo>
                  <a:cubicBezTo>
                    <a:pt x="-1060" y="20910"/>
                    <a:pt x="11272" y="777"/>
                    <a:pt x="27630" y="22"/>
                  </a:cubicBezTo>
                  <a:cubicBezTo>
                    <a:pt x="43989" y="-733"/>
                    <a:pt x="58250" y="18184"/>
                    <a:pt x="59340" y="42302"/>
                  </a:cubicBezTo>
                  <a:close/>
                </a:path>
              </a:pathLst>
            </a:custGeom>
            <a:solidFill>
              <a:srgbClr val="432918"/>
            </a:solidFill>
            <a:ln w="4191" cap="flat">
              <a:noFill/>
              <a:prstDash val="solid"/>
              <a:miter/>
            </a:ln>
          </p:spPr>
          <p:txBody>
            <a:bodyPr rtlCol="0" anchor="ctr"/>
            <a:lstStyle/>
            <a:p>
              <a:endParaRPr lang="en-IN"/>
            </a:p>
          </p:txBody>
        </p:sp>
        <p:sp>
          <p:nvSpPr>
            <p:cNvPr id="168" name="Freeform: Shape 167">
              <a:extLst>
                <a:ext uri="{FF2B5EF4-FFF2-40B4-BE49-F238E27FC236}">
                  <a16:creationId xmlns:a16="http://schemas.microsoft.com/office/drawing/2014/main" id="{32346A3E-F09C-4096-B791-3899442FFE78}"/>
                </a:ext>
              </a:extLst>
            </p:cNvPr>
            <p:cNvSpPr/>
            <p:nvPr/>
          </p:nvSpPr>
          <p:spPr>
            <a:xfrm>
              <a:off x="6097414" y="2137062"/>
              <a:ext cx="212764" cy="75534"/>
            </a:xfrm>
            <a:custGeom>
              <a:avLst/>
              <a:gdLst>
                <a:gd name="connsiteX0" fmla="*/ 196314 w 212764"/>
                <a:gd name="connsiteY0" fmla="*/ 53513 h 75534"/>
                <a:gd name="connsiteX1" fmla="*/ 210491 w 212764"/>
                <a:gd name="connsiteY1" fmla="*/ 42356 h 75534"/>
                <a:gd name="connsiteX2" fmla="*/ 211582 w 212764"/>
                <a:gd name="connsiteY2" fmla="*/ 16769 h 75534"/>
                <a:gd name="connsiteX3" fmla="*/ 200005 w 212764"/>
                <a:gd name="connsiteY3" fmla="*/ 3011 h 75534"/>
                <a:gd name="connsiteX4" fmla="*/ 72786 w 212764"/>
                <a:gd name="connsiteY4" fmla="*/ 10142 h 75534"/>
                <a:gd name="connsiteX5" fmla="*/ 1060 w 212764"/>
                <a:gd name="connsiteY5" fmla="*/ 54226 h 75534"/>
                <a:gd name="connsiteX6" fmla="*/ 5926 w 212764"/>
                <a:gd name="connsiteY6" fmla="*/ 75534 h 75534"/>
                <a:gd name="connsiteX7" fmla="*/ 196314 w 212764"/>
                <a:gd name="connsiteY7" fmla="*/ 53513 h 7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764" h="75534">
                  <a:moveTo>
                    <a:pt x="196314" y="53513"/>
                  </a:moveTo>
                  <a:cubicBezTo>
                    <a:pt x="206842" y="56491"/>
                    <a:pt x="210491" y="42356"/>
                    <a:pt x="210491" y="42356"/>
                  </a:cubicBezTo>
                  <a:cubicBezTo>
                    <a:pt x="213092" y="34071"/>
                    <a:pt x="213469" y="25246"/>
                    <a:pt x="211582" y="16769"/>
                  </a:cubicBezTo>
                  <a:cubicBezTo>
                    <a:pt x="209610" y="10872"/>
                    <a:pt x="205499" y="5952"/>
                    <a:pt x="200005" y="3011"/>
                  </a:cubicBezTo>
                  <a:cubicBezTo>
                    <a:pt x="172741" y="-2861"/>
                    <a:pt x="119009" y="33"/>
                    <a:pt x="72786" y="10142"/>
                  </a:cubicBezTo>
                  <a:cubicBezTo>
                    <a:pt x="47283" y="15721"/>
                    <a:pt x="5422" y="31450"/>
                    <a:pt x="1060" y="54226"/>
                  </a:cubicBezTo>
                  <a:cubicBezTo>
                    <a:pt x="-240" y="61021"/>
                    <a:pt x="-1750" y="72850"/>
                    <a:pt x="5926" y="75534"/>
                  </a:cubicBezTo>
                  <a:cubicBezTo>
                    <a:pt x="68550" y="62271"/>
                    <a:pt x="132306" y="54901"/>
                    <a:pt x="196314" y="53513"/>
                  </a:cubicBezTo>
                  <a:close/>
                </a:path>
              </a:pathLst>
            </a:custGeom>
            <a:solidFill>
              <a:srgbClr val="D98D49"/>
            </a:solidFill>
            <a:ln w="4191" cap="flat">
              <a:noFill/>
              <a:prstDash val="solid"/>
              <a:miter/>
            </a:ln>
          </p:spPr>
          <p:txBody>
            <a:bodyPr rtlCol="0" anchor="ctr"/>
            <a:lstStyle/>
            <a:p>
              <a:endParaRPr lang="en-IN"/>
            </a:p>
          </p:txBody>
        </p:sp>
        <p:sp>
          <p:nvSpPr>
            <p:cNvPr id="169" name="Freeform: Shape 168">
              <a:extLst>
                <a:ext uri="{FF2B5EF4-FFF2-40B4-BE49-F238E27FC236}">
                  <a16:creationId xmlns:a16="http://schemas.microsoft.com/office/drawing/2014/main" id="{CD45724C-2BA9-431F-8956-AC5F26F06D8F}"/>
                </a:ext>
              </a:extLst>
            </p:cNvPr>
            <p:cNvSpPr/>
            <p:nvPr/>
          </p:nvSpPr>
          <p:spPr>
            <a:xfrm>
              <a:off x="6478955" y="2115943"/>
              <a:ext cx="199198" cy="71629"/>
            </a:xfrm>
            <a:custGeom>
              <a:avLst/>
              <a:gdLst>
                <a:gd name="connsiteX0" fmla="*/ 194207 w 199198"/>
                <a:gd name="connsiteY0" fmla="*/ 52611 h 71629"/>
                <a:gd name="connsiteX1" fmla="*/ 19884 w 199198"/>
                <a:gd name="connsiteY1" fmla="*/ 70815 h 71629"/>
                <a:gd name="connsiteX2" fmla="*/ 4406 w 199198"/>
                <a:gd name="connsiteY2" fmla="*/ 61629 h 71629"/>
                <a:gd name="connsiteX3" fmla="*/ 211 w 199198"/>
                <a:gd name="connsiteY3" fmla="*/ 36462 h 71629"/>
                <a:gd name="connsiteX4" fmla="*/ 10068 w 199198"/>
                <a:gd name="connsiteY4" fmla="*/ 21320 h 71629"/>
                <a:gd name="connsiteX5" fmla="*/ 154527 w 199198"/>
                <a:gd name="connsiteY5" fmla="*/ 683 h 71629"/>
                <a:gd name="connsiteX6" fmla="*/ 197730 w 199198"/>
                <a:gd name="connsiteY6" fmla="*/ 22201 h 71629"/>
                <a:gd name="connsiteX7" fmla="*/ 194207 w 199198"/>
                <a:gd name="connsiteY7" fmla="*/ 52611 h 7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198" h="71629">
                  <a:moveTo>
                    <a:pt x="194207" y="52611"/>
                  </a:moveTo>
                  <a:cubicBezTo>
                    <a:pt x="164216" y="50849"/>
                    <a:pt x="85150" y="63433"/>
                    <a:pt x="19884" y="70815"/>
                  </a:cubicBezTo>
                  <a:cubicBezTo>
                    <a:pt x="9859" y="75010"/>
                    <a:pt x="4490" y="61629"/>
                    <a:pt x="4406" y="61629"/>
                  </a:cubicBezTo>
                  <a:cubicBezTo>
                    <a:pt x="883" y="53739"/>
                    <a:pt x="-585" y="45074"/>
                    <a:pt x="211" y="36462"/>
                  </a:cubicBezTo>
                  <a:cubicBezTo>
                    <a:pt x="1428" y="30338"/>
                    <a:pt x="4951" y="24915"/>
                    <a:pt x="10068" y="21320"/>
                  </a:cubicBezTo>
                  <a:cubicBezTo>
                    <a:pt x="36200" y="11966"/>
                    <a:pt x="107465" y="-3427"/>
                    <a:pt x="154527" y="683"/>
                  </a:cubicBezTo>
                  <a:cubicBezTo>
                    <a:pt x="168578" y="1900"/>
                    <a:pt x="191187" y="8863"/>
                    <a:pt x="197730" y="22201"/>
                  </a:cubicBezTo>
                  <a:cubicBezTo>
                    <a:pt x="197521" y="22033"/>
                    <a:pt x="202932" y="18803"/>
                    <a:pt x="194207" y="52611"/>
                  </a:cubicBezTo>
                  <a:close/>
                </a:path>
              </a:pathLst>
            </a:custGeom>
            <a:solidFill>
              <a:srgbClr val="D98D49"/>
            </a:solidFill>
            <a:ln w="4191" cap="flat">
              <a:noFill/>
              <a:prstDash val="solid"/>
              <a:miter/>
            </a:ln>
          </p:spPr>
          <p:txBody>
            <a:bodyPr rtlCol="0" anchor="ctr"/>
            <a:lstStyle/>
            <a:p>
              <a:endParaRPr lang="en-IN"/>
            </a:p>
          </p:txBody>
        </p:sp>
        <p:sp>
          <p:nvSpPr>
            <p:cNvPr id="170" name="Freeform: Shape 169">
              <a:extLst>
                <a:ext uri="{FF2B5EF4-FFF2-40B4-BE49-F238E27FC236}">
                  <a16:creationId xmlns:a16="http://schemas.microsoft.com/office/drawing/2014/main" id="{64BD6D78-2C0B-49C6-82CA-E015CA034FD9}"/>
                </a:ext>
              </a:extLst>
            </p:cNvPr>
            <p:cNvSpPr/>
            <p:nvPr/>
          </p:nvSpPr>
          <p:spPr>
            <a:xfrm>
              <a:off x="4968351" y="3194192"/>
              <a:ext cx="2376616" cy="3323582"/>
            </a:xfrm>
            <a:custGeom>
              <a:avLst/>
              <a:gdLst>
                <a:gd name="connsiteX0" fmla="*/ 509631 w 2376616"/>
                <a:gd name="connsiteY0" fmla="*/ 2521311 h 3323582"/>
                <a:gd name="connsiteX1" fmla="*/ 458039 w 2376616"/>
                <a:gd name="connsiteY1" fmla="*/ 3216968 h 3323582"/>
                <a:gd name="connsiteX2" fmla="*/ 2054380 w 2376616"/>
                <a:gd name="connsiteY2" fmla="*/ 3216968 h 3323582"/>
                <a:gd name="connsiteX3" fmla="*/ 2056603 w 2376616"/>
                <a:gd name="connsiteY3" fmla="*/ 2570177 h 3323582"/>
                <a:gd name="connsiteX4" fmla="*/ 2351224 w 2376616"/>
                <a:gd name="connsiteY4" fmla="*/ 769606 h 3323582"/>
                <a:gd name="connsiteX5" fmla="*/ 2249718 w 2376616"/>
                <a:gd name="connsiteY5" fmla="*/ 363621 h 3323582"/>
                <a:gd name="connsiteX6" fmla="*/ 1475791 w 2376616"/>
                <a:gd name="connsiteY6" fmla="*/ 0 h 3323582"/>
                <a:gd name="connsiteX7" fmla="*/ 1528012 w 2376616"/>
                <a:gd name="connsiteY7" fmla="*/ 156832 h 3323582"/>
                <a:gd name="connsiteX8" fmla="*/ 1416146 w 2376616"/>
                <a:gd name="connsiteY8" fmla="*/ 475027 h 3323582"/>
                <a:gd name="connsiteX9" fmla="*/ 930255 w 2376616"/>
                <a:gd name="connsiteY9" fmla="*/ 0 h 3323582"/>
                <a:gd name="connsiteX10" fmla="*/ 0 w 2376616"/>
                <a:gd name="connsiteY10" fmla="*/ 549773 h 3323582"/>
                <a:gd name="connsiteX11" fmla="*/ 155700 w 2376616"/>
                <a:gd name="connsiteY11" fmla="*/ 1066660 h 3323582"/>
                <a:gd name="connsiteX12" fmla="*/ 443693 w 2376616"/>
                <a:gd name="connsiteY12" fmla="*/ 2019440 h 3323582"/>
                <a:gd name="connsiteX13" fmla="*/ 509631 w 2376616"/>
                <a:gd name="connsiteY13" fmla="*/ 2521311 h 332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616" h="3323582">
                  <a:moveTo>
                    <a:pt x="509631" y="2521311"/>
                  </a:moveTo>
                  <a:cubicBezTo>
                    <a:pt x="510889" y="2581335"/>
                    <a:pt x="419785" y="3208873"/>
                    <a:pt x="458039" y="3216968"/>
                  </a:cubicBezTo>
                  <a:cubicBezTo>
                    <a:pt x="458291" y="3216968"/>
                    <a:pt x="1499196" y="3456852"/>
                    <a:pt x="2054380" y="3216968"/>
                  </a:cubicBezTo>
                  <a:lnTo>
                    <a:pt x="2056603" y="2570177"/>
                  </a:lnTo>
                  <a:lnTo>
                    <a:pt x="2351224" y="769606"/>
                  </a:lnTo>
                  <a:cubicBezTo>
                    <a:pt x="2351224" y="769606"/>
                    <a:pt x="2452773" y="498935"/>
                    <a:pt x="2249718" y="363621"/>
                  </a:cubicBezTo>
                  <a:lnTo>
                    <a:pt x="1475791" y="0"/>
                  </a:lnTo>
                  <a:lnTo>
                    <a:pt x="1528012" y="156832"/>
                  </a:lnTo>
                  <a:lnTo>
                    <a:pt x="1416146" y="475027"/>
                  </a:lnTo>
                  <a:lnTo>
                    <a:pt x="930255" y="0"/>
                  </a:lnTo>
                  <a:lnTo>
                    <a:pt x="0" y="549773"/>
                  </a:lnTo>
                  <a:cubicBezTo>
                    <a:pt x="51970" y="722028"/>
                    <a:pt x="103856" y="894321"/>
                    <a:pt x="155700" y="1066660"/>
                  </a:cubicBezTo>
                  <a:cubicBezTo>
                    <a:pt x="251544" y="1384184"/>
                    <a:pt x="344871" y="1702713"/>
                    <a:pt x="443693" y="2019440"/>
                  </a:cubicBezTo>
                  <a:cubicBezTo>
                    <a:pt x="443693" y="2019566"/>
                    <a:pt x="525403" y="2362969"/>
                    <a:pt x="509631" y="2521311"/>
                  </a:cubicBezTo>
                  <a:close/>
                </a:path>
              </a:pathLst>
            </a:custGeom>
            <a:solidFill>
              <a:srgbClr val="A6D9E7"/>
            </a:solidFill>
            <a:ln w="4191" cap="flat">
              <a:noFill/>
              <a:prstDash val="solid"/>
              <a:miter/>
            </a:ln>
          </p:spPr>
          <p:txBody>
            <a:bodyPr rtlCol="0" anchor="ctr"/>
            <a:lstStyle/>
            <a:p>
              <a:endParaRPr lang="en-IN"/>
            </a:p>
          </p:txBody>
        </p:sp>
        <p:sp>
          <p:nvSpPr>
            <p:cNvPr id="171" name="Freeform: Shape 170">
              <a:extLst>
                <a:ext uri="{FF2B5EF4-FFF2-40B4-BE49-F238E27FC236}">
                  <a16:creationId xmlns:a16="http://schemas.microsoft.com/office/drawing/2014/main" id="{99ED40B7-94B1-4F7E-86C9-A70D3F61085B}"/>
                </a:ext>
              </a:extLst>
            </p:cNvPr>
            <p:cNvSpPr/>
            <p:nvPr/>
          </p:nvSpPr>
          <p:spPr>
            <a:xfrm>
              <a:off x="6204301" y="3307401"/>
              <a:ext cx="113209" cy="289881"/>
            </a:xfrm>
            <a:custGeom>
              <a:avLst/>
              <a:gdLst>
                <a:gd name="connsiteX0" fmla="*/ 113210 w 113209"/>
                <a:gd name="connsiteY0" fmla="*/ 0 h 289881"/>
                <a:gd name="connsiteX1" fmla="*/ 106750 w 113209"/>
                <a:gd name="connsiteY1" fmla="*/ 289882 h 289881"/>
                <a:gd name="connsiteX2" fmla="*/ 0 w 113209"/>
                <a:gd name="connsiteY2" fmla="*/ 185522 h 289881"/>
                <a:gd name="connsiteX3" fmla="*/ 113210 w 113209"/>
                <a:gd name="connsiteY3" fmla="*/ 0 h 289881"/>
              </a:gdLst>
              <a:ahLst/>
              <a:cxnLst>
                <a:cxn ang="0">
                  <a:pos x="connsiteX0" y="connsiteY0"/>
                </a:cxn>
                <a:cxn ang="0">
                  <a:pos x="connsiteX1" y="connsiteY1"/>
                </a:cxn>
                <a:cxn ang="0">
                  <a:pos x="connsiteX2" y="connsiteY2"/>
                </a:cxn>
                <a:cxn ang="0">
                  <a:pos x="connsiteX3" y="connsiteY3"/>
                </a:cxn>
              </a:cxnLst>
              <a:rect l="l" t="t" r="r" b="b"/>
              <a:pathLst>
                <a:path w="113209" h="289881">
                  <a:moveTo>
                    <a:pt x="113210" y="0"/>
                  </a:moveTo>
                  <a:lnTo>
                    <a:pt x="106750" y="289882"/>
                  </a:lnTo>
                  <a:lnTo>
                    <a:pt x="0" y="185522"/>
                  </a:lnTo>
                  <a:lnTo>
                    <a:pt x="113210" y="0"/>
                  </a:lnTo>
                  <a:close/>
                </a:path>
              </a:pathLst>
            </a:custGeom>
            <a:solidFill>
              <a:srgbClr val="4FAECA"/>
            </a:solidFill>
            <a:ln w="4191" cap="flat">
              <a:noFill/>
              <a:prstDash val="solid"/>
              <a:miter/>
            </a:ln>
          </p:spPr>
          <p:txBody>
            <a:bodyPr rtlCol="0" anchor="ctr"/>
            <a:lstStyle/>
            <a:p>
              <a:endParaRPr lang="en-IN"/>
            </a:p>
          </p:txBody>
        </p:sp>
        <p:sp>
          <p:nvSpPr>
            <p:cNvPr id="172" name="Freeform: Shape 171">
              <a:extLst>
                <a:ext uri="{FF2B5EF4-FFF2-40B4-BE49-F238E27FC236}">
                  <a16:creationId xmlns:a16="http://schemas.microsoft.com/office/drawing/2014/main" id="{E0CCAE2E-8C25-48A5-83DA-D3B46C769DD4}"/>
                </a:ext>
              </a:extLst>
            </p:cNvPr>
            <p:cNvSpPr/>
            <p:nvPr/>
          </p:nvSpPr>
          <p:spPr>
            <a:xfrm>
              <a:off x="6370696" y="3733688"/>
              <a:ext cx="82799" cy="82799"/>
            </a:xfrm>
            <a:custGeom>
              <a:avLst/>
              <a:gdLst>
                <a:gd name="connsiteX0" fmla="*/ 82799 w 82799"/>
                <a:gd name="connsiteY0" fmla="*/ 41358 h 82799"/>
                <a:gd name="connsiteX1" fmla="*/ 41442 w 82799"/>
                <a:gd name="connsiteY1" fmla="*/ 82799 h 82799"/>
                <a:gd name="connsiteX2" fmla="*/ 0 w 82799"/>
                <a:gd name="connsiteY2" fmla="*/ 41442 h 82799"/>
                <a:gd name="connsiteX3" fmla="*/ 41358 w 82799"/>
                <a:gd name="connsiteY3" fmla="*/ 0 h 82799"/>
                <a:gd name="connsiteX4" fmla="*/ 41400 w 82799"/>
                <a:gd name="connsiteY4" fmla="*/ 0 h 82799"/>
                <a:gd name="connsiteX5" fmla="*/ 82799 w 82799"/>
                <a:gd name="connsiteY5" fmla="*/ 41358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799" h="82799">
                  <a:moveTo>
                    <a:pt x="82799" y="41358"/>
                  </a:moveTo>
                  <a:cubicBezTo>
                    <a:pt x="82841" y="64222"/>
                    <a:pt x="64302" y="82774"/>
                    <a:pt x="41442" y="82799"/>
                  </a:cubicBezTo>
                  <a:cubicBezTo>
                    <a:pt x="18582" y="82820"/>
                    <a:pt x="42" y="64306"/>
                    <a:pt x="0" y="41442"/>
                  </a:cubicBezTo>
                  <a:cubicBezTo>
                    <a:pt x="-42" y="18577"/>
                    <a:pt x="18498" y="25"/>
                    <a:pt x="41358" y="0"/>
                  </a:cubicBezTo>
                  <a:cubicBezTo>
                    <a:pt x="41358" y="0"/>
                    <a:pt x="41400" y="0"/>
                    <a:pt x="41400" y="0"/>
                  </a:cubicBezTo>
                  <a:cubicBezTo>
                    <a:pt x="64260" y="0"/>
                    <a:pt x="82757" y="18510"/>
                    <a:pt x="82799" y="41358"/>
                  </a:cubicBezTo>
                  <a:close/>
                </a:path>
              </a:pathLst>
            </a:custGeom>
            <a:solidFill>
              <a:srgbClr val="DAEDEB"/>
            </a:solidFill>
            <a:ln w="4191" cap="flat">
              <a:noFill/>
              <a:prstDash val="solid"/>
              <a:miter/>
            </a:ln>
          </p:spPr>
          <p:txBody>
            <a:bodyPr rtlCol="0" anchor="ctr"/>
            <a:lstStyle/>
            <a:p>
              <a:endParaRPr lang="en-IN"/>
            </a:p>
          </p:txBody>
        </p:sp>
        <p:sp>
          <p:nvSpPr>
            <p:cNvPr id="173" name="Freeform: Shape 172">
              <a:extLst>
                <a:ext uri="{FF2B5EF4-FFF2-40B4-BE49-F238E27FC236}">
                  <a16:creationId xmlns:a16="http://schemas.microsoft.com/office/drawing/2014/main" id="{B61F9001-4FED-4A2C-ACF3-AD4A02CEED1A}"/>
                </a:ext>
              </a:extLst>
            </p:cNvPr>
            <p:cNvSpPr/>
            <p:nvPr/>
          </p:nvSpPr>
          <p:spPr>
            <a:xfrm>
              <a:off x="6370696" y="4484502"/>
              <a:ext cx="82799" cy="82799"/>
            </a:xfrm>
            <a:custGeom>
              <a:avLst/>
              <a:gdLst>
                <a:gd name="connsiteX0" fmla="*/ 82799 w 82799"/>
                <a:gd name="connsiteY0" fmla="*/ 41358 h 82799"/>
                <a:gd name="connsiteX1" fmla="*/ 41442 w 82799"/>
                <a:gd name="connsiteY1" fmla="*/ 82799 h 82799"/>
                <a:gd name="connsiteX2" fmla="*/ 0 w 82799"/>
                <a:gd name="connsiteY2" fmla="*/ 41442 h 82799"/>
                <a:gd name="connsiteX3" fmla="*/ 41358 w 82799"/>
                <a:gd name="connsiteY3" fmla="*/ 0 h 82799"/>
                <a:gd name="connsiteX4" fmla="*/ 41400 w 82799"/>
                <a:gd name="connsiteY4" fmla="*/ 0 h 82799"/>
                <a:gd name="connsiteX5" fmla="*/ 82799 w 82799"/>
                <a:gd name="connsiteY5" fmla="*/ 41232 h 82799"/>
                <a:gd name="connsiteX6" fmla="*/ 82799 w 82799"/>
                <a:gd name="connsiteY6" fmla="*/ 41358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99" h="82799">
                  <a:moveTo>
                    <a:pt x="82799" y="41358"/>
                  </a:moveTo>
                  <a:cubicBezTo>
                    <a:pt x="82841" y="64218"/>
                    <a:pt x="64302" y="82757"/>
                    <a:pt x="41442" y="82799"/>
                  </a:cubicBezTo>
                  <a:cubicBezTo>
                    <a:pt x="18582" y="82841"/>
                    <a:pt x="42" y="64302"/>
                    <a:pt x="0" y="41442"/>
                  </a:cubicBezTo>
                  <a:cubicBezTo>
                    <a:pt x="-42" y="18581"/>
                    <a:pt x="18498" y="42"/>
                    <a:pt x="41358" y="0"/>
                  </a:cubicBezTo>
                  <a:cubicBezTo>
                    <a:pt x="41358" y="0"/>
                    <a:pt x="41400" y="0"/>
                    <a:pt x="41400" y="0"/>
                  </a:cubicBezTo>
                  <a:cubicBezTo>
                    <a:pt x="64218" y="-42"/>
                    <a:pt x="82757" y="18414"/>
                    <a:pt x="82799" y="41232"/>
                  </a:cubicBezTo>
                  <a:cubicBezTo>
                    <a:pt x="82799" y="41274"/>
                    <a:pt x="82799" y="41316"/>
                    <a:pt x="82799" y="41358"/>
                  </a:cubicBezTo>
                  <a:close/>
                </a:path>
              </a:pathLst>
            </a:custGeom>
            <a:solidFill>
              <a:srgbClr val="DAEDEB"/>
            </a:solidFill>
            <a:ln w="4191" cap="flat">
              <a:noFill/>
              <a:prstDash val="solid"/>
              <a:miter/>
            </a:ln>
          </p:spPr>
          <p:txBody>
            <a:bodyPr rtlCol="0" anchor="ctr"/>
            <a:lstStyle/>
            <a:p>
              <a:endParaRPr lang="en-IN"/>
            </a:p>
          </p:txBody>
        </p:sp>
        <p:sp>
          <p:nvSpPr>
            <p:cNvPr id="174" name="Freeform: Shape 173">
              <a:extLst>
                <a:ext uri="{FF2B5EF4-FFF2-40B4-BE49-F238E27FC236}">
                  <a16:creationId xmlns:a16="http://schemas.microsoft.com/office/drawing/2014/main" id="{2773CD29-D658-4450-A704-09543B9B72ED}"/>
                </a:ext>
              </a:extLst>
            </p:cNvPr>
            <p:cNvSpPr/>
            <p:nvPr/>
          </p:nvSpPr>
          <p:spPr>
            <a:xfrm>
              <a:off x="6370696" y="5235694"/>
              <a:ext cx="82799" cy="82799"/>
            </a:xfrm>
            <a:custGeom>
              <a:avLst/>
              <a:gdLst>
                <a:gd name="connsiteX0" fmla="*/ 82799 w 82799"/>
                <a:gd name="connsiteY0" fmla="*/ 41400 h 82799"/>
                <a:gd name="connsiteX1" fmla="*/ 41400 w 82799"/>
                <a:gd name="connsiteY1" fmla="*/ 82799 h 82799"/>
                <a:gd name="connsiteX2" fmla="*/ 0 w 82799"/>
                <a:gd name="connsiteY2" fmla="*/ 41400 h 82799"/>
                <a:gd name="connsiteX3" fmla="*/ 41400 w 82799"/>
                <a:gd name="connsiteY3" fmla="*/ 0 h 82799"/>
                <a:gd name="connsiteX4" fmla="*/ 82799 w 82799"/>
                <a:gd name="connsiteY4" fmla="*/ 41400 h 8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99" h="82799">
                  <a:moveTo>
                    <a:pt x="82799" y="41400"/>
                  </a:moveTo>
                  <a:cubicBezTo>
                    <a:pt x="82799" y="64260"/>
                    <a:pt x="64260" y="82799"/>
                    <a:pt x="41400" y="82799"/>
                  </a:cubicBezTo>
                  <a:cubicBezTo>
                    <a:pt x="18540" y="82799"/>
                    <a:pt x="0" y="64260"/>
                    <a:pt x="0" y="41400"/>
                  </a:cubicBezTo>
                  <a:cubicBezTo>
                    <a:pt x="0" y="18540"/>
                    <a:pt x="18540" y="0"/>
                    <a:pt x="41400" y="0"/>
                  </a:cubicBezTo>
                  <a:cubicBezTo>
                    <a:pt x="64260" y="0"/>
                    <a:pt x="82799" y="18540"/>
                    <a:pt x="82799" y="41400"/>
                  </a:cubicBezTo>
                  <a:close/>
                </a:path>
              </a:pathLst>
            </a:custGeom>
            <a:solidFill>
              <a:srgbClr val="DAEDEB"/>
            </a:solidFill>
            <a:ln w="4191" cap="flat">
              <a:noFill/>
              <a:prstDash val="solid"/>
              <a:miter/>
            </a:ln>
          </p:spPr>
          <p:txBody>
            <a:bodyPr rtlCol="0" anchor="ctr"/>
            <a:lstStyle/>
            <a:p>
              <a:endParaRPr lang="en-IN"/>
            </a:p>
          </p:txBody>
        </p:sp>
        <p:sp>
          <p:nvSpPr>
            <p:cNvPr id="175" name="Freeform: Shape 174">
              <a:extLst>
                <a:ext uri="{FF2B5EF4-FFF2-40B4-BE49-F238E27FC236}">
                  <a16:creationId xmlns:a16="http://schemas.microsoft.com/office/drawing/2014/main" id="{540A4ECF-6380-469C-8CE3-5634334DED5F}"/>
                </a:ext>
              </a:extLst>
            </p:cNvPr>
            <p:cNvSpPr/>
            <p:nvPr/>
          </p:nvSpPr>
          <p:spPr>
            <a:xfrm>
              <a:off x="6370696" y="5986803"/>
              <a:ext cx="82799" cy="82799"/>
            </a:xfrm>
            <a:custGeom>
              <a:avLst/>
              <a:gdLst>
                <a:gd name="connsiteX0" fmla="*/ 82799 w 82799"/>
                <a:gd name="connsiteY0" fmla="*/ 41400 h 82799"/>
                <a:gd name="connsiteX1" fmla="*/ 41400 w 82799"/>
                <a:gd name="connsiteY1" fmla="*/ 82799 h 82799"/>
                <a:gd name="connsiteX2" fmla="*/ 0 w 82799"/>
                <a:gd name="connsiteY2" fmla="*/ 41400 h 82799"/>
                <a:gd name="connsiteX3" fmla="*/ 41400 w 82799"/>
                <a:gd name="connsiteY3" fmla="*/ 0 h 82799"/>
                <a:gd name="connsiteX4" fmla="*/ 82799 w 82799"/>
                <a:gd name="connsiteY4" fmla="*/ 41400 h 8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99" h="82799">
                  <a:moveTo>
                    <a:pt x="82799" y="41400"/>
                  </a:moveTo>
                  <a:cubicBezTo>
                    <a:pt x="82799" y="64259"/>
                    <a:pt x="64260" y="82799"/>
                    <a:pt x="41400" y="82799"/>
                  </a:cubicBezTo>
                  <a:cubicBezTo>
                    <a:pt x="18540" y="82799"/>
                    <a:pt x="0" y="64259"/>
                    <a:pt x="0" y="41400"/>
                  </a:cubicBezTo>
                  <a:cubicBezTo>
                    <a:pt x="0" y="18539"/>
                    <a:pt x="18540" y="0"/>
                    <a:pt x="41400" y="0"/>
                  </a:cubicBezTo>
                  <a:cubicBezTo>
                    <a:pt x="64260" y="0"/>
                    <a:pt x="82799" y="18539"/>
                    <a:pt x="82799" y="41400"/>
                  </a:cubicBezTo>
                  <a:close/>
                </a:path>
              </a:pathLst>
            </a:custGeom>
            <a:solidFill>
              <a:srgbClr val="DAEDEB"/>
            </a:solidFill>
            <a:ln w="4191" cap="flat">
              <a:noFill/>
              <a:prstDash val="solid"/>
              <a:miter/>
            </a:ln>
          </p:spPr>
          <p:txBody>
            <a:bodyPr rtlCol="0" anchor="ctr"/>
            <a:lstStyle/>
            <a:p>
              <a:endParaRPr lang="en-IN"/>
            </a:p>
          </p:txBody>
        </p:sp>
        <p:sp>
          <p:nvSpPr>
            <p:cNvPr id="176" name="Freeform: Shape 175">
              <a:extLst>
                <a:ext uri="{FF2B5EF4-FFF2-40B4-BE49-F238E27FC236}">
                  <a16:creationId xmlns:a16="http://schemas.microsoft.com/office/drawing/2014/main" id="{4A516EA0-871D-4AD5-ADCA-5034A5C19868}"/>
                </a:ext>
              </a:extLst>
            </p:cNvPr>
            <p:cNvSpPr/>
            <p:nvPr/>
          </p:nvSpPr>
          <p:spPr>
            <a:xfrm>
              <a:off x="6317510" y="3630293"/>
              <a:ext cx="4194" cy="2850621"/>
            </a:xfrm>
            <a:custGeom>
              <a:avLst/>
              <a:gdLst>
                <a:gd name="connsiteX0" fmla="*/ 0 w 4194"/>
                <a:gd name="connsiteY0" fmla="*/ 0 h 2850621"/>
                <a:gd name="connsiteX1" fmla="*/ 0 w 4194"/>
                <a:gd name="connsiteY1" fmla="*/ 2850621 h 2850621"/>
              </a:gdLst>
              <a:ahLst/>
              <a:cxnLst>
                <a:cxn ang="0">
                  <a:pos x="connsiteX0" y="connsiteY0"/>
                </a:cxn>
                <a:cxn ang="0">
                  <a:pos x="connsiteX1" y="connsiteY1"/>
                </a:cxn>
              </a:cxnLst>
              <a:rect l="l" t="t" r="r" b="b"/>
              <a:pathLst>
                <a:path w="4194" h="2850621">
                  <a:moveTo>
                    <a:pt x="0" y="0"/>
                  </a:moveTo>
                  <a:lnTo>
                    <a:pt x="0" y="2850621"/>
                  </a:lnTo>
                </a:path>
              </a:pathLst>
            </a:custGeom>
            <a:ln w="22382" cap="flat">
              <a:solidFill>
                <a:srgbClr val="85CEE4"/>
              </a:solidFill>
              <a:prstDash val="solid"/>
              <a:miter/>
            </a:ln>
          </p:spPr>
          <p:txBody>
            <a:bodyPr rtlCol="0" anchor="ctr"/>
            <a:lstStyle/>
            <a:p>
              <a:endParaRPr lang="en-IN"/>
            </a:p>
          </p:txBody>
        </p:sp>
        <p:sp>
          <p:nvSpPr>
            <p:cNvPr id="177" name="Freeform: Shape 176">
              <a:extLst>
                <a:ext uri="{FF2B5EF4-FFF2-40B4-BE49-F238E27FC236}">
                  <a16:creationId xmlns:a16="http://schemas.microsoft.com/office/drawing/2014/main" id="{775ABE2D-8584-4194-A92F-78E1C7CC9FF3}"/>
                </a:ext>
              </a:extLst>
            </p:cNvPr>
            <p:cNvSpPr/>
            <p:nvPr/>
          </p:nvSpPr>
          <p:spPr>
            <a:xfrm>
              <a:off x="5384595" y="6277381"/>
              <a:ext cx="1655081" cy="302207"/>
            </a:xfrm>
            <a:custGeom>
              <a:avLst/>
              <a:gdLst>
                <a:gd name="connsiteX0" fmla="*/ 1631760 w 1655081"/>
                <a:gd name="connsiteY0" fmla="*/ 193089 h 302207"/>
                <a:gd name="connsiteX1" fmla="*/ 11888 w 1655081"/>
                <a:gd name="connsiteY1" fmla="*/ 187637 h 302207"/>
                <a:gd name="connsiteX2" fmla="*/ 1570 w 1655081"/>
                <a:gd name="connsiteY2" fmla="*/ 136967 h 302207"/>
                <a:gd name="connsiteX3" fmla="*/ 11888 w 1655081"/>
                <a:gd name="connsiteY3" fmla="*/ 32104 h 302207"/>
                <a:gd name="connsiteX4" fmla="*/ 35419 w 1655081"/>
                <a:gd name="connsiteY4" fmla="*/ 142 h 302207"/>
                <a:gd name="connsiteX5" fmla="*/ 1631760 w 1655081"/>
                <a:gd name="connsiteY5" fmla="*/ 142 h 302207"/>
                <a:gd name="connsiteX6" fmla="*/ 1655082 w 1655081"/>
                <a:gd name="connsiteY6" fmla="*/ 29798 h 302207"/>
                <a:gd name="connsiteX7" fmla="*/ 1655082 w 1655081"/>
                <a:gd name="connsiteY7" fmla="*/ 160414 h 302207"/>
                <a:gd name="connsiteX8" fmla="*/ 1631760 w 1655081"/>
                <a:gd name="connsiteY8" fmla="*/ 193089 h 30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5081" h="302207">
                  <a:moveTo>
                    <a:pt x="1631760" y="193089"/>
                  </a:moveTo>
                  <a:cubicBezTo>
                    <a:pt x="1631760" y="193089"/>
                    <a:pt x="1100066" y="442200"/>
                    <a:pt x="11888" y="187637"/>
                  </a:cubicBezTo>
                  <a:cubicBezTo>
                    <a:pt x="-5939" y="183442"/>
                    <a:pt x="1570" y="136967"/>
                    <a:pt x="1570" y="136967"/>
                  </a:cubicBezTo>
                  <a:lnTo>
                    <a:pt x="11888" y="32104"/>
                  </a:lnTo>
                  <a:cubicBezTo>
                    <a:pt x="16712" y="-1451"/>
                    <a:pt x="35419" y="142"/>
                    <a:pt x="35419" y="142"/>
                  </a:cubicBezTo>
                  <a:cubicBezTo>
                    <a:pt x="35419" y="142"/>
                    <a:pt x="1076577" y="239984"/>
                    <a:pt x="1631760" y="142"/>
                  </a:cubicBezTo>
                  <a:cubicBezTo>
                    <a:pt x="1631760" y="142"/>
                    <a:pt x="1654159" y="-3800"/>
                    <a:pt x="1655082" y="29798"/>
                  </a:cubicBezTo>
                  <a:lnTo>
                    <a:pt x="1655082" y="160414"/>
                  </a:lnTo>
                  <a:cubicBezTo>
                    <a:pt x="1655082" y="160414"/>
                    <a:pt x="1655165" y="186588"/>
                    <a:pt x="1631760" y="193089"/>
                  </a:cubicBezTo>
                  <a:close/>
                </a:path>
              </a:pathLst>
            </a:custGeom>
            <a:solidFill>
              <a:srgbClr val="4E250D"/>
            </a:solidFill>
            <a:ln w="4191" cap="flat">
              <a:noFill/>
              <a:prstDash val="solid"/>
              <a:miter/>
            </a:ln>
          </p:spPr>
          <p:txBody>
            <a:bodyPr rtlCol="0" anchor="ctr"/>
            <a:lstStyle/>
            <a:p>
              <a:endParaRPr lang="en-IN"/>
            </a:p>
          </p:txBody>
        </p:sp>
        <p:sp>
          <p:nvSpPr>
            <p:cNvPr id="178" name="Freeform: Shape 177">
              <a:extLst>
                <a:ext uri="{FF2B5EF4-FFF2-40B4-BE49-F238E27FC236}">
                  <a16:creationId xmlns:a16="http://schemas.microsoft.com/office/drawing/2014/main" id="{F936084C-1EE9-4CC9-B96C-EB34D9BDF86A}"/>
                </a:ext>
              </a:extLst>
            </p:cNvPr>
            <p:cNvSpPr/>
            <p:nvPr/>
          </p:nvSpPr>
          <p:spPr>
            <a:xfrm>
              <a:off x="6205726" y="6366992"/>
              <a:ext cx="270507" cy="212619"/>
            </a:xfrm>
            <a:custGeom>
              <a:avLst/>
              <a:gdLst>
                <a:gd name="connsiteX0" fmla="*/ 270505 w 270507"/>
                <a:gd name="connsiteY0" fmla="*/ 182545 h 212619"/>
                <a:gd name="connsiteX1" fmla="*/ 241185 w 270507"/>
                <a:gd name="connsiteY1" fmla="*/ 212619 h 212619"/>
                <a:gd name="connsiteX2" fmla="*/ 241143 w 270507"/>
                <a:gd name="connsiteY2" fmla="*/ 212619 h 212619"/>
                <a:gd name="connsiteX3" fmla="*/ 29363 w 270507"/>
                <a:gd name="connsiteY3" fmla="*/ 212619 h 212619"/>
                <a:gd name="connsiteX4" fmla="*/ 2 w 270507"/>
                <a:gd name="connsiteY4" fmla="*/ 182545 h 212619"/>
                <a:gd name="connsiteX5" fmla="*/ 2 w 270507"/>
                <a:gd name="connsiteY5" fmla="*/ 30033 h 212619"/>
                <a:gd name="connsiteX6" fmla="*/ 29363 w 270507"/>
                <a:gd name="connsiteY6" fmla="*/ 0 h 212619"/>
                <a:gd name="connsiteX7" fmla="*/ 241143 w 270507"/>
                <a:gd name="connsiteY7" fmla="*/ 0 h 212619"/>
                <a:gd name="connsiteX8" fmla="*/ 270505 w 270507"/>
                <a:gd name="connsiteY8" fmla="*/ 30033 h 212619"/>
                <a:gd name="connsiteX9" fmla="*/ 270505 w 270507"/>
                <a:gd name="connsiteY9" fmla="*/ 30033 h 21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507" h="212619">
                  <a:moveTo>
                    <a:pt x="270505" y="182545"/>
                  </a:moveTo>
                  <a:cubicBezTo>
                    <a:pt x="270714" y="198945"/>
                    <a:pt x="257585" y="212409"/>
                    <a:pt x="241185" y="212619"/>
                  </a:cubicBezTo>
                  <a:cubicBezTo>
                    <a:pt x="241185" y="212619"/>
                    <a:pt x="241143" y="212619"/>
                    <a:pt x="241143" y="212619"/>
                  </a:cubicBezTo>
                  <a:lnTo>
                    <a:pt x="29363" y="212619"/>
                  </a:lnTo>
                  <a:cubicBezTo>
                    <a:pt x="12962" y="212409"/>
                    <a:pt x="-166" y="198945"/>
                    <a:pt x="2" y="182545"/>
                  </a:cubicBezTo>
                  <a:lnTo>
                    <a:pt x="2" y="30033"/>
                  </a:lnTo>
                  <a:cubicBezTo>
                    <a:pt x="-166" y="13632"/>
                    <a:pt x="12962" y="210"/>
                    <a:pt x="29363" y="0"/>
                  </a:cubicBezTo>
                  <a:lnTo>
                    <a:pt x="241143" y="0"/>
                  </a:lnTo>
                  <a:cubicBezTo>
                    <a:pt x="257544" y="168"/>
                    <a:pt x="270672" y="13632"/>
                    <a:pt x="270505" y="30033"/>
                  </a:cubicBezTo>
                  <a:cubicBezTo>
                    <a:pt x="270505" y="30033"/>
                    <a:pt x="270505" y="30033"/>
                    <a:pt x="270505" y="30033"/>
                  </a:cubicBezTo>
                  <a:close/>
                </a:path>
              </a:pathLst>
            </a:custGeom>
            <a:noFill/>
            <a:ln w="36591" cap="flat">
              <a:solidFill>
                <a:srgbClr val="C6C6C6"/>
              </a:solidFill>
              <a:prstDash val="solid"/>
              <a:miter/>
            </a:ln>
          </p:spPr>
          <p:txBody>
            <a:bodyPr rtlCol="0" anchor="ctr"/>
            <a:lstStyle/>
            <a:p>
              <a:endParaRPr lang="en-IN"/>
            </a:p>
          </p:txBody>
        </p:sp>
        <p:sp>
          <p:nvSpPr>
            <p:cNvPr id="179" name="Freeform: Shape 178">
              <a:extLst>
                <a:ext uri="{FF2B5EF4-FFF2-40B4-BE49-F238E27FC236}">
                  <a16:creationId xmlns:a16="http://schemas.microsoft.com/office/drawing/2014/main" id="{95A5700B-8565-4AD5-93C2-B8E0675976DF}"/>
                </a:ext>
              </a:extLst>
            </p:cNvPr>
            <p:cNvSpPr/>
            <p:nvPr/>
          </p:nvSpPr>
          <p:spPr>
            <a:xfrm>
              <a:off x="6205769" y="6463675"/>
              <a:ext cx="112118" cy="4194"/>
            </a:xfrm>
            <a:custGeom>
              <a:avLst/>
              <a:gdLst>
                <a:gd name="connsiteX0" fmla="*/ 0 w 112118"/>
                <a:gd name="connsiteY0" fmla="*/ 0 h 4194"/>
                <a:gd name="connsiteX1" fmla="*/ 112119 w 112118"/>
                <a:gd name="connsiteY1" fmla="*/ 0 h 4194"/>
              </a:gdLst>
              <a:ahLst/>
              <a:cxnLst>
                <a:cxn ang="0">
                  <a:pos x="connsiteX0" y="connsiteY0"/>
                </a:cxn>
                <a:cxn ang="0">
                  <a:pos x="connsiteX1" y="connsiteY1"/>
                </a:cxn>
              </a:cxnLst>
              <a:rect l="l" t="t" r="r" b="b"/>
              <a:pathLst>
                <a:path w="112118" h="4194">
                  <a:moveTo>
                    <a:pt x="0" y="0"/>
                  </a:moveTo>
                  <a:lnTo>
                    <a:pt x="112119" y="0"/>
                  </a:lnTo>
                </a:path>
              </a:pathLst>
            </a:custGeom>
            <a:ln w="36591" cap="flat">
              <a:solidFill>
                <a:srgbClr val="C6C6C6"/>
              </a:solidFill>
              <a:prstDash val="solid"/>
              <a:miter/>
            </a:ln>
          </p:spPr>
          <p:txBody>
            <a:bodyPr rtlCol="0" anchor="ctr"/>
            <a:lstStyle/>
            <a:p>
              <a:endParaRPr lang="en-IN"/>
            </a:p>
          </p:txBody>
        </p:sp>
        <p:sp>
          <p:nvSpPr>
            <p:cNvPr id="180" name="Freeform: Shape 179">
              <a:extLst>
                <a:ext uri="{FF2B5EF4-FFF2-40B4-BE49-F238E27FC236}">
                  <a16:creationId xmlns:a16="http://schemas.microsoft.com/office/drawing/2014/main" id="{2F60F06D-F5C1-411A-8819-0C4D4D078603}"/>
                </a:ext>
              </a:extLst>
            </p:cNvPr>
            <p:cNvSpPr/>
            <p:nvPr/>
          </p:nvSpPr>
          <p:spPr>
            <a:xfrm>
              <a:off x="5795170" y="3036437"/>
              <a:ext cx="522340" cy="537273"/>
            </a:xfrm>
            <a:custGeom>
              <a:avLst/>
              <a:gdLst>
                <a:gd name="connsiteX0" fmla="*/ 522341 w 522340"/>
                <a:gd name="connsiteY0" fmla="*/ 264631 h 537273"/>
                <a:gd name="connsiteX1" fmla="*/ 100668 w 522340"/>
                <a:gd name="connsiteY1" fmla="*/ 0 h 537273"/>
                <a:gd name="connsiteX2" fmla="*/ 0 w 522340"/>
                <a:gd name="connsiteY2" fmla="*/ 192234 h 537273"/>
                <a:gd name="connsiteX3" fmla="*/ 359552 w 522340"/>
                <a:gd name="connsiteY3" fmla="*/ 537273 h 537273"/>
                <a:gd name="connsiteX4" fmla="*/ 522215 w 522340"/>
                <a:gd name="connsiteY4" fmla="*/ 271007 h 537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340" h="537273">
                  <a:moveTo>
                    <a:pt x="522341" y="264631"/>
                  </a:moveTo>
                  <a:cubicBezTo>
                    <a:pt x="522341" y="264631"/>
                    <a:pt x="180993" y="132001"/>
                    <a:pt x="100668" y="0"/>
                  </a:cubicBezTo>
                  <a:lnTo>
                    <a:pt x="0" y="192234"/>
                  </a:lnTo>
                  <a:lnTo>
                    <a:pt x="359552" y="537273"/>
                  </a:lnTo>
                  <a:lnTo>
                    <a:pt x="522215" y="271007"/>
                  </a:lnTo>
                </a:path>
              </a:pathLst>
            </a:custGeom>
            <a:solidFill>
              <a:srgbClr val="8CD0E5"/>
            </a:solidFill>
            <a:ln w="4191" cap="flat">
              <a:noFill/>
              <a:prstDash val="solid"/>
              <a:miter/>
            </a:ln>
          </p:spPr>
          <p:txBody>
            <a:bodyPr rtlCol="0" anchor="ctr"/>
            <a:lstStyle/>
            <a:p>
              <a:endParaRPr lang="en-IN"/>
            </a:p>
          </p:txBody>
        </p:sp>
        <p:sp>
          <p:nvSpPr>
            <p:cNvPr id="181" name="Freeform: Shape 180">
              <a:extLst>
                <a:ext uri="{FF2B5EF4-FFF2-40B4-BE49-F238E27FC236}">
                  <a16:creationId xmlns:a16="http://schemas.microsoft.com/office/drawing/2014/main" id="{91935DB5-A91E-42A7-A3F8-E640894726DF}"/>
                </a:ext>
              </a:extLst>
            </p:cNvPr>
            <p:cNvSpPr/>
            <p:nvPr/>
          </p:nvSpPr>
          <p:spPr>
            <a:xfrm>
              <a:off x="5401195" y="1380523"/>
              <a:ext cx="1404331" cy="1329707"/>
            </a:xfrm>
            <a:custGeom>
              <a:avLst/>
              <a:gdLst>
                <a:gd name="connsiteX0" fmla="*/ 902809 w 1404331"/>
                <a:gd name="connsiteY0" fmla="*/ 453771 h 1329707"/>
                <a:gd name="connsiteX1" fmla="*/ 1115932 w 1404331"/>
                <a:gd name="connsiteY1" fmla="*/ 434645 h 1329707"/>
                <a:gd name="connsiteX2" fmla="*/ 1295247 w 1404331"/>
                <a:gd name="connsiteY2" fmla="*/ 492822 h 1329707"/>
                <a:gd name="connsiteX3" fmla="*/ 1397256 w 1404331"/>
                <a:gd name="connsiteY3" fmla="*/ 403354 h 1329707"/>
                <a:gd name="connsiteX4" fmla="*/ 1323853 w 1404331"/>
                <a:gd name="connsiteY4" fmla="*/ 261454 h 1329707"/>
                <a:gd name="connsiteX5" fmla="*/ 1259677 w 1404331"/>
                <a:gd name="connsiteY5" fmla="*/ 184485 h 1329707"/>
                <a:gd name="connsiteX6" fmla="*/ 1188371 w 1404331"/>
                <a:gd name="connsiteY6" fmla="*/ 97575 h 1329707"/>
                <a:gd name="connsiteX7" fmla="*/ 1055070 w 1404331"/>
                <a:gd name="connsiteY7" fmla="*/ 108816 h 1329707"/>
                <a:gd name="connsiteX8" fmla="*/ 884186 w 1404331"/>
                <a:gd name="connsiteY8" fmla="*/ 1143 h 1329707"/>
                <a:gd name="connsiteX9" fmla="*/ 661206 w 1404331"/>
                <a:gd name="connsiteY9" fmla="*/ 128279 h 1329707"/>
                <a:gd name="connsiteX10" fmla="*/ 454040 w 1404331"/>
                <a:gd name="connsiteY10" fmla="*/ 72785 h 1329707"/>
                <a:gd name="connsiteX11" fmla="*/ 270699 w 1404331"/>
                <a:gd name="connsiteY11" fmla="*/ 206464 h 1329707"/>
                <a:gd name="connsiteX12" fmla="*/ 82534 w 1404331"/>
                <a:gd name="connsiteY12" fmla="*/ 320596 h 1329707"/>
                <a:gd name="connsiteX13" fmla="*/ 41092 w 1404331"/>
                <a:gd name="connsiteY13" fmla="*/ 529901 h 1329707"/>
                <a:gd name="connsiteX14" fmla="*/ 34297 w 1404331"/>
                <a:gd name="connsiteY14" fmla="*/ 772259 h 1329707"/>
                <a:gd name="connsiteX15" fmla="*/ 255557 w 1404331"/>
                <a:gd name="connsiteY15" fmla="*/ 1197120 h 1329707"/>
                <a:gd name="connsiteX16" fmla="*/ 344899 w 1404331"/>
                <a:gd name="connsiteY16" fmla="*/ 1299508 h 1329707"/>
                <a:gd name="connsiteX17" fmla="*/ 379462 w 1404331"/>
                <a:gd name="connsiteY17" fmla="*/ 1329708 h 1329707"/>
                <a:gd name="connsiteX18" fmla="*/ 490281 w 1404331"/>
                <a:gd name="connsiteY18" fmla="*/ 1057275 h 1329707"/>
                <a:gd name="connsiteX19" fmla="*/ 519055 w 1404331"/>
                <a:gd name="connsiteY19" fmla="*/ 1055598 h 1329707"/>
                <a:gd name="connsiteX20" fmla="*/ 580588 w 1404331"/>
                <a:gd name="connsiteY20" fmla="*/ 779180 h 1329707"/>
                <a:gd name="connsiteX21" fmla="*/ 581469 w 1404331"/>
                <a:gd name="connsiteY21" fmla="*/ 541227 h 1329707"/>
                <a:gd name="connsiteX22" fmla="*/ 902809 w 1404331"/>
                <a:gd name="connsiteY22" fmla="*/ 453771 h 132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04331" h="1329707">
                  <a:moveTo>
                    <a:pt x="902809" y="453771"/>
                  </a:moveTo>
                  <a:cubicBezTo>
                    <a:pt x="969628" y="434854"/>
                    <a:pt x="1046849" y="422019"/>
                    <a:pt x="1115932" y="434645"/>
                  </a:cubicBezTo>
                  <a:cubicBezTo>
                    <a:pt x="1185015" y="447270"/>
                    <a:pt x="1223940" y="539801"/>
                    <a:pt x="1295247" y="492822"/>
                  </a:cubicBezTo>
                  <a:cubicBezTo>
                    <a:pt x="1324105" y="473737"/>
                    <a:pt x="1379136" y="432086"/>
                    <a:pt x="1397256" y="403354"/>
                  </a:cubicBezTo>
                  <a:cubicBezTo>
                    <a:pt x="1425024" y="359186"/>
                    <a:pt x="1364875" y="276428"/>
                    <a:pt x="1323853" y="261454"/>
                  </a:cubicBezTo>
                  <a:cubicBezTo>
                    <a:pt x="1277713" y="244676"/>
                    <a:pt x="1282369" y="229618"/>
                    <a:pt x="1259677" y="184485"/>
                  </a:cubicBezTo>
                  <a:cubicBezTo>
                    <a:pt x="1240424" y="146105"/>
                    <a:pt x="1235726" y="110662"/>
                    <a:pt x="1188371" y="97575"/>
                  </a:cubicBezTo>
                  <a:cubicBezTo>
                    <a:pt x="1142944" y="84991"/>
                    <a:pt x="1099363" y="115360"/>
                    <a:pt x="1055070" y="108816"/>
                  </a:cubicBezTo>
                  <a:cubicBezTo>
                    <a:pt x="978688" y="97533"/>
                    <a:pt x="964343" y="15195"/>
                    <a:pt x="884186" y="1143"/>
                  </a:cubicBezTo>
                  <a:cubicBezTo>
                    <a:pt x="795640" y="-14418"/>
                    <a:pt x="748746" y="134109"/>
                    <a:pt x="661206" y="128279"/>
                  </a:cubicBezTo>
                  <a:cubicBezTo>
                    <a:pt x="585286" y="123203"/>
                    <a:pt x="536252" y="56972"/>
                    <a:pt x="454040" y="72785"/>
                  </a:cubicBezTo>
                  <a:cubicBezTo>
                    <a:pt x="369186" y="89060"/>
                    <a:pt x="347458" y="179955"/>
                    <a:pt x="270699" y="206464"/>
                  </a:cubicBezTo>
                  <a:cubicBezTo>
                    <a:pt x="192388" y="233435"/>
                    <a:pt x="105981" y="219047"/>
                    <a:pt x="82534" y="320596"/>
                  </a:cubicBezTo>
                  <a:cubicBezTo>
                    <a:pt x="63491" y="403186"/>
                    <a:pt x="99689" y="459476"/>
                    <a:pt x="41092" y="529901"/>
                  </a:cubicBezTo>
                  <a:cubicBezTo>
                    <a:pt x="-24006" y="608213"/>
                    <a:pt x="-433" y="689796"/>
                    <a:pt x="34297" y="772259"/>
                  </a:cubicBezTo>
                  <a:cubicBezTo>
                    <a:pt x="96627" y="920577"/>
                    <a:pt x="158874" y="1067216"/>
                    <a:pt x="255557" y="1197120"/>
                  </a:cubicBezTo>
                  <a:cubicBezTo>
                    <a:pt x="282443" y="1233671"/>
                    <a:pt x="312309" y="1267919"/>
                    <a:pt x="344899" y="1299508"/>
                  </a:cubicBezTo>
                  <a:cubicBezTo>
                    <a:pt x="350436" y="1304793"/>
                    <a:pt x="378162" y="1322493"/>
                    <a:pt x="379462" y="1329708"/>
                  </a:cubicBezTo>
                  <a:cubicBezTo>
                    <a:pt x="379462" y="1329708"/>
                    <a:pt x="323466" y="1014030"/>
                    <a:pt x="490281" y="1057275"/>
                  </a:cubicBezTo>
                  <a:lnTo>
                    <a:pt x="519055" y="1055598"/>
                  </a:lnTo>
                  <a:cubicBezTo>
                    <a:pt x="519055" y="1055598"/>
                    <a:pt x="461674" y="870536"/>
                    <a:pt x="580588" y="779180"/>
                  </a:cubicBezTo>
                  <a:cubicBezTo>
                    <a:pt x="524172" y="706658"/>
                    <a:pt x="570018" y="561906"/>
                    <a:pt x="581469" y="541227"/>
                  </a:cubicBezTo>
                  <a:cubicBezTo>
                    <a:pt x="638934" y="436951"/>
                    <a:pt x="805371" y="481413"/>
                    <a:pt x="902809" y="453771"/>
                  </a:cubicBezTo>
                  <a:close/>
                </a:path>
              </a:pathLst>
            </a:custGeom>
            <a:solidFill>
              <a:srgbClr val="D98D49"/>
            </a:solidFill>
            <a:ln w="4191" cap="flat">
              <a:noFill/>
              <a:prstDash val="solid"/>
              <a:miter/>
            </a:ln>
          </p:spPr>
          <p:txBody>
            <a:bodyPr rtlCol="0" anchor="ctr"/>
            <a:lstStyle/>
            <a:p>
              <a:endParaRPr lang="en-IN"/>
            </a:p>
          </p:txBody>
        </p:sp>
        <p:sp>
          <p:nvSpPr>
            <p:cNvPr id="182" name="Freeform: Shape 181">
              <a:extLst>
                <a:ext uri="{FF2B5EF4-FFF2-40B4-BE49-F238E27FC236}">
                  <a16:creationId xmlns:a16="http://schemas.microsoft.com/office/drawing/2014/main" id="{206FA038-E8B1-46B3-9689-AE5A69A4D391}"/>
                </a:ext>
              </a:extLst>
            </p:cNvPr>
            <p:cNvSpPr/>
            <p:nvPr/>
          </p:nvSpPr>
          <p:spPr>
            <a:xfrm>
              <a:off x="5660602" y="2318155"/>
              <a:ext cx="231529" cy="276113"/>
            </a:xfrm>
            <a:custGeom>
              <a:avLst/>
              <a:gdLst>
                <a:gd name="connsiteX0" fmla="*/ 190480 w 231529"/>
                <a:gd name="connsiteY0" fmla="*/ 255083 h 276113"/>
                <a:gd name="connsiteX1" fmla="*/ 131170 w 231529"/>
                <a:gd name="connsiteY1" fmla="*/ 276056 h 276113"/>
                <a:gd name="connsiteX2" fmla="*/ 344 w 231529"/>
                <a:gd name="connsiteY2" fmla="*/ 141832 h 276113"/>
                <a:gd name="connsiteX3" fmla="*/ 112421 w 231529"/>
                <a:gd name="connsiteY3" fmla="*/ 16 h 276113"/>
                <a:gd name="connsiteX4" fmla="*/ 197317 w 231529"/>
                <a:gd name="connsiteY4" fmla="*/ 34075 h 276113"/>
                <a:gd name="connsiteX5" fmla="*/ 229447 w 231529"/>
                <a:gd name="connsiteY5" fmla="*/ 171571 h 276113"/>
                <a:gd name="connsiteX6" fmla="*/ 190480 w 231529"/>
                <a:gd name="connsiteY6" fmla="*/ 255083 h 27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529" h="276113">
                  <a:moveTo>
                    <a:pt x="190480" y="255083"/>
                  </a:moveTo>
                  <a:cubicBezTo>
                    <a:pt x="173744" y="268732"/>
                    <a:pt x="152772" y="276148"/>
                    <a:pt x="131170" y="276056"/>
                  </a:cubicBezTo>
                  <a:cubicBezTo>
                    <a:pt x="64058" y="278237"/>
                    <a:pt x="5335" y="218046"/>
                    <a:pt x="344" y="141832"/>
                  </a:cubicBezTo>
                  <a:cubicBezTo>
                    <a:pt x="-4648" y="65618"/>
                    <a:pt x="45309" y="2071"/>
                    <a:pt x="112421" y="16"/>
                  </a:cubicBezTo>
                  <a:cubicBezTo>
                    <a:pt x="144131" y="-508"/>
                    <a:pt x="174751" y="11769"/>
                    <a:pt x="197317" y="34075"/>
                  </a:cubicBezTo>
                  <a:cubicBezTo>
                    <a:pt x="230873" y="66289"/>
                    <a:pt x="235068" y="128326"/>
                    <a:pt x="229447" y="171571"/>
                  </a:cubicBezTo>
                  <a:cubicBezTo>
                    <a:pt x="224833" y="206134"/>
                    <a:pt x="212836" y="236292"/>
                    <a:pt x="190480" y="255083"/>
                  </a:cubicBezTo>
                  <a:close/>
                </a:path>
              </a:pathLst>
            </a:custGeom>
            <a:solidFill>
              <a:srgbClr val="F5A987"/>
            </a:solidFill>
            <a:ln w="4191" cap="flat">
              <a:noFill/>
              <a:prstDash val="solid"/>
              <a:miter/>
            </a:ln>
          </p:spPr>
          <p:txBody>
            <a:bodyPr rtlCol="0" anchor="ctr"/>
            <a:lstStyle/>
            <a:p>
              <a:endParaRPr lang="en-IN"/>
            </a:p>
          </p:txBody>
        </p:sp>
        <p:sp>
          <p:nvSpPr>
            <p:cNvPr id="183" name="Freeform: Shape 182">
              <a:extLst>
                <a:ext uri="{FF2B5EF4-FFF2-40B4-BE49-F238E27FC236}">
                  <a16:creationId xmlns:a16="http://schemas.microsoft.com/office/drawing/2014/main" id="{6B9AC7D0-41D0-4FCB-AB2A-B7362E1FA0FA}"/>
                </a:ext>
              </a:extLst>
            </p:cNvPr>
            <p:cNvSpPr/>
            <p:nvPr/>
          </p:nvSpPr>
          <p:spPr>
            <a:xfrm>
              <a:off x="5721577" y="2362372"/>
              <a:ext cx="82905" cy="134559"/>
            </a:xfrm>
            <a:custGeom>
              <a:avLst/>
              <a:gdLst>
                <a:gd name="connsiteX0" fmla="*/ 81814 w 82905"/>
                <a:gd name="connsiteY0" fmla="*/ 25554 h 134559"/>
                <a:gd name="connsiteX1" fmla="*/ 10046 w 82905"/>
                <a:gd name="connsiteY1" fmla="*/ 49756 h 134559"/>
                <a:gd name="connsiteX2" fmla="*/ 44021 w 82905"/>
                <a:gd name="connsiteY2" fmla="*/ 79789 h 134559"/>
                <a:gd name="connsiteX3" fmla="*/ 70950 w 82905"/>
                <a:gd name="connsiteY3" fmla="*/ 122447 h 134559"/>
                <a:gd name="connsiteX4" fmla="*/ 69860 w 82905"/>
                <a:gd name="connsiteY4" fmla="*/ 133520 h 134559"/>
                <a:gd name="connsiteX5" fmla="*/ 15625 w 82905"/>
                <a:gd name="connsiteY5" fmla="*/ 95770 h 134559"/>
                <a:gd name="connsiteX6" fmla="*/ 3041 w 82905"/>
                <a:gd name="connsiteY6" fmla="*/ 32181 h 134559"/>
                <a:gd name="connsiteX7" fmla="*/ 46161 w 82905"/>
                <a:gd name="connsiteY7" fmla="*/ 10 h 134559"/>
                <a:gd name="connsiteX8" fmla="*/ 82904 w 82905"/>
                <a:gd name="connsiteY8" fmla="*/ 23331 h 134559"/>
                <a:gd name="connsiteX9" fmla="*/ 81982 w 82905"/>
                <a:gd name="connsiteY9" fmla="*/ 25554 h 134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5" h="134559">
                  <a:moveTo>
                    <a:pt x="81814" y="25554"/>
                  </a:moveTo>
                  <a:cubicBezTo>
                    <a:pt x="75983" y="-14336"/>
                    <a:pt x="-3209" y="27693"/>
                    <a:pt x="10046" y="49756"/>
                  </a:cubicBezTo>
                  <a:cubicBezTo>
                    <a:pt x="17806" y="62340"/>
                    <a:pt x="32444" y="71190"/>
                    <a:pt x="44021" y="79789"/>
                  </a:cubicBezTo>
                  <a:cubicBezTo>
                    <a:pt x="59835" y="91701"/>
                    <a:pt x="67846" y="102649"/>
                    <a:pt x="70950" y="122447"/>
                  </a:cubicBezTo>
                  <a:cubicBezTo>
                    <a:pt x="71370" y="124796"/>
                    <a:pt x="72083" y="131759"/>
                    <a:pt x="69860" y="133520"/>
                  </a:cubicBezTo>
                  <a:cubicBezTo>
                    <a:pt x="59709" y="141238"/>
                    <a:pt x="23720" y="103697"/>
                    <a:pt x="15625" y="95770"/>
                  </a:cubicBezTo>
                  <a:cubicBezTo>
                    <a:pt x="63" y="80292"/>
                    <a:pt x="-3335" y="52524"/>
                    <a:pt x="3041" y="32181"/>
                  </a:cubicBezTo>
                  <a:cubicBezTo>
                    <a:pt x="9627" y="10412"/>
                    <a:pt x="23217" y="-368"/>
                    <a:pt x="46161" y="10"/>
                  </a:cubicBezTo>
                  <a:cubicBezTo>
                    <a:pt x="64365" y="10"/>
                    <a:pt x="83030" y="597"/>
                    <a:pt x="82904" y="23331"/>
                  </a:cubicBezTo>
                  <a:cubicBezTo>
                    <a:pt x="82904" y="23834"/>
                    <a:pt x="82317" y="27525"/>
                    <a:pt x="81982" y="25554"/>
                  </a:cubicBezTo>
                  <a:close/>
                </a:path>
              </a:pathLst>
            </a:custGeom>
            <a:solidFill>
              <a:srgbClr val="EA8F72"/>
            </a:solidFill>
            <a:ln w="4191" cap="flat">
              <a:noFill/>
              <a:prstDash val="solid"/>
              <a:miter/>
            </a:ln>
          </p:spPr>
          <p:txBody>
            <a:bodyPr rtlCol="0" anchor="ctr"/>
            <a:lstStyle/>
            <a:p>
              <a:endParaRPr lang="en-IN"/>
            </a:p>
          </p:txBody>
        </p:sp>
        <p:sp>
          <p:nvSpPr>
            <p:cNvPr id="184" name="Freeform: Shape 183">
              <a:extLst>
                <a:ext uri="{FF2B5EF4-FFF2-40B4-BE49-F238E27FC236}">
                  <a16:creationId xmlns:a16="http://schemas.microsoft.com/office/drawing/2014/main" id="{04805791-543F-4736-A508-8C1B50F1B21B}"/>
                </a:ext>
              </a:extLst>
            </p:cNvPr>
            <p:cNvSpPr/>
            <p:nvPr/>
          </p:nvSpPr>
          <p:spPr>
            <a:xfrm>
              <a:off x="5735718" y="2426434"/>
              <a:ext cx="87718" cy="123194"/>
            </a:xfrm>
            <a:custGeom>
              <a:avLst/>
              <a:gdLst>
                <a:gd name="connsiteX0" fmla="*/ 43722 w 87718"/>
                <a:gd name="connsiteY0" fmla="*/ 4360 h 123194"/>
                <a:gd name="connsiteX1" fmla="*/ 68889 w 87718"/>
                <a:gd name="connsiteY1" fmla="*/ 7967 h 123194"/>
                <a:gd name="connsiteX2" fmla="*/ 84534 w 87718"/>
                <a:gd name="connsiteY2" fmla="*/ 30911 h 123194"/>
                <a:gd name="connsiteX3" fmla="*/ 77446 w 87718"/>
                <a:gd name="connsiteY3" fmla="*/ 98023 h 123194"/>
                <a:gd name="connsiteX4" fmla="*/ 35081 w 87718"/>
                <a:gd name="connsiteY4" fmla="*/ 123190 h 123194"/>
                <a:gd name="connsiteX5" fmla="*/ 435 w 87718"/>
                <a:gd name="connsiteY5" fmla="*/ 81707 h 123194"/>
                <a:gd name="connsiteX6" fmla="*/ 4168 w 87718"/>
                <a:gd name="connsiteY6" fmla="*/ 59476 h 123194"/>
                <a:gd name="connsiteX7" fmla="*/ 18513 w 87718"/>
                <a:gd name="connsiteY7" fmla="*/ 68158 h 123194"/>
                <a:gd name="connsiteX8" fmla="*/ 39486 w 87718"/>
                <a:gd name="connsiteY8" fmla="*/ 74953 h 123194"/>
                <a:gd name="connsiteX9" fmla="*/ 75055 w 87718"/>
                <a:gd name="connsiteY9" fmla="*/ 57043 h 123194"/>
                <a:gd name="connsiteX10" fmla="*/ 78453 w 87718"/>
                <a:gd name="connsiteY10" fmla="*/ 50625 h 123194"/>
                <a:gd name="connsiteX11" fmla="*/ 76775 w 87718"/>
                <a:gd name="connsiteY11" fmla="*/ 59769 h 123194"/>
                <a:gd name="connsiteX12" fmla="*/ 71657 w 87718"/>
                <a:gd name="connsiteY12" fmla="*/ 50499 h 123194"/>
                <a:gd name="connsiteX13" fmla="*/ 49091 w 87718"/>
                <a:gd name="connsiteY13" fmla="*/ 26800 h 123194"/>
                <a:gd name="connsiteX14" fmla="*/ 43554 w 87718"/>
                <a:gd name="connsiteY14" fmla="*/ 4108 h 12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718" h="123194">
                  <a:moveTo>
                    <a:pt x="43722" y="4360"/>
                  </a:moveTo>
                  <a:cubicBezTo>
                    <a:pt x="51733" y="-4574"/>
                    <a:pt x="60081" y="2053"/>
                    <a:pt x="68889" y="7967"/>
                  </a:cubicBezTo>
                  <a:cubicBezTo>
                    <a:pt x="76817" y="13349"/>
                    <a:pt x="82437" y="21553"/>
                    <a:pt x="84534" y="30911"/>
                  </a:cubicBezTo>
                  <a:cubicBezTo>
                    <a:pt x="90113" y="51506"/>
                    <a:pt x="88729" y="79525"/>
                    <a:pt x="77446" y="98023"/>
                  </a:cubicBezTo>
                  <a:cubicBezTo>
                    <a:pt x="68679" y="113224"/>
                    <a:pt x="52614" y="122758"/>
                    <a:pt x="35081" y="123190"/>
                  </a:cubicBezTo>
                  <a:cubicBezTo>
                    <a:pt x="10628" y="123568"/>
                    <a:pt x="2448" y="102217"/>
                    <a:pt x="435" y="81707"/>
                  </a:cubicBezTo>
                  <a:cubicBezTo>
                    <a:pt x="-69" y="76295"/>
                    <a:pt x="-1117" y="63125"/>
                    <a:pt x="4168" y="59476"/>
                  </a:cubicBezTo>
                  <a:cubicBezTo>
                    <a:pt x="9453" y="55826"/>
                    <a:pt x="14445" y="64425"/>
                    <a:pt x="18513" y="68158"/>
                  </a:cubicBezTo>
                  <a:cubicBezTo>
                    <a:pt x="24553" y="72676"/>
                    <a:pt x="31935" y="75067"/>
                    <a:pt x="39486" y="74953"/>
                  </a:cubicBezTo>
                  <a:cubicBezTo>
                    <a:pt x="53537" y="75025"/>
                    <a:pt x="66750" y="68364"/>
                    <a:pt x="75055" y="57043"/>
                  </a:cubicBezTo>
                  <a:cubicBezTo>
                    <a:pt x="76523" y="55101"/>
                    <a:pt x="77655" y="52932"/>
                    <a:pt x="78453" y="50625"/>
                  </a:cubicBezTo>
                  <a:cubicBezTo>
                    <a:pt x="79039" y="64132"/>
                    <a:pt x="78453" y="67403"/>
                    <a:pt x="76775" y="59769"/>
                  </a:cubicBezTo>
                  <a:cubicBezTo>
                    <a:pt x="75516" y="56452"/>
                    <a:pt x="73796" y="53326"/>
                    <a:pt x="71657" y="50499"/>
                  </a:cubicBezTo>
                  <a:cubicBezTo>
                    <a:pt x="65617" y="41397"/>
                    <a:pt x="55760" y="35399"/>
                    <a:pt x="49091" y="26800"/>
                  </a:cubicBezTo>
                  <a:cubicBezTo>
                    <a:pt x="45819" y="22900"/>
                    <a:pt x="39528" y="8597"/>
                    <a:pt x="43554" y="4108"/>
                  </a:cubicBezTo>
                  <a:close/>
                </a:path>
              </a:pathLst>
            </a:custGeom>
            <a:solidFill>
              <a:srgbClr val="EA8F72"/>
            </a:solidFill>
            <a:ln w="4191" cap="flat">
              <a:noFill/>
              <a:prstDash val="solid"/>
              <a:miter/>
            </a:ln>
          </p:spPr>
          <p:txBody>
            <a:bodyPr rtlCol="0" anchor="ctr"/>
            <a:lstStyle/>
            <a:p>
              <a:endParaRPr lang="en-IN"/>
            </a:p>
          </p:txBody>
        </p:sp>
        <p:sp>
          <p:nvSpPr>
            <p:cNvPr id="185" name="Freeform: Shape 184">
              <a:extLst>
                <a:ext uri="{FF2B5EF4-FFF2-40B4-BE49-F238E27FC236}">
                  <a16:creationId xmlns:a16="http://schemas.microsoft.com/office/drawing/2014/main" id="{7FE4D56D-8B0E-48DD-B119-2A2BF92C8CFE}"/>
                </a:ext>
              </a:extLst>
            </p:cNvPr>
            <p:cNvSpPr/>
            <p:nvPr/>
          </p:nvSpPr>
          <p:spPr>
            <a:xfrm>
              <a:off x="4968309" y="3285590"/>
              <a:ext cx="1189432" cy="3573710"/>
            </a:xfrm>
            <a:custGeom>
              <a:avLst/>
              <a:gdLst>
                <a:gd name="connsiteX0" fmla="*/ 233382 w 1189432"/>
                <a:gd name="connsiteY0" fmla="*/ 3573710 h 3573710"/>
                <a:gd name="connsiteX1" fmla="*/ 1140190 w 1189432"/>
                <a:gd name="connsiteY1" fmla="*/ 3573710 h 3573710"/>
                <a:gd name="connsiteX2" fmla="*/ 1189433 w 1189432"/>
                <a:gd name="connsiteY2" fmla="*/ 1453434 h 3573710"/>
                <a:gd name="connsiteX3" fmla="*/ 775730 w 1189432"/>
                <a:gd name="connsiteY3" fmla="*/ 0 h 3573710"/>
                <a:gd name="connsiteX4" fmla="*/ 0 w 1189432"/>
                <a:gd name="connsiteY4" fmla="*/ 458375 h 3573710"/>
                <a:gd name="connsiteX5" fmla="*/ 402294 w 1189432"/>
                <a:gd name="connsiteY5" fmla="*/ 2258191 h 3573710"/>
                <a:gd name="connsiteX6" fmla="*/ 233382 w 1189432"/>
                <a:gd name="connsiteY6" fmla="*/ 3573710 h 357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432" h="3573710">
                  <a:moveTo>
                    <a:pt x="233382" y="3573710"/>
                  </a:moveTo>
                  <a:lnTo>
                    <a:pt x="1140190" y="3573710"/>
                  </a:lnTo>
                  <a:lnTo>
                    <a:pt x="1189433" y="1453434"/>
                  </a:lnTo>
                  <a:lnTo>
                    <a:pt x="775730" y="0"/>
                  </a:lnTo>
                  <a:lnTo>
                    <a:pt x="0" y="458375"/>
                  </a:lnTo>
                  <a:lnTo>
                    <a:pt x="402294" y="2258191"/>
                  </a:lnTo>
                  <a:lnTo>
                    <a:pt x="233382" y="3573710"/>
                  </a:lnTo>
                  <a:close/>
                </a:path>
              </a:pathLst>
            </a:custGeom>
            <a:solidFill>
              <a:srgbClr val="242932"/>
            </a:solidFill>
            <a:ln w="4191" cap="flat">
              <a:noFill/>
              <a:prstDash val="solid"/>
              <a:miter/>
            </a:ln>
          </p:spPr>
          <p:txBody>
            <a:bodyPr rtlCol="0" anchor="ctr"/>
            <a:lstStyle/>
            <a:p>
              <a:endParaRPr lang="en-IN"/>
            </a:p>
          </p:txBody>
        </p:sp>
        <p:sp>
          <p:nvSpPr>
            <p:cNvPr id="186" name="Freeform: Shape 185">
              <a:extLst>
                <a:ext uri="{FF2B5EF4-FFF2-40B4-BE49-F238E27FC236}">
                  <a16:creationId xmlns:a16="http://schemas.microsoft.com/office/drawing/2014/main" id="{4FAEAAF6-B868-4CE5-A414-FEDE8BCEE477}"/>
                </a:ext>
              </a:extLst>
            </p:cNvPr>
            <p:cNvSpPr/>
            <p:nvPr/>
          </p:nvSpPr>
          <p:spPr>
            <a:xfrm>
              <a:off x="5580204" y="3285590"/>
              <a:ext cx="577579" cy="1522434"/>
            </a:xfrm>
            <a:custGeom>
              <a:avLst/>
              <a:gdLst>
                <a:gd name="connsiteX0" fmla="*/ 163835 w 577579"/>
                <a:gd name="connsiteY0" fmla="*/ 0 h 1522434"/>
                <a:gd name="connsiteX1" fmla="*/ 577580 w 577579"/>
                <a:gd name="connsiteY1" fmla="*/ 1453434 h 1522434"/>
                <a:gd name="connsiteX2" fmla="*/ 575818 w 577579"/>
                <a:gd name="connsiteY2" fmla="*/ 1522434 h 1522434"/>
                <a:gd name="connsiteX3" fmla="*/ 54736 w 577579"/>
                <a:gd name="connsiteY3" fmla="*/ 989062 h 1522434"/>
                <a:gd name="connsiteX4" fmla="*/ 74114 w 577579"/>
                <a:gd name="connsiteY4" fmla="*/ 841793 h 1522434"/>
                <a:gd name="connsiteX5" fmla="*/ 197223 w 577579"/>
                <a:gd name="connsiteY5" fmla="*/ 724012 h 1522434"/>
                <a:gd name="connsiteX6" fmla="*/ 109474 w 577579"/>
                <a:gd name="connsiteY6" fmla="*/ 661094 h 1522434"/>
                <a:gd name="connsiteX7" fmla="*/ 1256 w 577579"/>
                <a:gd name="connsiteY7" fmla="*/ 489414 h 1522434"/>
                <a:gd name="connsiteX8" fmla="*/ 36532 w 577579"/>
                <a:gd name="connsiteY8" fmla="*/ 68496 h 152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579" h="1522434">
                  <a:moveTo>
                    <a:pt x="163835" y="0"/>
                  </a:moveTo>
                  <a:lnTo>
                    <a:pt x="577580" y="1453434"/>
                  </a:lnTo>
                  <a:lnTo>
                    <a:pt x="575818" y="1522434"/>
                  </a:lnTo>
                  <a:lnTo>
                    <a:pt x="54736" y="989062"/>
                  </a:lnTo>
                  <a:cubicBezTo>
                    <a:pt x="54736" y="989062"/>
                    <a:pt x="-128" y="896322"/>
                    <a:pt x="74114" y="841793"/>
                  </a:cubicBezTo>
                  <a:lnTo>
                    <a:pt x="197223" y="724012"/>
                  </a:lnTo>
                  <a:lnTo>
                    <a:pt x="109474" y="661094"/>
                  </a:lnTo>
                  <a:cubicBezTo>
                    <a:pt x="109474" y="661094"/>
                    <a:pt x="-13676" y="601365"/>
                    <a:pt x="1256" y="489414"/>
                  </a:cubicBezTo>
                  <a:lnTo>
                    <a:pt x="36532" y="68496"/>
                  </a:lnTo>
                  <a:close/>
                </a:path>
              </a:pathLst>
            </a:custGeom>
            <a:solidFill>
              <a:srgbClr val="303E46"/>
            </a:solidFill>
            <a:ln w="4191" cap="flat">
              <a:noFill/>
              <a:prstDash val="solid"/>
              <a:miter/>
            </a:ln>
          </p:spPr>
          <p:txBody>
            <a:bodyPr rtlCol="0" anchor="ctr"/>
            <a:lstStyle/>
            <a:p>
              <a:endParaRPr lang="en-IN"/>
            </a:p>
          </p:txBody>
        </p:sp>
        <p:sp>
          <p:nvSpPr>
            <p:cNvPr id="187" name="Freeform: Shape 186">
              <a:extLst>
                <a:ext uri="{FF2B5EF4-FFF2-40B4-BE49-F238E27FC236}">
                  <a16:creationId xmlns:a16="http://schemas.microsoft.com/office/drawing/2014/main" id="{EED765F9-2EEB-483B-AB43-5D266607F3D5}"/>
                </a:ext>
              </a:extLst>
            </p:cNvPr>
            <p:cNvSpPr/>
            <p:nvPr/>
          </p:nvSpPr>
          <p:spPr>
            <a:xfrm>
              <a:off x="6594599" y="3295615"/>
              <a:ext cx="757951" cy="3563685"/>
            </a:xfrm>
            <a:custGeom>
              <a:avLst/>
              <a:gdLst>
                <a:gd name="connsiteX0" fmla="*/ 664576 w 757951"/>
                <a:gd name="connsiteY0" fmla="*/ 3563686 h 3563685"/>
                <a:gd name="connsiteX1" fmla="*/ 595367 w 757951"/>
                <a:gd name="connsiteY1" fmla="*/ 2109454 h 3563685"/>
                <a:gd name="connsiteX2" fmla="*/ 750563 w 757951"/>
                <a:gd name="connsiteY2" fmla="*/ 570074 h 3563685"/>
                <a:gd name="connsiteX3" fmla="*/ 537147 w 757951"/>
                <a:gd name="connsiteY3" fmla="*/ 221469 h 3563685"/>
                <a:gd name="connsiteX4" fmla="*/ 65979 w 757951"/>
                <a:gd name="connsiteY4" fmla="*/ 0 h 3563685"/>
                <a:gd name="connsiteX5" fmla="*/ 0 w 757951"/>
                <a:gd name="connsiteY5" fmla="*/ 1404107 h 3563685"/>
                <a:gd name="connsiteX6" fmla="*/ 161278 w 757951"/>
                <a:gd name="connsiteY6" fmla="*/ 3563518 h 35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951" h="3563685">
                  <a:moveTo>
                    <a:pt x="664576" y="3563686"/>
                  </a:moveTo>
                  <a:lnTo>
                    <a:pt x="595367" y="2109454"/>
                  </a:lnTo>
                  <a:lnTo>
                    <a:pt x="750563" y="570074"/>
                  </a:lnTo>
                  <a:cubicBezTo>
                    <a:pt x="805385" y="292188"/>
                    <a:pt x="537147" y="221469"/>
                    <a:pt x="537147" y="221469"/>
                  </a:cubicBezTo>
                  <a:lnTo>
                    <a:pt x="65979" y="0"/>
                  </a:lnTo>
                  <a:lnTo>
                    <a:pt x="0" y="1404107"/>
                  </a:lnTo>
                  <a:lnTo>
                    <a:pt x="161278" y="3563518"/>
                  </a:lnTo>
                  <a:close/>
                </a:path>
              </a:pathLst>
            </a:custGeom>
            <a:solidFill>
              <a:srgbClr val="242932"/>
            </a:solidFill>
            <a:ln w="4191" cap="flat">
              <a:noFill/>
              <a:prstDash val="solid"/>
              <a:miter/>
            </a:ln>
          </p:spPr>
          <p:txBody>
            <a:bodyPr rtlCol="0" anchor="ctr"/>
            <a:lstStyle/>
            <a:p>
              <a:endParaRPr lang="en-IN"/>
            </a:p>
          </p:txBody>
        </p:sp>
        <p:sp>
          <p:nvSpPr>
            <p:cNvPr id="188" name="Freeform: Shape 187">
              <a:extLst>
                <a:ext uri="{FF2B5EF4-FFF2-40B4-BE49-F238E27FC236}">
                  <a16:creationId xmlns:a16="http://schemas.microsoft.com/office/drawing/2014/main" id="{EBD464E4-3982-49CC-801C-346B3C465058}"/>
                </a:ext>
              </a:extLst>
            </p:cNvPr>
            <p:cNvSpPr/>
            <p:nvPr/>
          </p:nvSpPr>
          <p:spPr>
            <a:xfrm>
              <a:off x="6420485" y="3091594"/>
              <a:ext cx="185313" cy="418526"/>
            </a:xfrm>
            <a:custGeom>
              <a:avLst/>
              <a:gdLst>
                <a:gd name="connsiteX0" fmla="*/ 185313 w 185313"/>
                <a:gd name="connsiteY0" fmla="*/ 224028 h 418526"/>
                <a:gd name="connsiteX1" fmla="*/ 0 w 185313"/>
                <a:gd name="connsiteY1" fmla="*/ 0 h 418526"/>
                <a:gd name="connsiteX2" fmla="*/ 20134 w 185313"/>
                <a:gd name="connsiteY2" fmla="*/ 418527 h 418526"/>
                <a:gd name="connsiteX3" fmla="*/ 185313 w 185313"/>
                <a:gd name="connsiteY3" fmla="*/ 224028 h 418526"/>
              </a:gdLst>
              <a:ahLst/>
              <a:cxnLst>
                <a:cxn ang="0">
                  <a:pos x="connsiteX0" y="connsiteY0"/>
                </a:cxn>
                <a:cxn ang="0">
                  <a:pos x="connsiteX1" y="connsiteY1"/>
                </a:cxn>
                <a:cxn ang="0">
                  <a:pos x="connsiteX2" y="connsiteY2"/>
                </a:cxn>
                <a:cxn ang="0">
                  <a:pos x="connsiteX3" y="connsiteY3"/>
                </a:cxn>
              </a:cxnLst>
              <a:rect l="l" t="t" r="r" b="b"/>
              <a:pathLst>
                <a:path w="185313" h="418526">
                  <a:moveTo>
                    <a:pt x="185313" y="224028"/>
                  </a:moveTo>
                  <a:cubicBezTo>
                    <a:pt x="185313" y="224028"/>
                    <a:pt x="153854" y="102388"/>
                    <a:pt x="0" y="0"/>
                  </a:cubicBezTo>
                  <a:lnTo>
                    <a:pt x="20134" y="418527"/>
                  </a:lnTo>
                  <a:cubicBezTo>
                    <a:pt x="20134" y="418527"/>
                    <a:pt x="105576" y="204482"/>
                    <a:pt x="185313" y="224028"/>
                  </a:cubicBezTo>
                  <a:close/>
                </a:path>
              </a:pathLst>
            </a:custGeom>
            <a:solidFill>
              <a:srgbClr val="8CD0E5"/>
            </a:solidFill>
            <a:ln w="4191" cap="flat">
              <a:noFill/>
              <a:prstDash val="solid"/>
              <a:miter/>
            </a:ln>
          </p:spPr>
          <p:txBody>
            <a:bodyPr rtlCol="0" anchor="ctr"/>
            <a:lstStyle/>
            <a:p>
              <a:endParaRPr lang="en-IN"/>
            </a:p>
          </p:txBody>
        </p:sp>
        <p:sp>
          <p:nvSpPr>
            <p:cNvPr id="189" name="Freeform: Shape 188">
              <a:extLst>
                <a:ext uri="{FF2B5EF4-FFF2-40B4-BE49-F238E27FC236}">
                  <a16:creationId xmlns:a16="http://schemas.microsoft.com/office/drawing/2014/main" id="{9DC2DAE9-A013-4324-934F-33E573DA4DCD}"/>
                </a:ext>
              </a:extLst>
            </p:cNvPr>
            <p:cNvSpPr/>
            <p:nvPr/>
          </p:nvSpPr>
          <p:spPr>
            <a:xfrm>
              <a:off x="6482564" y="3314292"/>
              <a:ext cx="137201" cy="195829"/>
            </a:xfrm>
            <a:custGeom>
              <a:avLst/>
              <a:gdLst>
                <a:gd name="connsiteX0" fmla="*/ 137202 w 137201"/>
                <a:gd name="connsiteY0" fmla="*/ 195829 h 195829"/>
                <a:gd name="connsiteX1" fmla="*/ 123234 w 137201"/>
                <a:gd name="connsiteY1" fmla="*/ 1330 h 195829"/>
                <a:gd name="connsiteX2" fmla="*/ 0 w 137201"/>
                <a:gd name="connsiteY2" fmla="*/ 109507 h 195829"/>
              </a:gdLst>
              <a:ahLst/>
              <a:cxnLst>
                <a:cxn ang="0">
                  <a:pos x="connsiteX0" y="connsiteY0"/>
                </a:cxn>
                <a:cxn ang="0">
                  <a:pos x="connsiteX1" y="connsiteY1"/>
                </a:cxn>
                <a:cxn ang="0">
                  <a:pos x="connsiteX2" y="connsiteY2"/>
                </a:cxn>
              </a:cxnLst>
              <a:rect l="l" t="t" r="r" b="b"/>
              <a:pathLst>
                <a:path w="137201" h="195829">
                  <a:moveTo>
                    <a:pt x="137202" y="195829"/>
                  </a:moveTo>
                  <a:lnTo>
                    <a:pt x="123234" y="1330"/>
                  </a:lnTo>
                  <a:cubicBezTo>
                    <a:pt x="76172" y="-10204"/>
                    <a:pt x="34185" y="55566"/>
                    <a:pt x="0" y="109507"/>
                  </a:cubicBezTo>
                  <a:close/>
                </a:path>
              </a:pathLst>
            </a:custGeom>
            <a:solidFill>
              <a:srgbClr val="4FAECA"/>
            </a:solidFill>
            <a:ln w="4191" cap="flat">
              <a:noFill/>
              <a:prstDash val="solid"/>
              <a:miter/>
            </a:ln>
          </p:spPr>
          <p:txBody>
            <a:bodyPr rtlCol="0" anchor="ctr"/>
            <a:lstStyle/>
            <a:p>
              <a:endParaRPr lang="en-IN"/>
            </a:p>
          </p:txBody>
        </p:sp>
        <p:sp>
          <p:nvSpPr>
            <p:cNvPr id="190" name="Freeform: Shape 189">
              <a:extLst>
                <a:ext uri="{FF2B5EF4-FFF2-40B4-BE49-F238E27FC236}">
                  <a16:creationId xmlns:a16="http://schemas.microsoft.com/office/drawing/2014/main" id="{40768809-A279-4CE5-9894-0780CC65F6A5}"/>
                </a:ext>
              </a:extLst>
            </p:cNvPr>
            <p:cNvSpPr/>
            <p:nvPr/>
          </p:nvSpPr>
          <p:spPr>
            <a:xfrm>
              <a:off x="6185509" y="3388732"/>
              <a:ext cx="98403" cy="157922"/>
            </a:xfrm>
            <a:custGeom>
              <a:avLst/>
              <a:gdLst>
                <a:gd name="connsiteX0" fmla="*/ 98403 w 98403"/>
                <a:gd name="connsiteY0" fmla="*/ 23489 h 157922"/>
                <a:gd name="connsiteX1" fmla="*/ 85820 w 98403"/>
                <a:gd name="connsiteY1" fmla="*/ 0 h 157922"/>
                <a:gd name="connsiteX2" fmla="*/ 0 w 98403"/>
                <a:gd name="connsiteY2" fmla="*/ 131623 h 157922"/>
                <a:gd name="connsiteX3" fmla="*/ 73782 w 98403"/>
                <a:gd name="connsiteY3" fmla="*/ 157923 h 157922"/>
                <a:gd name="connsiteX4" fmla="*/ 98403 w 98403"/>
                <a:gd name="connsiteY4" fmla="*/ 23489 h 15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03" h="157922">
                  <a:moveTo>
                    <a:pt x="98403" y="23489"/>
                  </a:moveTo>
                  <a:lnTo>
                    <a:pt x="85820" y="0"/>
                  </a:lnTo>
                  <a:lnTo>
                    <a:pt x="0" y="131623"/>
                  </a:lnTo>
                  <a:lnTo>
                    <a:pt x="73782" y="157923"/>
                  </a:lnTo>
                  <a:lnTo>
                    <a:pt x="98403" y="23489"/>
                  </a:lnTo>
                  <a:close/>
                </a:path>
              </a:pathLst>
            </a:custGeom>
            <a:solidFill>
              <a:srgbClr val="00A0BF"/>
            </a:solidFill>
            <a:ln w="4191" cap="flat">
              <a:noFill/>
              <a:prstDash val="solid"/>
              <a:miter/>
            </a:ln>
          </p:spPr>
          <p:txBody>
            <a:bodyPr rtlCol="0" anchor="ctr"/>
            <a:lstStyle/>
            <a:p>
              <a:endParaRPr lang="en-IN"/>
            </a:p>
          </p:txBody>
        </p:sp>
        <p:sp>
          <p:nvSpPr>
            <p:cNvPr id="191" name="Freeform: Shape 190">
              <a:extLst>
                <a:ext uri="{FF2B5EF4-FFF2-40B4-BE49-F238E27FC236}">
                  <a16:creationId xmlns:a16="http://schemas.microsoft.com/office/drawing/2014/main" id="{2B4B1215-A239-4552-9A42-662FEDB1D59C}"/>
                </a:ext>
              </a:extLst>
            </p:cNvPr>
            <p:cNvSpPr/>
            <p:nvPr/>
          </p:nvSpPr>
          <p:spPr>
            <a:xfrm>
              <a:off x="6482564" y="3386929"/>
              <a:ext cx="63452" cy="159726"/>
            </a:xfrm>
            <a:custGeom>
              <a:avLst/>
              <a:gdLst>
                <a:gd name="connsiteX0" fmla="*/ 0 w 63452"/>
                <a:gd name="connsiteY0" fmla="*/ 36870 h 159726"/>
                <a:gd name="connsiteX1" fmla="*/ 24034 w 63452"/>
                <a:gd name="connsiteY1" fmla="*/ 0 h 159726"/>
                <a:gd name="connsiteX2" fmla="*/ 19421 w 63452"/>
                <a:gd name="connsiteY2" fmla="*/ 159726 h 159726"/>
                <a:gd name="connsiteX3" fmla="*/ 0 w 63452"/>
                <a:gd name="connsiteY3" fmla="*/ 36870 h 159726"/>
              </a:gdLst>
              <a:ahLst/>
              <a:cxnLst>
                <a:cxn ang="0">
                  <a:pos x="connsiteX0" y="connsiteY0"/>
                </a:cxn>
                <a:cxn ang="0">
                  <a:pos x="connsiteX1" y="connsiteY1"/>
                </a:cxn>
                <a:cxn ang="0">
                  <a:pos x="connsiteX2" y="connsiteY2"/>
                </a:cxn>
                <a:cxn ang="0">
                  <a:pos x="connsiteX3" y="connsiteY3"/>
                </a:cxn>
              </a:cxnLst>
              <a:rect l="l" t="t" r="r" b="b"/>
              <a:pathLst>
                <a:path w="63452" h="159726">
                  <a:moveTo>
                    <a:pt x="0" y="36870"/>
                  </a:moveTo>
                  <a:lnTo>
                    <a:pt x="24034" y="0"/>
                  </a:lnTo>
                  <a:cubicBezTo>
                    <a:pt x="24034" y="0"/>
                    <a:pt x="115726" y="77053"/>
                    <a:pt x="19421" y="159726"/>
                  </a:cubicBezTo>
                  <a:cubicBezTo>
                    <a:pt x="19421" y="159726"/>
                    <a:pt x="19505" y="91608"/>
                    <a:pt x="0" y="36870"/>
                  </a:cubicBezTo>
                  <a:close/>
                </a:path>
              </a:pathLst>
            </a:custGeom>
            <a:solidFill>
              <a:srgbClr val="00A0BF"/>
            </a:solidFill>
            <a:ln w="4191" cap="flat">
              <a:noFill/>
              <a:prstDash val="solid"/>
              <a:miter/>
            </a:ln>
          </p:spPr>
          <p:txBody>
            <a:bodyPr rtlCol="0" anchor="ctr"/>
            <a:lstStyle/>
            <a:p>
              <a:endParaRPr lang="en-IN"/>
            </a:p>
          </p:txBody>
        </p:sp>
        <p:sp>
          <p:nvSpPr>
            <p:cNvPr id="192" name="Freeform: Shape 191">
              <a:extLst>
                <a:ext uri="{FF2B5EF4-FFF2-40B4-BE49-F238E27FC236}">
                  <a16:creationId xmlns:a16="http://schemas.microsoft.com/office/drawing/2014/main" id="{2BD081BA-7E2D-429B-8763-DDB82CCF8E28}"/>
                </a:ext>
              </a:extLst>
            </p:cNvPr>
            <p:cNvSpPr/>
            <p:nvPr/>
          </p:nvSpPr>
          <p:spPr>
            <a:xfrm>
              <a:off x="6258222" y="3412222"/>
              <a:ext cx="248388" cy="268909"/>
            </a:xfrm>
            <a:custGeom>
              <a:avLst/>
              <a:gdLst>
                <a:gd name="connsiteX0" fmla="*/ 25690 w 248388"/>
                <a:gd name="connsiteY0" fmla="*/ 0 h 268909"/>
                <a:gd name="connsiteX1" fmla="*/ 224342 w 248388"/>
                <a:gd name="connsiteY1" fmla="*/ 11577 h 268909"/>
                <a:gd name="connsiteX2" fmla="*/ 243762 w 248388"/>
                <a:gd name="connsiteY2" fmla="*/ 134434 h 268909"/>
                <a:gd name="connsiteX3" fmla="*/ 178580 w 248388"/>
                <a:gd name="connsiteY3" fmla="*/ 268909 h 268909"/>
                <a:gd name="connsiteX4" fmla="*/ 87559 w 248388"/>
                <a:gd name="connsiteY4" fmla="*/ 268909 h 268909"/>
                <a:gd name="connsiteX5" fmla="*/ 1069 w 248388"/>
                <a:gd name="connsiteY5" fmla="*/ 134434 h 268909"/>
                <a:gd name="connsiteX6" fmla="*/ 25690 w 248388"/>
                <a:gd name="connsiteY6" fmla="*/ 0 h 26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88" h="268909">
                  <a:moveTo>
                    <a:pt x="25690" y="0"/>
                  </a:moveTo>
                  <a:cubicBezTo>
                    <a:pt x="25690" y="0"/>
                    <a:pt x="98465" y="64595"/>
                    <a:pt x="224342" y="11577"/>
                  </a:cubicBezTo>
                  <a:cubicBezTo>
                    <a:pt x="251815" y="46643"/>
                    <a:pt x="251731" y="91272"/>
                    <a:pt x="243762" y="134434"/>
                  </a:cubicBezTo>
                  <a:lnTo>
                    <a:pt x="178580" y="268909"/>
                  </a:lnTo>
                  <a:lnTo>
                    <a:pt x="87559" y="268909"/>
                  </a:lnTo>
                  <a:lnTo>
                    <a:pt x="1069" y="134434"/>
                  </a:lnTo>
                  <a:cubicBezTo>
                    <a:pt x="1069" y="134434"/>
                    <a:pt x="-7824" y="104778"/>
                    <a:pt x="25690" y="0"/>
                  </a:cubicBezTo>
                  <a:close/>
                </a:path>
              </a:pathLst>
            </a:custGeom>
            <a:solidFill>
              <a:srgbClr val="00AAC5"/>
            </a:solidFill>
            <a:ln w="4191" cap="flat">
              <a:noFill/>
              <a:prstDash val="solid"/>
              <a:miter/>
            </a:ln>
          </p:spPr>
          <p:txBody>
            <a:bodyPr rtlCol="0" anchor="ctr"/>
            <a:lstStyle/>
            <a:p>
              <a:endParaRPr lang="en-IN"/>
            </a:p>
          </p:txBody>
        </p:sp>
        <p:sp>
          <p:nvSpPr>
            <p:cNvPr id="193" name="Freeform: Shape 192">
              <a:extLst>
                <a:ext uri="{FF2B5EF4-FFF2-40B4-BE49-F238E27FC236}">
                  <a16:creationId xmlns:a16="http://schemas.microsoft.com/office/drawing/2014/main" id="{53A38558-5F86-463C-B73D-AAED2332B838}"/>
                </a:ext>
              </a:extLst>
            </p:cNvPr>
            <p:cNvSpPr/>
            <p:nvPr/>
          </p:nvSpPr>
          <p:spPr>
            <a:xfrm>
              <a:off x="6272210" y="3681131"/>
              <a:ext cx="278933" cy="2222831"/>
            </a:xfrm>
            <a:custGeom>
              <a:avLst/>
              <a:gdLst>
                <a:gd name="connsiteX0" fmla="*/ 73572 w 278933"/>
                <a:gd name="connsiteY0" fmla="*/ 0 h 2222831"/>
                <a:gd name="connsiteX1" fmla="*/ 0 w 278933"/>
                <a:gd name="connsiteY1" fmla="*/ 1923973 h 2222831"/>
                <a:gd name="connsiteX2" fmla="*/ 153602 w 278933"/>
                <a:gd name="connsiteY2" fmla="*/ 2222831 h 2222831"/>
                <a:gd name="connsiteX3" fmla="*/ 278934 w 278933"/>
                <a:gd name="connsiteY3" fmla="*/ 1925441 h 2222831"/>
                <a:gd name="connsiteX4" fmla="*/ 164592 w 278933"/>
                <a:gd name="connsiteY4" fmla="*/ 0 h 2222831"/>
                <a:gd name="connsiteX5" fmla="*/ 73572 w 278933"/>
                <a:gd name="connsiteY5" fmla="*/ 0 h 222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933" h="2222831">
                  <a:moveTo>
                    <a:pt x="73572" y="0"/>
                  </a:moveTo>
                  <a:lnTo>
                    <a:pt x="0" y="1923973"/>
                  </a:lnTo>
                  <a:lnTo>
                    <a:pt x="153602" y="2222831"/>
                  </a:lnTo>
                  <a:lnTo>
                    <a:pt x="278934" y="1925441"/>
                  </a:lnTo>
                  <a:lnTo>
                    <a:pt x="164592" y="0"/>
                  </a:lnTo>
                  <a:lnTo>
                    <a:pt x="73572" y="0"/>
                  </a:lnTo>
                  <a:close/>
                </a:path>
              </a:pathLst>
            </a:custGeom>
            <a:solidFill>
              <a:srgbClr val="00A0BF"/>
            </a:solidFill>
            <a:ln w="4191" cap="flat">
              <a:noFill/>
              <a:prstDash val="solid"/>
              <a:miter/>
            </a:ln>
          </p:spPr>
          <p:txBody>
            <a:bodyPr rtlCol="0" anchor="ctr"/>
            <a:lstStyle/>
            <a:p>
              <a:endParaRPr lang="en-IN"/>
            </a:p>
          </p:txBody>
        </p:sp>
        <p:sp>
          <p:nvSpPr>
            <p:cNvPr id="194" name="Freeform: Shape 193">
              <a:extLst>
                <a:ext uri="{FF2B5EF4-FFF2-40B4-BE49-F238E27FC236}">
                  <a16:creationId xmlns:a16="http://schemas.microsoft.com/office/drawing/2014/main" id="{BC4640C3-3C64-4515-AD29-1E72783CF320}"/>
                </a:ext>
              </a:extLst>
            </p:cNvPr>
            <p:cNvSpPr/>
            <p:nvPr/>
          </p:nvSpPr>
          <p:spPr>
            <a:xfrm>
              <a:off x="6595605" y="3295782"/>
              <a:ext cx="350879" cy="1527341"/>
            </a:xfrm>
            <a:custGeom>
              <a:avLst/>
              <a:gdLst>
                <a:gd name="connsiteX0" fmla="*/ 64805 w 350879"/>
                <a:gd name="connsiteY0" fmla="*/ 0 h 1527341"/>
                <a:gd name="connsiteX1" fmla="*/ 186446 w 350879"/>
                <a:gd name="connsiteY1" fmla="*/ 57087 h 1527341"/>
                <a:gd name="connsiteX2" fmla="*/ 274026 w 350879"/>
                <a:gd name="connsiteY2" fmla="*/ 462485 h 1527341"/>
                <a:gd name="connsiteX3" fmla="*/ 254354 w 350879"/>
                <a:gd name="connsiteY3" fmla="*/ 594779 h 1527341"/>
                <a:gd name="connsiteX4" fmla="*/ 139844 w 350879"/>
                <a:gd name="connsiteY4" fmla="*/ 661556 h 1527341"/>
                <a:gd name="connsiteX5" fmla="*/ 301207 w 350879"/>
                <a:gd name="connsiteY5" fmla="*/ 763776 h 1527341"/>
                <a:gd name="connsiteX6" fmla="*/ 333882 w 350879"/>
                <a:gd name="connsiteY6" fmla="*/ 895273 h 1527341"/>
                <a:gd name="connsiteX7" fmla="*/ 10193 w 350879"/>
                <a:gd name="connsiteY7" fmla="*/ 1527342 h 1527341"/>
                <a:gd name="connsiteX8" fmla="*/ 0 w 350879"/>
                <a:gd name="connsiteY8" fmla="*/ 1419249 h 152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879" h="1527341">
                  <a:moveTo>
                    <a:pt x="64805" y="0"/>
                  </a:moveTo>
                  <a:lnTo>
                    <a:pt x="186446" y="57087"/>
                  </a:lnTo>
                  <a:lnTo>
                    <a:pt x="274026" y="462485"/>
                  </a:lnTo>
                  <a:cubicBezTo>
                    <a:pt x="274026" y="462485"/>
                    <a:pt x="318027" y="567348"/>
                    <a:pt x="254354" y="594779"/>
                  </a:cubicBezTo>
                  <a:lnTo>
                    <a:pt x="139844" y="661556"/>
                  </a:lnTo>
                  <a:lnTo>
                    <a:pt x="301207" y="763776"/>
                  </a:lnTo>
                  <a:cubicBezTo>
                    <a:pt x="301207" y="763776"/>
                    <a:pt x="386145" y="816962"/>
                    <a:pt x="333882" y="895273"/>
                  </a:cubicBezTo>
                  <a:lnTo>
                    <a:pt x="10193" y="1527342"/>
                  </a:lnTo>
                  <a:lnTo>
                    <a:pt x="0" y="1419249"/>
                  </a:lnTo>
                  <a:close/>
                </a:path>
              </a:pathLst>
            </a:custGeom>
            <a:solidFill>
              <a:srgbClr val="303E46"/>
            </a:solidFill>
            <a:ln w="4191" cap="flat">
              <a:noFill/>
              <a:prstDash val="solid"/>
              <a:miter/>
            </a:ln>
          </p:spPr>
          <p:txBody>
            <a:bodyPr rtlCol="0" anchor="ctr"/>
            <a:lstStyle/>
            <a:p>
              <a:endParaRPr lang="en-IN"/>
            </a:p>
          </p:txBody>
        </p:sp>
        <p:sp>
          <p:nvSpPr>
            <p:cNvPr id="195" name="Freeform: Shape 194">
              <a:extLst>
                <a:ext uri="{FF2B5EF4-FFF2-40B4-BE49-F238E27FC236}">
                  <a16:creationId xmlns:a16="http://schemas.microsoft.com/office/drawing/2014/main" id="{34E7602B-D5AC-421F-8E96-1338B478D164}"/>
                </a:ext>
              </a:extLst>
            </p:cNvPr>
            <p:cNvSpPr/>
            <p:nvPr/>
          </p:nvSpPr>
          <p:spPr>
            <a:xfrm>
              <a:off x="6263355" y="2580249"/>
              <a:ext cx="288691" cy="159836"/>
            </a:xfrm>
            <a:custGeom>
              <a:avLst/>
              <a:gdLst>
                <a:gd name="connsiteX0" fmla="*/ 12084 w 288691"/>
                <a:gd name="connsiteY0" fmla="*/ 16814 h 159836"/>
                <a:gd name="connsiteX1" fmla="*/ 271136 w 288691"/>
                <a:gd name="connsiteY1" fmla="*/ 36 h 159836"/>
                <a:gd name="connsiteX2" fmla="*/ 287117 w 288691"/>
                <a:gd name="connsiteY2" fmla="*/ 22057 h 159836"/>
                <a:gd name="connsiteX3" fmla="*/ 152893 w 288691"/>
                <a:gd name="connsiteY3" fmla="*/ 159679 h 159836"/>
                <a:gd name="connsiteX4" fmla="*/ 2563 w 288691"/>
                <a:gd name="connsiteY4" fmla="*/ 39549 h 159836"/>
                <a:gd name="connsiteX5" fmla="*/ 12084 w 288691"/>
                <a:gd name="connsiteY5" fmla="*/ 16814 h 15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691" h="159836">
                  <a:moveTo>
                    <a:pt x="12084" y="16814"/>
                  </a:moveTo>
                  <a:lnTo>
                    <a:pt x="271136" y="36"/>
                  </a:lnTo>
                  <a:cubicBezTo>
                    <a:pt x="284811" y="-677"/>
                    <a:pt x="292109" y="9181"/>
                    <a:pt x="287117" y="22057"/>
                  </a:cubicBezTo>
                  <a:cubicBezTo>
                    <a:pt x="287117" y="22057"/>
                    <a:pt x="236783" y="154478"/>
                    <a:pt x="152893" y="159679"/>
                  </a:cubicBezTo>
                  <a:cubicBezTo>
                    <a:pt x="69003" y="164880"/>
                    <a:pt x="2563" y="39549"/>
                    <a:pt x="2563" y="39549"/>
                  </a:cubicBezTo>
                  <a:cubicBezTo>
                    <a:pt x="-3310" y="28727"/>
                    <a:pt x="1346" y="19415"/>
                    <a:pt x="12084" y="16814"/>
                  </a:cubicBezTo>
                  <a:close/>
                </a:path>
              </a:pathLst>
            </a:custGeom>
            <a:solidFill>
              <a:srgbClr val="A24844"/>
            </a:solidFill>
            <a:ln w="4191" cap="flat">
              <a:noFill/>
              <a:prstDash val="solid"/>
              <a:miter/>
            </a:ln>
          </p:spPr>
          <p:txBody>
            <a:bodyPr rtlCol="0" anchor="ctr"/>
            <a:lstStyle/>
            <a:p>
              <a:endParaRPr lang="en-IN"/>
            </a:p>
          </p:txBody>
        </p:sp>
        <p:sp>
          <p:nvSpPr>
            <p:cNvPr id="196" name="Freeform: Shape 195">
              <a:extLst>
                <a:ext uri="{FF2B5EF4-FFF2-40B4-BE49-F238E27FC236}">
                  <a16:creationId xmlns:a16="http://schemas.microsoft.com/office/drawing/2014/main" id="{50A1A7D1-41C4-41E4-90B1-FF0549D914AC}"/>
                </a:ext>
              </a:extLst>
            </p:cNvPr>
            <p:cNvSpPr/>
            <p:nvPr/>
          </p:nvSpPr>
          <p:spPr>
            <a:xfrm>
              <a:off x="6314909" y="2640591"/>
              <a:ext cx="194834" cy="99447"/>
            </a:xfrm>
            <a:custGeom>
              <a:avLst/>
              <a:gdLst>
                <a:gd name="connsiteX0" fmla="*/ 194835 w 194834"/>
                <a:gd name="connsiteY0" fmla="*/ 35497 h 99447"/>
                <a:gd name="connsiteX1" fmla="*/ 101213 w 194834"/>
                <a:gd name="connsiteY1" fmla="*/ 99295 h 99447"/>
                <a:gd name="connsiteX2" fmla="*/ 0 w 194834"/>
                <a:gd name="connsiteY2" fmla="*/ 47032 h 99447"/>
                <a:gd name="connsiteX3" fmla="*/ 194835 w 194834"/>
                <a:gd name="connsiteY3" fmla="*/ 35497 h 99447"/>
              </a:gdLst>
              <a:ahLst/>
              <a:cxnLst>
                <a:cxn ang="0">
                  <a:pos x="connsiteX0" y="connsiteY0"/>
                </a:cxn>
                <a:cxn ang="0">
                  <a:pos x="connsiteX1" y="connsiteY1"/>
                </a:cxn>
                <a:cxn ang="0">
                  <a:pos x="connsiteX2" y="connsiteY2"/>
                </a:cxn>
                <a:cxn ang="0">
                  <a:pos x="connsiteX3" y="connsiteY3"/>
                </a:cxn>
              </a:cxnLst>
              <a:rect l="l" t="t" r="r" b="b"/>
              <a:pathLst>
                <a:path w="194834" h="99447">
                  <a:moveTo>
                    <a:pt x="194835" y="35497"/>
                  </a:moveTo>
                  <a:cubicBezTo>
                    <a:pt x="172016" y="66872"/>
                    <a:pt x="140306" y="96904"/>
                    <a:pt x="101213" y="99295"/>
                  </a:cubicBezTo>
                  <a:cubicBezTo>
                    <a:pt x="62121" y="101686"/>
                    <a:pt x="26551" y="75638"/>
                    <a:pt x="0" y="47032"/>
                  </a:cubicBezTo>
                  <a:cubicBezTo>
                    <a:pt x="46811" y="-11398"/>
                    <a:pt x="137999" y="-15550"/>
                    <a:pt x="194835" y="35497"/>
                  </a:cubicBezTo>
                  <a:close/>
                </a:path>
              </a:pathLst>
            </a:custGeom>
            <a:solidFill>
              <a:srgbClr val="D35C58"/>
            </a:solidFill>
            <a:ln w="4191" cap="flat">
              <a:noFill/>
              <a:prstDash val="solid"/>
              <a:miter/>
            </a:ln>
          </p:spPr>
          <p:txBody>
            <a:bodyPr rtlCol="0" anchor="ctr"/>
            <a:lstStyle/>
            <a:p>
              <a:endParaRPr lang="en-IN"/>
            </a:p>
          </p:txBody>
        </p:sp>
        <p:sp>
          <p:nvSpPr>
            <p:cNvPr id="197" name="Freeform: Shape 196">
              <a:extLst>
                <a:ext uri="{FF2B5EF4-FFF2-40B4-BE49-F238E27FC236}">
                  <a16:creationId xmlns:a16="http://schemas.microsoft.com/office/drawing/2014/main" id="{1B2407C1-1159-4EA9-A118-E772256622DA}"/>
                </a:ext>
              </a:extLst>
            </p:cNvPr>
            <p:cNvSpPr/>
            <p:nvPr/>
          </p:nvSpPr>
          <p:spPr>
            <a:xfrm>
              <a:off x="6272923" y="2580284"/>
              <a:ext cx="268657" cy="66181"/>
            </a:xfrm>
            <a:custGeom>
              <a:avLst/>
              <a:gdLst>
                <a:gd name="connsiteX0" fmla="*/ 0 w 268657"/>
                <a:gd name="connsiteY0" fmla="*/ 17995 h 66181"/>
                <a:gd name="connsiteX1" fmla="*/ 2517 w 268657"/>
                <a:gd name="connsiteY1" fmla="*/ 16779 h 66181"/>
                <a:gd name="connsiteX2" fmla="*/ 261569 w 268657"/>
                <a:gd name="connsiteY2" fmla="*/ 1 h 66181"/>
                <a:gd name="connsiteX3" fmla="*/ 268657 w 268657"/>
                <a:gd name="connsiteY3" fmla="*/ 1049 h 66181"/>
                <a:gd name="connsiteX4" fmla="*/ 248440 w 268657"/>
                <a:gd name="connsiteY4" fmla="*/ 46896 h 66181"/>
                <a:gd name="connsiteX5" fmla="*/ 23615 w 268657"/>
                <a:gd name="connsiteY5" fmla="*/ 61241 h 66181"/>
                <a:gd name="connsiteX6" fmla="*/ 0 w 268657"/>
                <a:gd name="connsiteY6" fmla="*/ 17995 h 6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57" h="66181">
                  <a:moveTo>
                    <a:pt x="0" y="17995"/>
                  </a:moveTo>
                  <a:cubicBezTo>
                    <a:pt x="797" y="17538"/>
                    <a:pt x="1635" y="17135"/>
                    <a:pt x="2517" y="16779"/>
                  </a:cubicBezTo>
                  <a:lnTo>
                    <a:pt x="261569" y="1"/>
                  </a:lnTo>
                  <a:cubicBezTo>
                    <a:pt x="263959" y="-20"/>
                    <a:pt x="266350" y="332"/>
                    <a:pt x="268657" y="1049"/>
                  </a:cubicBezTo>
                  <a:cubicBezTo>
                    <a:pt x="261946" y="16401"/>
                    <a:pt x="255361" y="31753"/>
                    <a:pt x="248440" y="46896"/>
                  </a:cubicBezTo>
                  <a:cubicBezTo>
                    <a:pt x="209221" y="57046"/>
                    <a:pt x="119165" y="74873"/>
                    <a:pt x="23615" y="61241"/>
                  </a:cubicBezTo>
                  <a:cubicBezTo>
                    <a:pt x="16568" y="46388"/>
                    <a:pt x="8682" y="31946"/>
                    <a:pt x="0" y="17995"/>
                  </a:cubicBezTo>
                  <a:close/>
                </a:path>
              </a:pathLst>
            </a:custGeom>
            <a:solidFill>
              <a:srgbClr val="FFFFFF"/>
            </a:solidFill>
            <a:ln w="4191" cap="flat">
              <a:noFill/>
              <a:prstDash val="solid"/>
              <a:miter/>
            </a:ln>
          </p:spPr>
          <p:txBody>
            <a:bodyPr rtlCol="0" anchor="ctr"/>
            <a:lstStyle/>
            <a:p>
              <a:endParaRPr lang="en-IN"/>
            </a:p>
          </p:txBody>
        </p:sp>
        <p:sp>
          <p:nvSpPr>
            <p:cNvPr id="198" name="Freeform: Shape 197">
              <a:extLst>
                <a:ext uri="{FF2B5EF4-FFF2-40B4-BE49-F238E27FC236}">
                  <a16:creationId xmlns:a16="http://schemas.microsoft.com/office/drawing/2014/main" id="{A4E123F9-A754-4022-BEF0-C5BD62523D99}"/>
                </a:ext>
              </a:extLst>
            </p:cNvPr>
            <p:cNvSpPr/>
            <p:nvPr/>
          </p:nvSpPr>
          <p:spPr>
            <a:xfrm>
              <a:off x="3122638" y="5333639"/>
              <a:ext cx="505948" cy="1525661"/>
            </a:xfrm>
            <a:custGeom>
              <a:avLst/>
              <a:gdLst>
                <a:gd name="connsiteX0" fmla="*/ 184021 w 505948"/>
                <a:gd name="connsiteY0" fmla="*/ 1525661 h 1525661"/>
                <a:gd name="connsiteX1" fmla="*/ 505949 w 505948"/>
                <a:gd name="connsiteY1" fmla="*/ 146595 h 1525661"/>
                <a:gd name="connsiteX2" fmla="*/ 95224 w 505948"/>
                <a:gd name="connsiteY2" fmla="*/ 28016 h 1525661"/>
                <a:gd name="connsiteX3" fmla="*/ 1393 w 505948"/>
                <a:gd name="connsiteY3" fmla="*/ 1525451 h 1525661"/>
              </a:gdLst>
              <a:ahLst/>
              <a:cxnLst>
                <a:cxn ang="0">
                  <a:pos x="connsiteX0" y="connsiteY0"/>
                </a:cxn>
                <a:cxn ang="0">
                  <a:pos x="connsiteX1" y="connsiteY1"/>
                </a:cxn>
                <a:cxn ang="0">
                  <a:pos x="connsiteX2" y="connsiteY2"/>
                </a:cxn>
                <a:cxn ang="0">
                  <a:pos x="connsiteX3" y="connsiteY3"/>
                </a:cxn>
              </a:cxnLst>
              <a:rect l="l" t="t" r="r" b="b"/>
              <a:pathLst>
                <a:path w="505948" h="1525661">
                  <a:moveTo>
                    <a:pt x="184021" y="1525661"/>
                  </a:moveTo>
                  <a:cubicBezTo>
                    <a:pt x="268205" y="1083561"/>
                    <a:pt x="505949" y="146595"/>
                    <a:pt x="505949" y="146595"/>
                  </a:cubicBezTo>
                  <a:cubicBezTo>
                    <a:pt x="505949" y="146595"/>
                    <a:pt x="159861" y="-76888"/>
                    <a:pt x="95224" y="28016"/>
                  </a:cubicBezTo>
                  <a:cubicBezTo>
                    <a:pt x="40486" y="116730"/>
                    <a:pt x="-9009" y="1077689"/>
                    <a:pt x="1393" y="1525451"/>
                  </a:cubicBezTo>
                  <a:close/>
                </a:path>
              </a:pathLst>
            </a:custGeom>
            <a:solidFill>
              <a:srgbClr val="E89776"/>
            </a:solidFill>
            <a:ln w="4191" cap="flat">
              <a:noFill/>
              <a:prstDash val="solid"/>
              <a:miter/>
            </a:ln>
          </p:spPr>
          <p:txBody>
            <a:bodyPr rtlCol="0" anchor="ctr"/>
            <a:lstStyle/>
            <a:p>
              <a:endParaRPr lang="en-IN"/>
            </a:p>
          </p:txBody>
        </p:sp>
        <p:sp>
          <p:nvSpPr>
            <p:cNvPr id="199" name="Freeform: Shape 198">
              <a:extLst>
                <a:ext uri="{FF2B5EF4-FFF2-40B4-BE49-F238E27FC236}">
                  <a16:creationId xmlns:a16="http://schemas.microsoft.com/office/drawing/2014/main" id="{E8336965-4769-427B-9585-E2E276811584}"/>
                </a:ext>
              </a:extLst>
            </p:cNvPr>
            <p:cNvSpPr/>
            <p:nvPr/>
          </p:nvSpPr>
          <p:spPr>
            <a:xfrm>
              <a:off x="3184378" y="3969628"/>
              <a:ext cx="796924" cy="1733606"/>
            </a:xfrm>
            <a:custGeom>
              <a:avLst/>
              <a:gdLst>
                <a:gd name="connsiteX0" fmla="*/ 186038 w 796924"/>
                <a:gd name="connsiteY0" fmla="*/ 0 h 1733606"/>
                <a:gd name="connsiteX1" fmla="*/ 81553 w 796924"/>
                <a:gd name="connsiteY1" fmla="*/ 34017 h 1733606"/>
                <a:gd name="connsiteX2" fmla="*/ 56386 w 796924"/>
                <a:gd name="connsiteY2" fmla="*/ 1607456 h 1733606"/>
                <a:gd name="connsiteX3" fmla="*/ 409856 w 796924"/>
                <a:gd name="connsiteY3" fmla="*/ 1573481 h 1733606"/>
                <a:gd name="connsiteX4" fmla="*/ 796924 w 796924"/>
                <a:gd name="connsiteY4" fmla="*/ 84435 h 173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924" h="1733606">
                  <a:moveTo>
                    <a:pt x="186038" y="0"/>
                  </a:moveTo>
                  <a:lnTo>
                    <a:pt x="81553" y="34017"/>
                  </a:lnTo>
                  <a:cubicBezTo>
                    <a:pt x="81553" y="34017"/>
                    <a:pt x="-83794" y="1320176"/>
                    <a:pt x="56386" y="1607456"/>
                  </a:cubicBezTo>
                  <a:cubicBezTo>
                    <a:pt x="196566" y="1894737"/>
                    <a:pt x="357383" y="1606030"/>
                    <a:pt x="409856" y="1573481"/>
                  </a:cubicBezTo>
                  <a:cubicBezTo>
                    <a:pt x="462329" y="1540932"/>
                    <a:pt x="796924" y="84435"/>
                    <a:pt x="796924" y="84435"/>
                  </a:cubicBezTo>
                  <a:close/>
                </a:path>
              </a:pathLst>
            </a:custGeom>
            <a:solidFill>
              <a:srgbClr val="E89776"/>
            </a:solidFill>
            <a:ln w="4191" cap="flat">
              <a:noFill/>
              <a:prstDash val="solid"/>
              <a:miter/>
            </a:ln>
          </p:spPr>
          <p:txBody>
            <a:bodyPr rtlCol="0" anchor="ctr"/>
            <a:lstStyle/>
            <a:p>
              <a:endParaRPr lang="en-IN"/>
            </a:p>
          </p:txBody>
        </p:sp>
        <p:sp>
          <p:nvSpPr>
            <p:cNvPr id="200" name="Freeform: Shape 199">
              <a:extLst>
                <a:ext uri="{FF2B5EF4-FFF2-40B4-BE49-F238E27FC236}">
                  <a16:creationId xmlns:a16="http://schemas.microsoft.com/office/drawing/2014/main" id="{1AD07680-BA52-4E38-9EBC-E0965C96339C}"/>
                </a:ext>
              </a:extLst>
            </p:cNvPr>
            <p:cNvSpPr/>
            <p:nvPr/>
          </p:nvSpPr>
          <p:spPr>
            <a:xfrm>
              <a:off x="3145296" y="3522248"/>
              <a:ext cx="860371" cy="2249377"/>
            </a:xfrm>
            <a:custGeom>
              <a:avLst/>
              <a:gdLst>
                <a:gd name="connsiteX0" fmla="*/ 295 w 860371"/>
                <a:gd name="connsiteY0" fmla="*/ 1905429 h 2249377"/>
                <a:gd name="connsiteX1" fmla="*/ 67113 w 860371"/>
                <a:gd name="connsiteY1" fmla="*/ 294197 h 2249377"/>
                <a:gd name="connsiteX2" fmla="*/ 547677 w 860371"/>
                <a:gd name="connsiteY2" fmla="*/ 16396 h 2249377"/>
                <a:gd name="connsiteX3" fmla="*/ 860250 w 860371"/>
                <a:gd name="connsiteY3" fmla="*/ 469863 h 2249377"/>
                <a:gd name="connsiteX4" fmla="*/ 577919 w 860371"/>
                <a:gd name="connsiteY4" fmla="*/ 2013437 h 2249377"/>
                <a:gd name="connsiteX5" fmla="*/ 214927 w 860371"/>
                <a:gd name="connsiteY5" fmla="*/ 2249378 h 2249377"/>
                <a:gd name="connsiteX6" fmla="*/ 295 w 860371"/>
                <a:gd name="connsiteY6" fmla="*/ 1905429 h 224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371" h="2249377">
                  <a:moveTo>
                    <a:pt x="295" y="1905429"/>
                  </a:moveTo>
                  <a:lnTo>
                    <a:pt x="67113" y="294197"/>
                  </a:lnTo>
                  <a:cubicBezTo>
                    <a:pt x="142614" y="-101343"/>
                    <a:pt x="547677" y="16396"/>
                    <a:pt x="547677" y="16396"/>
                  </a:cubicBezTo>
                  <a:cubicBezTo>
                    <a:pt x="876022" y="101922"/>
                    <a:pt x="860250" y="469863"/>
                    <a:pt x="860250" y="469863"/>
                  </a:cubicBezTo>
                  <a:lnTo>
                    <a:pt x="577919" y="2013437"/>
                  </a:lnTo>
                  <a:cubicBezTo>
                    <a:pt x="577919" y="2013437"/>
                    <a:pt x="518735" y="2249378"/>
                    <a:pt x="214927" y="2249378"/>
                  </a:cubicBezTo>
                  <a:cubicBezTo>
                    <a:pt x="214927" y="2249378"/>
                    <a:pt x="-9226" y="2219052"/>
                    <a:pt x="295" y="1905429"/>
                  </a:cubicBezTo>
                  <a:close/>
                </a:path>
              </a:pathLst>
            </a:custGeom>
            <a:solidFill>
              <a:srgbClr val="14171C"/>
            </a:solidFill>
            <a:ln w="4191" cap="flat">
              <a:noFill/>
              <a:prstDash val="solid"/>
              <a:miter/>
            </a:ln>
          </p:spPr>
          <p:txBody>
            <a:bodyPr rtlCol="0" anchor="ctr"/>
            <a:lstStyle/>
            <a:p>
              <a:endParaRPr lang="en-IN"/>
            </a:p>
          </p:txBody>
        </p:sp>
        <p:sp>
          <p:nvSpPr>
            <p:cNvPr id="201" name="Freeform: Shape 200">
              <a:extLst>
                <a:ext uri="{FF2B5EF4-FFF2-40B4-BE49-F238E27FC236}">
                  <a16:creationId xmlns:a16="http://schemas.microsoft.com/office/drawing/2014/main" id="{150D93F1-6D20-49CD-8433-9FDBCA91E911}"/>
                </a:ext>
              </a:extLst>
            </p:cNvPr>
            <p:cNvSpPr/>
            <p:nvPr/>
          </p:nvSpPr>
          <p:spPr>
            <a:xfrm>
              <a:off x="3079779" y="5310231"/>
              <a:ext cx="617766" cy="1549152"/>
            </a:xfrm>
            <a:custGeom>
              <a:avLst/>
              <a:gdLst>
                <a:gd name="connsiteX0" fmla="*/ 352715 w 617766"/>
                <a:gd name="connsiteY0" fmla="*/ 1549069 h 1549152"/>
                <a:gd name="connsiteX1" fmla="*/ 615710 w 617766"/>
                <a:gd name="connsiteY1" fmla="*/ 279563 h 1549152"/>
                <a:gd name="connsiteX2" fmla="*/ 97270 w 617766"/>
                <a:gd name="connsiteY2" fmla="*/ 0 h 1549152"/>
                <a:gd name="connsiteX3" fmla="*/ 0 w 617766"/>
                <a:gd name="connsiteY3" fmla="*/ 1549153 h 1549152"/>
              </a:gdLst>
              <a:ahLst/>
              <a:cxnLst>
                <a:cxn ang="0">
                  <a:pos x="connsiteX0" y="connsiteY0"/>
                </a:cxn>
                <a:cxn ang="0">
                  <a:pos x="connsiteX1" y="connsiteY1"/>
                </a:cxn>
                <a:cxn ang="0">
                  <a:pos x="connsiteX2" y="connsiteY2"/>
                </a:cxn>
                <a:cxn ang="0">
                  <a:pos x="connsiteX3" y="connsiteY3"/>
                </a:cxn>
              </a:cxnLst>
              <a:rect l="l" t="t" r="r" b="b"/>
              <a:pathLst>
                <a:path w="617766" h="1549152">
                  <a:moveTo>
                    <a:pt x="352715" y="1549069"/>
                  </a:moveTo>
                  <a:cubicBezTo>
                    <a:pt x="511057" y="983232"/>
                    <a:pt x="615710" y="279563"/>
                    <a:pt x="615710" y="279563"/>
                  </a:cubicBezTo>
                  <a:cubicBezTo>
                    <a:pt x="655768" y="11619"/>
                    <a:pt x="97270" y="0"/>
                    <a:pt x="97270" y="0"/>
                  </a:cubicBezTo>
                  <a:cubicBezTo>
                    <a:pt x="15394" y="321802"/>
                    <a:pt x="1552" y="1136163"/>
                    <a:pt x="0" y="1549153"/>
                  </a:cubicBezTo>
                  <a:close/>
                </a:path>
              </a:pathLst>
            </a:custGeom>
            <a:solidFill>
              <a:srgbClr val="14171C"/>
            </a:solidFill>
            <a:ln w="4191" cap="flat">
              <a:noFill/>
              <a:prstDash val="solid"/>
              <a:miter/>
            </a:ln>
          </p:spPr>
          <p:txBody>
            <a:bodyPr rtlCol="0" anchor="ctr"/>
            <a:lstStyle/>
            <a:p>
              <a:endParaRPr lang="en-IN"/>
            </a:p>
          </p:txBody>
        </p:sp>
        <p:sp>
          <p:nvSpPr>
            <p:cNvPr id="202" name="Freeform: Shape 201">
              <a:extLst>
                <a:ext uri="{FF2B5EF4-FFF2-40B4-BE49-F238E27FC236}">
                  <a16:creationId xmlns:a16="http://schemas.microsoft.com/office/drawing/2014/main" id="{437F7E5E-0107-41C9-9414-699AAF599FB7}"/>
                </a:ext>
              </a:extLst>
            </p:cNvPr>
            <p:cNvSpPr/>
            <p:nvPr/>
          </p:nvSpPr>
          <p:spPr>
            <a:xfrm>
              <a:off x="3248466" y="3194192"/>
              <a:ext cx="2376616" cy="2570219"/>
            </a:xfrm>
            <a:custGeom>
              <a:avLst/>
              <a:gdLst>
                <a:gd name="connsiteX0" fmla="*/ 319888 w 2376616"/>
                <a:gd name="connsiteY0" fmla="*/ 2570219 h 2570219"/>
                <a:gd name="connsiteX1" fmla="*/ 25309 w 2376616"/>
                <a:gd name="connsiteY1" fmla="*/ 769606 h 2570219"/>
                <a:gd name="connsiteX2" fmla="*/ 126857 w 2376616"/>
                <a:gd name="connsiteY2" fmla="*/ 363705 h 2570219"/>
                <a:gd name="connsiteX3" fmla="*/ 900616 w 2376616"/>
                <a:gd name="connsiteY3" fmla="*/ 0 h 2570219"/>
                <a:gd name="connsiteX4" fmla="*/ 1446571 w 2376616"/>
                <a:gd name="connsiteY4" fmla="*/ 0 h 2570219"/>
                <a:gd name="connsiteX5" fmla="*/ 2376617 w 2376616"/>
                <a:gd name="connsiteY5" fmla="*/ 549814 h 2570219"/>
                <a:gd name="connsiteX6" fmla="*/ 1766821 w 2376616"/>
                <a:gd name="connsiteY6" fmla="*/ 2570219 h 257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6616" h="2570219">
                  <a:moveTo>
                    <a:pt x="319888" y="2570219"/>
                  </a:moveTo>
                  <a:lnTo>
                    <a:pt x="25309" y="769606"/>
                  </a:lnTo>
                  <a:cubicBezTo>
                    <a:pt x="25309" y="769606"/>
                    <a:pt x="-76030" y="498977"/>
                    <a:pt x="126857" y="363705"/>
                  </a:cubicBezTo>
                  <a:lnTo>
                    <a:pt x="900616" y="0"/>
                  </a:lnTo>
                  <a:lnTo>
                    <a:pt x="1446571" y="0"/>
                  </a:lnTo>
                  <a:lnTo>
                    <a:pt x="2376617" y="549814"/>
                  </a:lnTo>
                  <a:lnTo>
                    <a:pt x="1766821" y="2570219"/>
                  </a:lnTo>
                  <a:close/>
                </a:path>
              </a:pathLst>
            </a:custGeom>
            <a:solidFill>
              <a:srgbClr val="F5A987"/>
            </a:solidFill>
            <a:ln w="4191" cap="flat">
              <a:noFill/>
              <a:prstDash val="solid"/>
              <a:miter/>
            </a:ln>
          </p:spPr>
          <p:txBody>
            <a:bodyPr rtlCol="0" anchor="ctr"/>
            <a:lstStyle/>
            <a:p>
              <a:endParaRPr lang="en-IN"/>
            </a:p>
          </p:txBody>
        </p:sp>
        <p:sp>
          <p:nvSpPr>
            <p:cNvPr id="203" name="Freeform: Shape 202">
              <a:extLst>
                <a:ext uri="{FF2B5EF4-FFF2-40B4-BE49-F238E27FC236}">
                  <a16:creationId xmlns:a16="http://schemas.microsoft.com/office/drawing/2014/main" id="{F9A77D8A-A0BA-41FF-8F05-8CDEAD50D726}"/>
                </a:ext>
              </a:extLst>
            </p:cNvPr>
            <p:cNvSpPr/>
            <p:nvPr/>
          </p:nvSpPr>
          <p:spPr>
            <a:xfrm>
              <a:off x="3568186" y="5764537"/>
              <a:ext cx="1645206" cy="1094763"/>
            </a:xfrm>
            <a:custGeom>
              <a:avLst/>
              <a:gdLst>
                <a:gd name="connsiteX0" fmla="*/ 1645207 w 1645206"/>
                <a:gd name="connsiteY0" fmla="*/ 1094763 h 1094763"/>
                <a:gd name="connsiteX1" fmla="*/ 1447101 w 1645206"/>
                <a:gd name="connsiteY1" fmla="*/ 0 h 1094763"/>
                <a:gd name="connsiteX2" fmla="*/ 0 w 1645206"/>
                <a:gd name="connsiteY2" fmla="*/ 0 h 1094763"/>
                <a:gd name="connsiteX3" fmla="*/ 1972 w 1645206"/>
                <a:gd name="connsiteY3" fmla="*/ 1094763 h 1094763"/>
              </a:gdLst>
              <a:ahLst/>
              <a:cxnLst>
                <a:cxn ang="0">
                  <a:pos x="connsiteX0" y="connsiteY0"/>
                </a:cxn>
                <a:cxn ang="0">
                  <a:pos x="connsiteX1" y="connsiteY1"/>
                </a:cxn>
                <a:cxn ang="0">
                  <a:pos x="connsiteX2" y="connsiteY2"/>
                </a:cxn>
                <a:cxn ang="0">
                  <a:pos x="connsiteX3" y="connsiteY3"/>
                </a:cxn>
              </a:cxnLst>
              <a:rect l="l" t="t" r="r" b="b"/>
              <a:pathLst>
                <a:path w="1645206" h="1094763">
                  <a:moveTo>
                    <a:pt x="1645207" y="1094763"/>
                  </a:moveTo>
                  <a:cubicBezTo>
                    <a:pt x="1593321" y="333840"/>
                    <a:pt x="1447101" y="0"/>
                    <a:pt x="1447101" y="0"/>
                  </a:cubicBezTo>
                  <a:lnTo>
                    <a:pt x="0" y="0"/>
                  </a:lnTo>
                  <a:lnTo>
                    <a:pt x="1972" y="1094763"/>
                  </a:lnTo>
                  <a:close/>
                </a:path>
              </a:pathLst>
            </a:custGeom>
            <a:solidFill>
              <a:srgbClr val="09284E"/>
            </a:solidFill>
            <a:ln w="4191" cap="flat">
              <a:noFill/>
              <a:prstDash val="solid"/>
              <a:miter/>
            </a:ln>
          </p:spPr>
          <p:txBody>
            <a:bodyPr rtlCol="0" anchor="ctr"/>
            <a:lstStyle/>
            <a:p>
              <a:endParaRPr lang="en-IN"/>
            </a:p>
          </p:txBody>
        </p:sp>
        <p:sp>
          <p:nvSpPr>
            <p:cNvPr id="204" name="Freeform: Shape 203">
              <a:extLst>
                <a:ext uri="{FF2B5EF4-FFF2-40B4-BE49-F238E27FC236}">
                  <a16:creationId xmlns:a16="http://schemas.microsoft.com/office/drawing/2014/main" id="{CB00D1A1-A03F-4E77-92CA-6FD9398554C0}"/>
                </a:ext>
              </a:extLst>
            </p:cNvPr>
            <p:cNvSpPr/>
            <p:nvPr/>
          </p:nvSpPr>
          <p:spPr>
            <a:xfrm>
              <a:off x="4215733" y="6490170"/>
              <a:ext cx="982099" cy="369129"/>
            </a:xfrm>
            <a:custGeom>
              <a:avLst/>
              <a:gdLst>
                <a:gd name="connsiteX0" fmla="*/ 982099 w 982099"/>
                <a:gd name="connsiteY0" fmla="*/ 369130 h 369129"/>
                <a:gd name="connsiteX1" fmla="*/ 494950 w 982099"/>
                <a:gd name="connsiteY1" fmla="*/ 14 h 369129"/>
                <a:gd name="connsiteX2" fmla="*/ 0 w 982099"/>
                <a:gd name="connsiteY2" fmla="*/ 369130 h 369129"/>
              </a:gdLst>
              <a:ahLst/>
              <a:cxnLst>
                <a:cxn ang="0">
                  <a:pos x="connsiteX0" y="connsiteY0"/>
                </a:cxn>
                <a:cxn ang="0">
                  <a:pos x="connsiteX1" y="connsiteY1"/>
                </a:cxn>
                <a:cxn ang="0">
                  <a:pos x="connsiteX2" y="connsiteY2"/>
                </a:cxn>
              </a:cxnLst>
              <a:rect l="l" t="t" r="r" b="b"/>
              <a:pathLst>
                <a:path w="982099" h="369129">
                  <a:moveTo>
                    <a:pt x="982099" y="369130"/>
                  </a:moveTo>
                  <a:cubicBezTo>
                    <a:pt x="915701" y="156301"/>
                    <a:pt x="723299" y="1650"/>
                    <a:pt x="494950" y="14"/>
                  </a:cubicBezTo>
                  <a:cubicBezTo>
                    <a:pt x="264253" y="-1706"/>
                    <a:pt x="67448" y="153658"/>
                    <a:pt x="0" y="369130"/>
                  </a:cubicBezTo>
                  <a:close/>
                </a:path>
              </a:pathLst>
            </a:custGeom>
            <a:solidFill>
              <a:srgbClr val="1D2027"/>
            </a:solidFill>
            <a:ln w="4191" cap="flat">
              <a:noFill/>
              <a:prstDash val="solid"/>
              <a:miter/>
            </a:ln>
          </p:spPr>
          <p:txBody>
            <a:bodyPr rtlCol="0" anchor="ctr"/>
            <a:lstStyle/>
            <a:p>
              <a:endParaRPr lang="en-IN"/>
            </a:p>
          </p:txBody>
        </p:sp>
        <p:sp>
          <p:nvSpPr>
            <p:cNvPr id="205" name="Freeform: Shape 204">
              <a:extLst>
                <a:ext uri="{FF2B5EF4-FFF2-40B4-BE49-F238E27FC236}">
                  <a16:creationId xmlns:a16="http://schemas.microsoft.com/office/drawing/2014/main" id="{45787FEA-CAC7-4328-807F-B9552DF5397A}"/>
                </a:ext>
              </a:extLst>
            </p:cNvPr>
            <p:cNvSpPr/>
            <p:nvPr/>
          </p:nvSpPr>
          <p:spPr>
            <a:xfrm>
              <a:off x="4624402" y="6854738"/>
              <a:ext cx="129651" cy="4561"/>
            </a:xfrm>
            <a:custGeom>
              <a:avLst/>
              <a:gdLst>
                <a:gd name="connsiteX0" fmla="*/ 129651 w 129651"/>
                <a:gd name="connsiteY0" fmla="*/ 4562 h 4561"/>
                <a:gd name="connsiteX1" fmla="*/ 0 w 129651"/>
                <a:gd name="connsiteY1" fmla="*/ 4562 h 4561"/>
              </a:gdLst>
              <a:ahLst/>
              <a:cxnLst>
                <a:cxn ang="0">
                  <a:pos x="connsiteX0" y="connsiteY0"/>
                </a:cxn>
                <a:cxn ang="0">
                  <a:pos x="connsiteX1" y="connsiteY1"/>
                </a:cxn>
              </a:cxnLst>
              <a:rect l="l" t="t" r="r" b="b"/>
              <a:pathLst>
                <a:path w="129651" h="4561">
                  <a:moveTo>
                    <a:pt x="129651" y="4562"/>
                  </a:moveTo>
                  <a:cubicBezTo>
                    <a:pt x="86658" y="-1521"/>
                    <a:pt x="42994" y="-1521"/>
                    <a:pt x="0" y="4562"/>
                  </a:cubicBezTo>
                  <a:close/>
                </a:path>
              </a:pathLst>
            </a:custGeom>
            <a:solidFill>
              <a:srgbClr val="1D2027"/>
            </a:solidFill>
            <a:ln w="4191" cap="flat">
              <a:noFill/>
              <a:prstDash val="solid"/>
              <a:miter/>
            </a:ln>
          </p:spPr>
          <p:txBody>
            <a:bodyPr rtlCol="0" anchor="ctr"/>
            <a:lstStyle/>
            <a:p>
              <a:endParaRPr lang="en-IN"/>
            </a:p>
          </p:txBody>
        </p:sp>
        <p:sp>
          <p:nvSpPr>
            <p:cNvPr id="206" name="Freeform: Shape 205">
              <a:extLst>
                <a:ext uri="{FF2B5EF4-FFF2-40B4-BE49-F238E27FC236}">
                  <a16:creationId xmlns:a16="http://schemas.microsoft.com/office/drawing/2014/main" id="{75891FFF-27EA-4DAC-BF5B-C16625D9EF1A}"/>
                </a:ext>
              </a:extLst>
            </p:cNvPr>
            <p:cNvSpPr/>
            <p:nvPr/>
          </p:nvSpPr>
          <p:spPr>
            <a:xfrm>
              <a:off x="3605643" y="6533806"/>
              <a:ext cx="856557" cy="325494"/>
            </a:xfrm>
            <a:custGeom>
              <a:avLst/>
              <a:gdLst>
                <a:gd name="connsiteX0" fmla="*/ 856558 w 856557"/>
                <a:gd name="connsiteY0" fmla="*/ 325495 h 325494"/>
                <a:gd name="connsiteX1" fmla="*/ 433753 w 856557"/>
                <a:gd name="connsiteY1" fmla="*/ 2518 h 325494"/>
                <a:gd name="connsiteX2" fmla="*/ 0 w 856557"/>
                <a:gd name="connsiteY2" fmla="*/ 325495 h 325494"/>
              </a:gdLst>
              <a:ahLst/>
              <a:cxnLst>
                <a:cxn ang="0">
                  <a:pos x="connsiteX0" y="connsiteY0"/>
                </a:cxn>
                <a:cxn ang="0">
                  <a:pos x="connsiteX1" y="connsiteY1"/>
                </a:cxn>
                <a:cxn ang="0">
                  <a:pos x="connsiteX2" y="connsiteY2"/>
                </a:cxn>
              </a:cxnLst>
              <a:rect l="l" t="t" r="r" b="b"/>
              <a:pathLst>
                <a:path w="856557" h="325494">
                  <a:moveTo>
                    <a:pt x="856558" y="325495"/>
                  </a:moveTo>
                  <a:cubicBezTo>
                    <a:pt x="786384" y="151632"/>
                    <a:pt x="628419" y="22400"/>
                    <a:pt x="433753" y="2518"/>
                  </a:cubicBezTo>
                  <a:cubicBezTo>
                    <a:pt x="206705" y="-20677"/>
                    <a:pt x="63421" y="118664"/>
                    <a:pt x="0" y="325495"/>
                  </a:cubicBezTo>
                  <a:close/>
                </a:path>
              </a:pathLst>
            </a:custGeom>
            <a:solidFill>
              <a:srgbClr val="1D2027"/>
            </a:solidFill>
            <a:ln w="4191" cap="flat">
              <a:noFill/>
              <a:prstDash val="solid"/>
              <a:miter/>
            </a:ln>
          </p:spPr>
          <p:txBody>
            <a:bodyPr rtlCol="0" anchor="ctr"/>
            <a:lstStyle/>
            <a:p>
              <a:endParaRPr lang="en-IN"/>
            </a:p>
          </p:txBody>
        </p:sp>
        <p:sp>
          <p:nvSpPr>
            <p:cNvPr id="207" name="Freeform: Shape 206">
              <a:extLst>
                <a:ext uri="{FF2B5EF4-FFF2-40B4-BE49-F238E27FC236}">
                  <a16:creationId xmlns:a16="http://schemas.microsoft.com/office/drawing/2014/main" id="{75215F7E-4AB9-43FF-8DF6-41F69EFB369E}"/>
                </a:ext>
              </a:extLst>
            </p:cNvPr>
            <p:cNvSpPr/>
            <p:nvPr/>
          </p:nvSpPr>
          <p:spPr>
            <a:xfrm>
              <a:off x="5505162" y="5538638"/>
              <a:ext cx="416608" cy="1320661"/>
            </a:xfrm>
            <a:custGeom>
              <a:avLst/>
              <a:gdLst>
                <a:gd name="connsiteX0" fmla="*/ 64805 w 416608"/>
                <a:gd name="connsiteY0" fmla="*/ 1320662 h 1320661"/>
                <a:gd name="connsiteX1" fmla="*/ 302213 w 416608"/>
                <a:gd name="connsiteY1" fmla="*/ 1320662 h 1320661"/>
                <a:gd name="connsiteX2" fmla="*/ 407369 w 416608"/>
                <a:gd name="connsiteY2" fmla="*/ 78126 h 1320661"/>
                <a:gd name="connsiteX3" fmla="*/ 0 w 416608"/>
                <a:gd name="connsiteY3" fmla="*/ 65542 h 1320661"/>
                <a:gd name="connsiteX4" fmla="*/ 64805 w 416608"/>
                <a:gd name="connsiteY4" fmla="*/ 1320662 h 1320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608" h="1320661">
                  <a:moveTo>
                    <a:pt x="64805" y="1320662"/>
                  </a:moveTo>
                  <a:lnTo>
                    <a:pt x="302213" y="1320662"/>
                  </a:lnTo>
                  <a:cubicBezTo>
                    <a:pt x="376959" y="866524"/>
                    <a:pt x="441135" y="156815"/>
                    <a:pt x="407369" y="78126"/>
                  </a:cubicBezTo>
                  <a:cubicBezTo>
                    <a:pt x="335098" y="-89989"/>
                    <a:pt x="0" y="65542"/>
                    <a:pt x="0" y="65542"/>
                  </a:cubicBezTo>
                  <a:cubicBezTo>
                    <a:pt x="76088" y="828605"/>
                    <a:pt x="75417" y="1081659"/>
                    <a:pt x="64805" y="1320662"/>
                  </a:cubicBezTo>
                  <a:close/>
                </a:path>
              </a:pathLst>
            </a:custGeom>
            <a:solidFill>
              <a:srgbClr val="F5A987"/>
            </a:solidFill>
            <a:ln w="4191" cap="flat">
              <a:noFill/>
              <a:prstDash val="solid"/>
              <a:miter/>
            </a:ln>
          </p:spPr>
          <p:txBody>
            <a:bodyPr rtlCol="0" anchor="ctr"/>
            <a:lstStyle/>
            <a:p>
              <a:endParaRPr lang="en-IN"/>
            </a:p>
          </p:txBody>
        </p:sp>
        <p:sp>
          <p:nvSpPr>
            <p:cNvPr id="208" name="Freeform: Shape 207">
              <a:extLst>
                <a:ext uri="{FF2B5EF4-FFF2-40B4-BE49-F238E27FC236}">
                  <a16:creationId xmlns:a16="http://schemas.microsoft.com/office/drawing/2014/main" id="{66634289-9D03-4B30-9AEF-11466B94EDEE}"/>
                </a:ext>
              </a:extLst>
            </p:cNvPr>
            <p:cNvSpPr/>
            <p:nvPr/>
          </p:nvSpPr>
          <p:spPr>
            <a:xfrm>
              <a:off x="5045475" y="3764064"/>
              <a:ext cx="883603" cy="1998710"/>
            </a:xfrm>
            <a:custGeom>
              <a:avLst/>
              <a:gdLst>
                <a:gd name="connsiteX0" fmla="*/ 223579 w 883603"/>
                <a:gd name="connsiteY0" fmla="*/ 12953 h 1998710"/>
                <a:gd name="connsiteX1" fmla="*/ 705443 w 883603"/>
                <a:gd name="connsiteY1" fmla="*/ 263155 h 1998710"/>
                <a:gd name="connsiteX2" fmla="*/ 883583 w 883603"/>
                <a:gd name="connsiteY2" fmla="*/ 1841586 h 1998710"/>
                <a:gd name="connsiteX3" fmla="*/ 466609 w 883603"/>
                <a:gd name="connsiteY3" fmla="*/ 1847541 h 1998710"/>
                <a:gd name="connsiteX4" fmla="*/ 474 w 883603"/>
                <a:gd name="connsiteY4" fmla="*/ 392681 h 1998710"/>
                <a:gd name="connsiteX5" fmla="*/ 223579 w 883603"/>
                <a:gd name="connsiteY5" fmla="*/ 12953 h 199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603" h="1998710">
                  <a:moveTo>
                    <a:pt x="223579" y="12953"/>
                  </a:moveTo>
                  <a:cubicBezTo>
                    <a:pt x="582754" y="-68798"/>
                    <a:pt x="705443" y="263155"/>
                    <a:pt x="705443" y="263155"/>
                  </a:cubicBezTo>
                  <a:cubicBezTo>
                    <a:pt x="705443" y="263155"/>
                    <a:pt x="885806" y="1368027"/>
                    <a:pt x="883583" y="1841586"/>
                  </a:cubicBezTo>
                  <a:cubicBezTo>
                    <a:pt x="882115" y="2161038"/>
                    <a:pt x="492195" y="1903748"/>
                    <a:pt x="466609" y="1847541"/>
                  </a:cubicBezTo>
                  <a:cubicBezTo>
                    <a:pt x="410109" y="1723594"/>
                    <a:pt x="474" y="392681"/>
                    <a:pt x="474" y="392681"/>
                  </a:cubicBezTo>
                  <a:cubicBezTo>
                    <a:pt x="474" y="392681"/>
                    <a:pt x="-20917" y="80065"/>
                    <a:pt x="223579" y="12953"/>
                  </a:cubicBezTo>
                  <a:close/>
                </a:path>
              </a:pathLst>
            </a:custGeom>
            <a:solidFill>
              <a:srgbClr val="F5A987"/>
            </a:solidFill>
            <a:ln w="4191" cap="flat">
              <a:noFill/>
              <a:prstDash val="solid"/>
              <a:miter/>
            </a:ln>
          </p:spPr>
          <p:txBody>
            <a:bodyPr rtlCol="0" anchor="ctr"/>
            <a:lstStyle/>
            <a:p>
              <a:endParaRPr lang="en-IN"/>
            </a:p>
          </p:txBody>
        </p:sp>
        <p:sp>
          <p:nvSpPr>
            <p:cNvPr id="209" name="Freeform: Shape 208">
              <a:extLst>
                <a:ext uri="{FF2B5EF4-FFF2-40B4-BE49-F238E27FC236}">
                  <a16:creationId xmlns:a16="http://schemas.microsoft.com/office/drawing/2014/main" id="{DCD816AF-C602-4BD9-850A-ACE686ECE23D}"/>
                </a:ext>
              </a:extLst>
            </p:cNvPr>
            <p:cNvSpPr/>
            <p:nvPr/>
          </p:nvSpPr>
          <p:spPr>
            <a:xfrm>
              <a:off x="4985800" y="3686278"/>
              <a:ext cx="973542" cy="2125371"/>
            </a:xfrm>
            <a:custGeom>
              <a:avLst/>
              <a:gdLst>
                <a:gd name="connsiteX0" fmla="*/ 465589 w 973542"/>
                <a:gd name="connsiteY0" fmla="*/ 1943951 h 2125371"/>
                <a:gd name="connsiteX1" fmla="*/ 0 w 973542"/>
                <a:gd name="connsiteY1" fmla="*/ 433933 h 2125371"/>
                <a:gd name="connsiteX2" fmla="*/ 377798 w 973542"/>
                <a:gd name="connsiteY2" fmla="*/ 2571 h 2125371"/>
                <a:gd name="connsiteX3" fmla="*/ 798884 w 973542"/>
                <a:gd name="connsiteY3" fmla="*/ 266824 h 2125371"/>
                <a:gd name="connsiteX4" fmla="*/ 965951 w 973542"/>
                <a:gd name="connsiteY4" fmla="*/ 1778478 h 2125371"/>
                <a:gd name="connsiteX5" fmla="*/ 826316 w 973542"/>
                <a:gd name="connsiteY5" fmla="*/ 2123224 h 2125371"/>
                <a:gd name="connsiteX6" fmla="*/ 465589 w 973542"/>
                <a:gd name="connsiteY6" fmla="*/ 1943951 h 212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3542" h="2125371">
                  <a:moveTo>
                    <a:pt x="465589" y="1943951"/>
                  </a:moveTo>
                  <a:lnTo>
                    <a:pt x="0" y="433933"/>
                  </a:lnTo>
                  <a:cubicBezTo>
                    <a:pt x="10528" y="58609"/>
                    <a:pt x="377798" y="2571"/>
                    <a:pt x="377798" y="2571"/>
                  </a:cubicBezTo>
                  <a:cubicBezTo>
                    <a:pt x="723215" y="-30524"/>
                    <a:pt x="798884" y="266824"/>
                    <a:pt x="798884" y="266824"/>
                  </a:cubicBezTo>
                  <a:lnTo>
                    <a:pt x="965951" y="1778478"/>
                  </a:lnTo>
                  <a:cubicBezTo>
                    <a:pt x="965951" y="1778478"/>
                    <a:pt x="1022618" y="2118232"/>
                    <a:pt x="826316" y="2123224"/>
                  </a:cubicBezTo>
                  <a:cubicBezTo>
                    <a:pt x="826106" y="2123098"/>
                    <a:pt x="496670" y="2158793"/>
                    <a:pt x="465589" y="1943951"/>
                  </a:cubicBezTo>
                  <a:close/>
                </a:path>
              </a:pathLst>
            </a:custGeom>
            <a:solidFill>
              <a:srgbClr val="181C22"/>
            </a:solidFill>
            <a:ln w="4191" cap="flat">
              <a:noFill/>
              <a:prstDash val="solid"/>
              <a:miter/>
            </a:ln>
          </p:spPr>
          <p:txBody>
            <a:bodyPr rtlCol="0" anchor="ctr"/>
            <a:lstStyle/>
            <a:p>
              <a:endParaRPr lang="en-IN"/>
            </a:p>
          </p:txBody>
        </p:sp>
        <p:sp>
          <p:nvSpPr>
            <p:cNvPr id="210" name="Freeform: Shape 209">
              <a:extLst>
                <a:ext uri="{FF2B5EF4-FFF2-40B4-BE49-F238E27FC236}">
                  <a16:creationId xmlns:a16="http://schemas.microsoft.com/office/drawing/2014/main" id="{D409A158-0847-41E3-AB55-48B4B0C66A7D}"/>
                </a:ext>
              </a:extLst>
            </p:cNvPr>
            <p:cNvSpPr/>
            <p:nvPr/>
          </p:nvSpPr>
          <p:spPr>
            <a:xfrm>
              <a:off x="5423034" y="5393336"/>
              <a:ext cx="548792" cy="1465963"/>
            </a:xfrm>
            <a:custGeom>
              <a:avLst/>
              <a:gdLst>
                <a:gd name="connsiteX0" fmla="*/ 414877 w 548792"/>
                <a:gd name="connsiteY0" fmla="*/ 1465964 h 1465963"/>
                <a:gd name="connsiteX1" fmla="*/ 528506 w 548792"/>
                <a:gd name="connsiteY1" fmla="*/ 71252 h 1465963"/>
                <a:gd name="connsiteX2" fmla="*/ 0 w 548792"/>
                <a:gd name="connsiteY2" fmla="*/ 145242 h 1465963"/>
                <a:gd name="connsiteX3" fmla="*/ 68202 w 548792"/>
                <a:gd name="connsiteY3" fmla="*/ 1465964 h 1465963"/>
              </a:gdLst>
              <a:ahLst/>
              <a:cxnLst>
                <a:cxn ang="0">
                  <a:pos x="connsiteX0" y="connsiteY0"/>
                </a:cxn>
                <a:cxn ang="0">
                  <a:pos x="connsiteX1" y="connsiteY1"/>
                </a:cxn>
                <a:cxn ang="0">
                  <a:pos x="connsiteX2" y="connsiteY2"/>
                </a:cxn>
                <a:cxn ang="0">
                  <a:pos x="connsiteX3" y="connsiteY3"/>
                </a:cxn>
              </a:cxnLst>
              <a:rect l="l" t="t" r="r" b="b"/>
              <a:pathLst>
                <a:path w="548792" h="1465963">
                  <a:moveTo>
                    <a:pt x="414877" y="1465964"/>
                  </a:moveTo>
                  <a:cubicBezTo>
                    <a:pt x="484170" y="1071303"/>
                    <a:pt x="594528" y="348634"/>
                    <a:pt x="528506" y="71252"/>
                  </a:cubicBezTo>
                  <a:cubicBezTo>
                    <a:pt x="528506" y="71252"/>
                    <a:pt x="158552" y="-130629"/>
                    <a:pt x="0" y="145242"/>
                  </a:cubicBezTo>
                  <a:cubicBezTo>
                    <a:pt x="0" y="145242"/>
                    <a:pt x="41651" y="1020927"/>
                    <a:pt x="68202" y="1465964"/>
                  </a:cubicBezTo>
                  <a:close/>
                </a:path>
              </a:pathLst>
            </a:custGeom>
            <a:solidFill>
              <a:srgbClr val="181C22"/>
            </a:solidFill>
            <a:ln w="4191" cap="flat">
              <a:noFill/>
              <a:prstDash val="solid"/>
              <a:miter/>
            </a:ln>
          </p:spPr>
          <p:txBody>
            <a:bodyPr rtlCol="0" anchor="ctr"/>
            <a:lstStyle/>
            <a:p>
              <a:endParaRPr lang="en-IN"/>
            </a:p>
          </p:txBody>
        </p:sp>
        <p:sp>
          <p:nvSpPr>
            <p:cNvPr id="211" name="Freeform: Shape 210">
              <a:extLst>
                <a:ext uri="{FF2B5EF4-FFF2-40B4-BE49-F238E27FC236}">
                  <a16:creationId xmlns:a16="http://schemas.microsoft.com/office/drawing/2014/main" id="{698D387D-38B8-416A-B9B1-19D89C4E47D8}"/>
                </a:ext>
              </a:extLst>
            </p:cNvPr>
            <p:cNvSpPr/>
            <p:nvPr/>
          </p:nvSpPr>
          <p:spPr>
            <a:xfrm>
              <a:off x="4080712" y="2796470"/>
              <a:ext cx="616884" cy="583286"/>
            </a:xfrm>
            <a:custGeom>
              <a:avLst/>
              <a:gdLst>
                <a:gd name="connsiteX0" fmla="*/ 616884 w 616884"/>
                <a:gd name="connsiteY0" fmla="*/ 0 h 583286"/>
                <a:gd name="connsiteX1" fmla="*/ 616884 w 616884"/>
                <a:gd name="connsiteY1" fmla="*/ 583287 h 583286"/>
                <a:gd name="connsiteX2" fmla="*/ 0 w 616884"/>
                <a:gd name="connsiteY2" fmla="*/ 583287 h 583286"/>
                <a:gd name="connsiteX3" fmla="*/ 75837 w 616884"/>
                <a:gd name="connsiteY3" fmla="*/ 0 h 583286"/>
              </a:gdLst>
              <a:ahLst/>
              <a:cxnLst>
                <a:cxn ang="0">
                  <a:pos x="connsiteX0" y="connsiteY0"/>
                </a:cxn>
                <a:cxn ang="0">
                  <a:pos x="connsiteX1" y="connsiteY1"/>
                </a:cxn>
                <a:cxn ang="0">
                  <a:pos x="connsiteX2" y="connsiteY2"/>
                </a:cxn>
                <a:cxn ang="0">
                  <a:pos x="connsiteX3" y="connsiteY3"/>
                </a:cxn>
              </a:cxnLst>
              <a:rect l="l" t="t" r="r" b="b"/>
              <a:pathLst>
                <a:path w="616884" h="583286">
                  <a:moveTo>
                    <a:pt x="616884" y="0"/>
                  </a:moveTo>
                  <a:lnTo>
                    <a:pt x="616884" y="583287"/>
                  </a:lnTo>
                  <a:lnTo>
                    <a:pt x="0" y="583287"/>
                  </a:lnTo>
                  <a:cubicBezTo>
                    <a:pt x="0" y="583287"/>
                    <a:pt x="151673" y="352086"/>
                    <a:pt x="75837" y="0"/>
                  </a:cubicBezTo>
                  <a:close/>
                </a:path>
              </a:pathLst>
            </a:custGeom>
            <a:solidFill>
              <a:srgbClr val="F5A987"/>
            </a:solidFill>
            <a:ln w="4191" cap="flat">
              <a:noFill/>
              <a:prstDash val="solid"/>
              <a:miter/>
            </a:ln>
          </p:spPr>
          <p:txBody>
            <a:bodyPr rtlCol="0" anchor="ctr"/>
            <a:lstStyle/>
            <a:p>
              <a:endParaRPr lang="en-IN"/>
            </a:p>
          </p:txBody>
        </p:sp>
        <p:sp>
          <p:nvSpPr>
            <p:cNvPr id="212" name="Freeform: Shape 211">
              <a:extLst>
                <a:ext uri="{FF2B5EF4-FFF2-40B4-BE49-F238E27FC236}">
                  <a16:creationId xmlns:a16="http://schemas.microsoft.com/office/drawing/2014/main" id="{96F676BC-6EBA-4082-B5A7-1CBAA954544B}"/>
                </a:ext>
              </a:extLst>
            </p:cNvPr>
            <p:cNvSpPr/>
            <p:nvPr/>
          </p:nvSpPr>
          <p:spPr>
            <a:xfrm>
              <a:off x="4114100" y="2796470"/>
              <a:ext cx="583412" cy="576289"/>
            </a:xfrm>
            <a:custGeom>
              <a:avLst/>
              <a:gdLst>
                <a:gd name="connsiteX0" fmla="*/ 270545 w 583412"/>
                <a:gd name="connsiteY0" fmla="*/ 495370 h 576289"/>
                <a:gd name="connsiteX1" fmla="*/ 29361 w 583412"/>
                <a:gd name="connsiteY1" fmla="*/ 562691 h 576289"/>
                <a:gd name="connsiteX2" fmla="*/ 0 w 583412"/>
                <a:gd name="connsiteY2" fmla="*/ 517475 h 576289"/>
                <a:gd name="connsiteX3" fmla="*/ 42323 w 583412"/>
                <a:gd name="connsiteY3" fmla="*/ 0 h 576289"/>
                <a:gd name="connsiteX4" fmla="*/ 583412 w 583412"/>
                <a:gd name="connsiteY4" fmla="*/ 0 h 576289"/>
                <a:gd name="connsiteX5" fmla="*/ 583412 w 583412"/>
                <a:gd name="connsiteY5" fmla="*/ 52935 h 576289"/>
                <a:gd name="connsiteX6" fmla="*/ 270545 w 583412"/>
                <a:gd name="connsiteY6" fmla="*/ 495370 h 57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412" h="576289">
                  <a:moveTo>
                    <a:pt x="270545" y="495370"/>
                  </a:moveTo>
                  <a:cubicBezTo>
                    <a:pt x="214968" y="531107"/>
                    <a:pt x="96851" y="607237"/>
                    <a:pt x="29361" y="562691"/>
                  </a:cubicBezTo>
                  <a:cubicBezTo>
                    <a:pt x="13364" y="552709"/>
                    <a:pt x="2613" y="536149"/>
                    <a:pt x="0" y="517475"/>
                  </a:cubicBezTo>
                  <a:cubicBezTo>
                    <a:pt x="39638" y="425196"/>
                    <a:pt x="94208" y="240638"/>
                    <a:pt x="42323" y="0"/>
                  </a:cubicBezTo>
                  <a:lnTo>
                    <a:pt x="583412" y="0"/>
                  </a:lnTo>
                  <a:lnTo>
                    <a:pt x="583412" y="52935"/>
                  </a:lnTo>
                  <a:cubicBezTo>
                    <a:pt x="515881" y="223567"/>
                    <a:pt x="429307" y="392940"/>
                    <a:pt x="270545" y="495370"/>
                  </a:cubicBezTo>
                  <a:close/>
                </a:path>
              </a:pathLst>
            </a:custGeom>
            <a:solidFill>
              <a:srgbClr val="E28C72"/>
            </a:solidFill>
            <a:ln w="4191" cap="flat">
              <a:noFill/>
              <a:prstDash val="solid"/>
              <a:miter/>
            </a:ln>
          </p:spPr>
          <p:txBody>
            <a:bodyPr rtlCol="0" anchor="ctr"/>
            <a:lstStyle/>
            <a:p>
              <a:endParaRPr lang="en-IN"/>
            </a:p>
          </p:txBody>
        </p:sp>
        <p:sp>
          <p:nvSpPr>
            <p:cNvPr id="213" name="Freeform: Shape 212">
              <a:extLst>
                <a:ext uri="{FF2B5EF4-FFF2-40B4-BE49-F238E27FC236}">
                  <a16:creationId xmlns:a16="http://schemas.microsoft.com/office/drawing/2014/main" id="{97534605-EAE4-4E6D-8834-9F461B1AE1B2}"/>
                </a:ext>
              </a:extLst>
            </p:cNvPr>
            <p:cNvSpPr/>
            <p:nvPr/>
          </p:nvSpPr>
          <p:spPr>
            <a:xfrm>
              <a:off x="4377626" y="1616200"/>
              <a:ext cx="699166" cy="1188407"/>
            </a:xfrm>
            <a:custGeom>
              <a:avLst/>
              <a:gdLst>
                <a:gd name="connsiteX0" fmla="*/ 334651 w 699166"/>
                <a:gd name="connsiteY0" fmla="*/ 1188407 h 1188407"/>
                <a:gd name="connsiteX1" fmla="*/ 558469 w 699166"/>
                <a:gd name="connsiteY1" fmla="*/ 883048 h 1188407"/>
                <a:gd name="connsiteX2" fmla="*/ 633635 w 699166"/>
                <a:gd name="connsiteY2" fmla="*/ 226987 h 1188407"/>
                <a:gd name="connsiteX3" fmla="*/ 1860 w 699166"/>
                <a:gd name="connsiteY3" fmla="*/ 14578 h 1188407"/>
                <a:gd name="connsiteX4" fmla="*/ 334651 w 699166"/>
                <a:gd name="connsiteY4" fmla="*/ 1188407 h 118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9166" h="1188407">
                  <a:moveTo>
                    <a:pt x="334651" y="1188407"/>
                  </a:moveTo>
                  <a:cubicBezTo>
                    <a:pt x="334651" y="1188407"/>
                    <a:pt x="439513" y="1142855"/>
                    <a:pt x="558469" y="883048"/>
                  </a:cubicBezTo>
                  <a:cubicBezTo>
                    <a:pt x="558469" y="883048"/>
                    <a:pt x="816557" y="575801"/>
                    <a:pt x="633635" y="226987"/>
                  </a:cubicBezTo>
                  <a:cubicBezTo>
                    <a:pt x="633635" y="226987"/>
                    <a:pt x="525543" y="-67970"/>
                    <a:pt x="1860" y="14578"/>
                  </a:cubicBezTo>
                  <a:cubicBezTo>
                    <a:pt x="1860" y="14578"/>
                    <a:pt x="-45244" y="805114"/>
                    <a:pt x="334651" y="1188407"/>
                  </a:cubicBezTo>
                  <a:close/>
                </a:path>
              </a:pathLst>
            </a:custGeom>
            <a:solidFill>
              <a:srgbClr val="F5A47F"/>
            </a:solidFill>
            <a:ln w="4191" cap="flat">
              <a:noFill/>
              <a:prstDash val="solid"/>
              <a:miter/>
            </a:ln>
          </p:spPr>
          <p:txBody>
            <a:bodyPr rtlCol="0" anchor="ctr"/>
            <a:lstStyle/>
            <a:p>
              <a:endParaRPr lang="en-IN"/>
            </a:p>
          </p:txBody>
        </p:sp>
        <p:sp>
          <p:nvSpPr>
            <p:cNvPr id="214" name="Freeform: Shape 213">
              <a:extLst>
                <a:ext uri="{FF2B5EF4-FFF2-40B4-BE49-F238E27FC236}">
                  <a16:creationId xmlns:a16="http://schemas.microsoft.com/office/drawing/2014/main" id="{CE1B5E77-B7E9-4442-836E-ECB38A565655}"/>
                </a:ext>
              </a:extLst>
            </p:cNvPr>
            <p:cNvSpPr/>
            <p:nvPr/>
          </p:nvSpPr>
          <p:spPr>
            <a:xfrm>
              <a:off x="3915603" y="1616181"/>
              <a:ext cx="1041478" cy="1398835"/>
            </a:xfrm>
            <a:custGeom>
              <a:avLst/>
              <a:gdLst>
                <a:gd name="connsiteX0" fmla="*/ 151729 w 1041478"/>
                <a:gd name="connsiteY0" fmla="*/ 1346223 h 1398835"/>
                <a:gd name="connsiteX1" fmla="*/ 116705 w 1041478"/>
                <a:gd name="connsiteY1" fmla="*/ 1254783 h 1398835"/>
                <a:gd name="connsiteX2" fmla="*/ 20231 w 1041478"/>
                <a:gd name="connsiteY2" fmla="*/ 914442 h 1398835"/>
                <a:gd name="connsiteX3" fmla="*/ 15240 w 1041478"/>
                <a:gd name="connsiteY3" fmla="*/ 770403 h 1398835"/>
                <a:gd name="connsiteX4" fmla="*/ 16666 w 1041478"/>
                <a:gd name="connsiteY4" fmla="*/ 622128 h 1398835"/>
                <a:gd name="connsiteX5" fmla="*/ 81219 w 1041478"/>
                <a:gd name="connsiteY5" fmla="*/ 238457 h 1398835"/>
                <a:gd name="connsiteX6" fmla="*/ 559392 w 1041478"/>
                <a:gd name="connsiteY6" fmla="*/ 0 h 1398835"/>
                <a:gd name="connsiteX7" fmla="*/ 1025484 w 1041478"/>
                <a:gd name="connsiteY7" fmla="*/ 417226 h 1398835"/>
                <a:gd name="connsiteX8" fmla="*/ 889414 w 1041478"/>
                <a:gd name="connsiteY8" fmla="*/ 917420 h 1398835"/>
                <a:gd name="connsiteX9" fmla="*/ 879012 w 1041478"/>
                <a:gd name="connsiteY9" fmla="*/ 1050176 h 1398835"/>
                <a:gd name="connsiteX10" fmla="*/ 666896 w 1041478"/>
                <a:gd name="connsiteY10" fmla="*/ 1275504 h 1398835"/>
                <a:gd name="connsiteX11" fmla="*/ 334483 w 1041478"/>
                <a:gd name="connsiteY11" fmla="*/ 1397145 h 1398835"/>
                <a:gd name="connsiteX12" fmla="*/ 151729 w 1041478"/>
                <a:gd name="connsiteY12" fmla="*/ 1346223 h 139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478" h="1398835">
                  <a:moveTo>
                    <a:pt x="151729" y="1346223"/>
                  </a:moveTo>
                  <a:lnTo>
                    <a:pt x="116705" y="1254783"/>
                  </a:lnTo>
                  <a:lnTo>
                    <a:pt x="20231" y="914442"/>
                  </a:lnTo>
                  <a:cubicBezTo>
                    <a:pt x="8151" y="871658"/>
                    <a:pt x="7648" y="814403"/>
                    <a:pt x="15240" y="770403"/>
                  </a:cubicBezTo>
                  <a:cubicBezTo>
                    <a:pt x="23629" y="722544"/>
                    <a:pt x="29040" y="672587"/>
                    <a:pt x="16666" y="622128"/>
                  </a:cubicBezTo>
                  <a:cubicBezTo>
                    <a:pt x="-44196" y="377379"/>
                    <a:pt x="81219" y="238457"/>
                    <a:pt x="81219" y="238457"/>
                  </a:cubicBezTo>
                  <a:cubicBezTo>
                    <a:pt x="219428" y="7760"/>
                    <a:pt x="559392" y="0"/>
                    <a:pt x="559392" y="0"/>
                  </a:cubicBezTo>
                  <a:cubicBezTo>
                    <a:pt x="980561" y="10948"/>
                    <a:pt x="1025484" y="417226"/>
                    <a:pt x="1025484" y="417226"/>
                  </a:cubicBezTo>
                  <a:cubicBezTo>
                    <a:pt x="1100020" y="686429"/>
                    <a:pt x="889876" y="916917"/>
                    <a:pt x="889414" y="917420"/>
                  </a:cubicBezTo>
                  <a:cubicBezTo>
                    <a:pt x="872636" y="935750"/>
                    <a:pt x="883542" y="1024715"/>
                    <a:pt x="879012" y="1050176"/>
                  </a:cubicBezTo>
                  <a:cubicBezTo>
                    <a:pt x="859256" y="1158729"/>
                    <a:pt x="757372" y="1227561"/>
                    <a:pt x="666896" y="1275504"/>
                  </a:cubicBezTo>
                  <a:cubicBezTo>
                    <a:pt x="567319" y="1328061"/>
                    <a:pt x="446811" y="1384561"/>
                    <a:pt x="334483" y="1397145"/>
                  </a:cubicBezTo>
                  <a:cubicBezTo>
                    <a:pt x="292202" y="1402220"/>
                    <a:pt x="171736" y="1398697"/>
                    <a:pt x="151729" y="1346223"/>
                  </a:cubicBezTo>
                  <a:close/>
                </a:path>
              </a:pathLst>
            </a:custGeom>
            <a:solidFill>
              <a:srgbClr val="F5A987"/>
            </a:solidFill>
            <a:ln w="4191" cap="flat">
              <a:noFill/>
              <a:prstDash val="solid"/>
              <a:miter/>
            </a:ln>
          </p:spPr>
          <p:txBody>
            <a:bodyPr rtlCol="0" anchor="ctr"/>
            <a:lstStyle/>
            <a:p>
              <a:endParaRPr lang="en-IN"/>
            </a:p>
          </p:txBody>
        </p:sp>
        <p:sp>
          <p:nvSpPr>
            <p:cNvPr id="215" name="Freeform: Shape 214">
              <a:extLst>
                <a:ext uri="{FF2B5EF4-FFF2-40B4-BE49-F238E27FC236}">
                  <a16:creationId xmlns:a16="http://schemas.microsoft.com/office/drawing/2014/main" id="{C0D3EFD5-F749-4DD8-B306-4359A4940E8D}"/>
                </a:ext>
              </a:extLst>
            </p:cNvPr>
            <p:cNvSpPr/>
            <p:nvPr/>
          </p:nvSpPr>
          <p:spPr>
            <a:xfrm>
              <a:off x="4104746" y="2287300"/>
              <a:ext cx="162243" cy="201631"/>
            </a:xfrm>
            <a:custGeom>
              <a:avLst/>
              <a:gdLst>
                <a:gd name="connsiteX0" fmla="*/ 45007 w 162243"/>
                <a:gd name="connsiteY0" fmla="*/ 161027 h 201631"/>
                <a:gd name="connsiteX1" fmla="*/ 162243 w 162243"/>
                <a:gd name="connsiteY1" fmla="*/ 196680 h 201631"/>
                <a:gd name="connsiteX2" fmla="*/ 0 w 162243"/>
                <a:gd name="connsiteY2" fmla="*/ 173275 h 201631"/>
                <a:gd name="connsiteX3" fmla="*/ 35947 w 162243"/>
                <a:gd name="connsiteY3" fmla="*/ 0 h 201631"/>
                <a:gd name="connsiteX4" fmla="*/ 45007 w 162243"/>
                <a:gd name="connsiteY4" fmla="*/ 161027 h 20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43" h="201631">
                  <a:moveTo>
                    <a:pt x="45007" y="161027"/>
                  </a:moveTo>
                  <a:lnTo>
                    <a:pt x="162243" y="196680"/>
                  </a:lnTo>
                  <a:cubicBezTo>
                    <a:pt x="162243" y="196680"/>
                    <a:pt x="9144" y="217652"/>
                    <a:pt x="0" y="173275"/>
                  </a:cubicBezTo>
                  <a:cubicBezTo>
                    <a:pt x="0" y="173275"/>
                    <a:pt x="16778" y="84435"/>
                    <a:pt x="35947" y="0"/>
                  </a:cubicBezTo>
                  <a:cubicBezTo>
                    <a:pt x="35821" y="0"/>
                    <a:pt x="27516" y="155742"/>
                    <a:pt x="45007" y="161027"/>
                  </a:cubicBezTo>
                  <a:close/>
                </a:path>
              </a:pathLst>
            </a:custGeom>
            <a:solidFill>
              <a:srgbClr val="EA8F72"/>
            </a:solidFill>
            <a:ln w="4191" cap="flat">
              <a:noFill/>
              <a:prstDash val="solid"/>
              <a:miter/>
            </a:ln>
          </p:spPr>
          <p:txBody>
            <a:bodyPr rtlCol="0" anchor="ctr"/>
            <a:lstStyle/>
            <a:p>
              <a:endParaRPr lang="en-IN"/>
            </a:p>
          </p:txBody>
        </p:sp>
        <p:sp>
          <p:nvSpPr>
            <p:cNvPr id="216" name="Freeform: Shape 215">
              <a:extLst>
                <a:ext uri="{FF2B5EF4-FFF2-40B4-BE49-F238E27FC236}">
                  <a16:creationId xmlns:a16="http://schemas.microsoft.com/office/drawing/2014/main" id="{02DCAC4E-1EDD-4288-9256-7766DCBB3D72}"/>
                </a:ext>
              </a:extLst>
            </p:cNvPr>
            <p:cNvSpPr/>
            <p:nvPr/>
          </p:nvSpPr>
          <p:spPr>
            <a:xfrm>
              <a:off x="4336514" y="2227267"/>
              <a:ext cx="59475" cy="86853"/>
            </a:xfrm>
            <a:custGeom>
              <a:avLst/>
              <a:gdLst>
                <a:gd name="connsiteX0" fmla="*/ 61 w 59475"/>
                <a:gd name="connsiteY0" fmla="*/ 41955 h 86853"/>
                <a:gd name="connsiteX1" fmla="*/ 27829 w 59475"/>
                <a:gd name="connsiteY1" fmla="*/ 86836 h 86853"/>
                <a:gd name="connsiteX2" fmla="*/ 59414 w 59475"/>
                <a:gd name="connsiteY2" fmla="*/ 44598 h 86853"/>
                <a:gd name="connsiteX3" fmla="*/ 31730 w 59475"/>
                <a:gd name="connsiteY3" fmla="*/ 10 h 86853"/>
                <a:gd name="connsiteX4" fmla="*/ 61 w 59475"/>
                <a:gd name="connsiteY4" fmla="*/ 41955 h 8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75" h="86853">
                  <a:moveTo>
                    <a:pt x="61" y="41955"/>
                  </a:moveTo>
                  <a:cubicBezTo>
                    <a:pt x="-987" y="66073"/>
                    <a:pt x="11513" y="86165"/>
                    <a:pt x="27829" y="86836"/>
                  </a:cubicBezTo>
                  <a:cubicBezTo>
                    <a:pt x="44146" y="87507"/>
                    <a:pt x="58365" y="68632"/>
                    <a:pt x="59414" y="44598"/>
                  </a:cubicBezTo>
                  <a:cubicBezTo>
                    <a:pt x="60462" y="20563"/>
                    <a:pt x="48130" y="513"/>
                    <a:pt x="31730" y="10"/>
                  </a:cubicBezTo>
                  <a:cubicBezTo>
                    <a:pt x="15329" y="-493"/>
                    <a:pt x="1110" y="18004"/>
                    <a:pt x="61" y="41955"/>
                  </a:cubicBezTo>
                  <a:close/>
                </a:path>
              </a:pathLst>
            </a:custGeom>
            <a:solidFill>
              <a:srgbClr val="432918"/>
            </a:solidFill>
            <a:ln w="4191" cap="flat">
              <a:noFill/>
              <a:prstDash val="solid"/>
              <a:miter/>
            </a:ln>
          </p:spPr>
          <p:txBody>
            <a:bodyPr rtlCol="0" anchor="ctr"/>
            <a:lstStyle/>
            <a:p>
              <a:endParaRPr lang="en-IN"/>
            </a:p>
          </p:txBody>
        </p:sp>
        <p:sp>
          <p:nvSpPr>
            <p:cNvPr id="217" name="Freeform: Shape 216">
              <a:extLst>
                <a:ext uri="{FF2B5EF4-FFF2-40B4-BE49-F238E27FC236}">
                  <a16:creationId xmlns:a16="http://schemas.microsoft.com/office/drawing/2014/main" id="{4ADAFE36-68B3-45F2-86BB-C38F33620303}"/>
                </a:ext>
              </a:extLst>
            </p:cNvPr>
            <p:cNvSpPr/>
            <p:nvPr/>
          </p:nvSpPr>
          <p:spPr>
            <a:xfrm>
              <a:off x="4005176" y="2214669"/>
              <a:ext cx="59463" cy="87380"/>
            </a:xfrm>
            <a:custGeom>
              <a:avLst/>
              <a:gdLst>
                <a:gd name="connsiteX0" fmla="*/ 77 w 59463"/>
                <a:gd name="connsiteY0" fmla="*/ 42305 h 87380"/>
                <a:gd name="connsiteX1" fmla="*/ 27677 w 59463"/>
                <a:gd name="connsiteY1" fmla="*/ 87354 h 87380"/>
                <a:gd name="connsiteX2" fmla="*/ 59387 w 59463"/>
                <a:gd name="connsiteY2" fmla="*/ 45115 h 87380"/>
                <a:gd name="connsiteX3" fmla="*/ 31829 w 59463"/>
                <a:gd name="connsiteY3" fmla="*/ 24 h 87380"/>
                <a:gd name="connsiteX4" fmla="*/ 77 w 59463"/>
                <a:gd name="connsiteY4" fmla="*/ 42305 h 87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63" h="87380">
                  <a:moveTo>
                    <a:pt x="77" y="42305"/>
                  </a:moveTo>
                  <a:cubicBezTo>
                    <a:pt x="-1097" y="66423"/>
                    <a:pt x="11318" y="86515"/>
                    <a:pt x="27677" y="87354"/>
                  </a:cubicBezTo>
                  <a:cubicBezTo>
                    <a:pt x="44035" y="88193"/>
                    <a:pt x="58213" y="69275"/>
                    <a:pt x="59387" y="45115"/>
                  </a:cubicBezTo>
                  <a:cubicBezTo>
                    <a:pt x="60561" y="20955"/>
                    <a:pt x="48104" y="821"/>
                    <a:pt x="31829" y="24"/>
                  </a:cubicBezTo>
                  <a:cubicBezTo>
                    <a:pt x="15555" y="-773"/>
                    <a:pt x="1251" y="18186"/>
                    <a:pt x="77" y="42305"/>
                  </a:cubicBezTo>
                  <a:close/>
                </a:path>
              </a:pathLst>
            </a:custGeom>
            <a:solidFill>
              <a:srgbClr val="432918"/>
            </a:solidFill>
            <a:ln w="4191" cap="flat">
              <a:noFill/>
              <a:prstDash val="solid"/>
              <a:miter/>
            </a:ln>
          </p:spPr>
          <p:txBody>
            <a:bodyPr rtlCol="0" anchor="ctr"/>
            <a:lstStyle/>
            <a:p>
              <a:endParaRPr lang="en-IN"/>
            </a:p>
          </p:txBody>
        </p:sp>
        <p:sp>
          <p:nvSpPr>
            <p:cNvPr id="218" name="Freeform: Shape 217">
              <a:extLst>
                <a:ext uri="{FF2B5EF4-FFF2-40B4-BE49-F238E27FC236}">
                  <a16:creationId xmlns:a16="http://schemas.microsoft.com/office/drawing/2014/main" id="{5F090BA1-8308-46F4-B565-78C172DB139C}"/>
                </a:ext>
              </a:extLst>
            </p:cNvPr>
            <p:cNvSpPr/>
            <p:nvPr/>
          </p:nvSpPr>
          <p:spPr>
            <a:xfrm>
              <a:off x="4283170" y="2137063"/>
              <a:ext cx="212787" cy="75574"/>
            </a:xfrm>
            <a:custGeom>
              <a:avLst/>
              <a:gdLst>
                <a:gd name="connsiteX0" fmla="*/ 16453 w 212787"/>
                <a:gd name="connsiteY0" fmla="*/ 53511 h 75574"/>
                <a:gd name="connsiteX1" fmla="*/ 2359 w 212787"/>
                <a:gd name="connsiteY1" fmla="*/ 42396 h 75574"/>
                <a:gd name="connsiteX2" fmla="*/ 1143 w 212787"/>
                <a:gd name="connsiteY2" fmla="*/ 16809 h 75574"/>
                <a:gd name="connsiteX3" fmla="*/ 12887 w 212787"/>
                <a:gd name="connsiteY3" fmla="*/ 3010 h 75574"/>
                <a:gd name="connsiteX4" fmla="*/ 139939 w 212787"/>
                <a:gd name="connsiteY4" fmla="*/ 10182 h 75574"/>
                <a:gd name="connsiteX5" fmla="*/ 211748 w 212787"/>
                <a:gd name="connsiteY5" fmla="*/ 54224 h 75574"/>
                <a:gd name="connsiteX6" fmla="*/ 206841 w 212787"/>
                <a:gd name="connsiteY6" fmla="*/ 75574 h 75574"/>
                <a:gd name="connsiteX7" fmla="*/ 16453 w 212787"/>
                <a:gd name="connsiteY7" fmla="*/ 53511 h 7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787" h="75574">
                  <a:moveTo>
                    <a:pt x="16453" y="53511"/>
                  </a:moveTo>
                  <a:cubicBezTo>
                    <a:pt x="5966" y="56531"/>
                    <a:pt x="2359" y="42396"/>
                    <a:pt x="2359" y="42396"/>
                  </a:cubicBezTo>
                  <a:cubicBezTo>
                    <a:pt x="-300" y="34124"/>
                    <a:pt x="-720" y="25295"/>
                    <a:pt x="1143" y="16809"/>
                  </a:cubicBezTo>
                  <a:cubicBezTo>
                    <a:pt x="3177" y="10891"/>
                    <a:pt x="7372" y="5962"/>
                    <a:pt x="12887" y="3010"/>
                  </a:cubicBezTo>
                  <a:cubicBezTo>
                    <a:pt x="40026" y="-2863"/>
                    <a:pt x="93841" y="31"/>
                    <a:pt x="139939" y="10182"/>
                  </a:cubicBezTo>
                  <a:cubicBezTo>
                    <a:pt x="165525" y="15803"/>
                    <a:pt x="207428" y="31364"/>
                    <a:pt x="211748" y="54224"/>
                  </a:cubicBezTo>
                  <a:cubicBezTo>
                    <a:pt x="213007" y="61061"/>
                    <a:pt x="214559" y="72890"/>
                    <a:pt x="206841" y="75574"/>
                  </a:cubicBezTo>
                  <a:cubicBezTo>
                    <a:pt x="144205" y="62307"/>
                    <a:pt x="80465" y="54921"/>
                    <a:pt x="16453" y="53511"/>
                  </a:cubicBezTo>
                  <a:close/>
                </a:path>
              </a:pathLst>
            </a:custGeom>
            <a:solidFill>
              <a:srgbClr val="432918"/>
            </a:solidFill>
            <a:ln w="4191" cap="flat">
              <a:noFill/>
              <a:prstDash val="solid"/>
              <a:miter/>
            </a:ln>
          </p:spPr>
          <p:txBody>
            <a:bodyPr rtlCol="0" anchor="ctr"/>
            <a:lstStyle/>
            <a:p>
              <a:endParaRPr lang="en-IN"/>
            </a:p>
          </p:txBody>
        </p:sp>
        <p:sp>
          <p:nvSpPr>
            <p:cNvPr id="219" name="Freeform: Shape 218">
              <a:extLst>
                <a:ext uri="{FF2B5EF4-FFF2-40B4-BE49-F238E27FC236}">
                  <a16:creationId xmlns:a16="http://schemas.microsoft.com/office/drawing/2014/main" id="{0F85C225-EB2F-456F-8802-64DE3C1F0FC8}"/>
                </a:ext>
              </a:extLst>
            </p:cNvPr>
            <p:cNvSpPr/>
            <p:nvPr/>
          </p:nvSpPr>
          <p:spPr>
            <a:xfrm>
              <a:off x="3915258" y="2115944"/>
              <a:ext cx="199388" cy="71709"/>
            </a:xfrm>
            <a:custGeom>
              <a:avLst/>
              <a:gdLst>
                <a:gd name="connsiteX0" fmla="*/ 4972 w 199388"/>
                <a:gd name="connsiteY0" fmla="*/ 52610 h 71709"/>
                <a:gd name="connsiteX1" fmla="*/ 179296 w 199388"/>
                <a:gd name="connsiteY1" fmla="*/ 70898 h 71709"/>
                <a:gd name="connsiteX2" fmla="*/ 194773 w 199388"/>
                <a:gd name="connsiteY2" fmla="*/ 61670 h 71709"/>
                <a:gd name="connsiteX3" fmla="*/ 199219 w 199388"/>
                <a:gd name="connsiteY3" fmla="*/ 36503 h 71709"/>
                <a:gd name="connsiteX4" fmla="*/ 189362 w 199388"/>
                <a:gd name="connsiteY4" fmla="*/ 21277 h 71709"/>
                <a:gd name="connsiteX5" fmla="*/ 44862 w 199388"/>
                <a:gd name="connsiteY5" fmla="*/ 682 h 71709"/>
                <a:gd name="connsiteX6" fmla="*/ 1659 w 199388"/>
                <a:gd name="connsiteY6" fmla="*/ 22200 h 71709"/>
                <a:gd name="connsiteX7" fmla="*/ 4972 w 199388"/>
                <a:gd name="connsiteY7" fmla="*/ 52610 h 7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388" h="71709">
                  <a:moveTo>
                    <a:pt x="4972" y="52610"/>
                  </a:moveTo>
                  <a:cubicBezTo>
                    <a:pt x="34921" y="50932"/>
                    <a:pt x="114029" y="63515"/>
                    <a:pt x="179296" y="70898"/>
                  </a:cubicBezTo>
                  <a:cubicBezTo>
                    <a:pt x="189320" y="75092"/>
                    <a:pt x="194689" y="61670"/>
                    <a:pt x="194773" y="61670"/>
                  </a:cubicBezTo>
                  <a:cubicBezTo>
                    <a:pt x="198397" y="53801"/>
                    <a:pt x="199928" y="45135"/>
                    <a:pt x="199219" y="36503"/>
                  </a:cubicBezTo>
                  <a:cubicBezTo>
                    <a:pt x="197965" y="30370"/>
                    <a:pt x="194446" y="24934"/>
                    <a:pt x="189362" y="21277"/>
                  </a:cubicBezTo>
                  <a:cubicBezTo>
                    <a:pt x="163189" y="12007"/>
                    <a:pt x="91966" y="-3429"/>
                    <a:pt x="44862" y="682"/>
                  </a:cubicBezTo>
                  <a:cubicBezTo>
                    <a:pt x="30810" y="1940"/>
                    <a:pt x="8202" y="8861"/>
                    <a:pt x="1659" y="22200"/>
                  </a:cubicBezTo>
                  <a:cubicBezTo>
                    <a:pt x="1659" y="22032"/>
                    <a:pt x="-3752" y="19054"/>
                    <a:pt x="4972" y="52610"/>
                  </a:cubicBezTo>
                  <a:close/>
                </a:path>
              </a:pathLst>
            </a:custGeom>
            <a:solidFill>
              <a:srgbClr val="432918"/>
            </a:solidFill>
            <a:ln w="4191" cap="flat">
              <a:noFill/>
              <a:prstDash val="solid"/>
              <a:miter/>
            </a:ln>
          </p:spPr>
          <p:txBody>
            <a:bodyPr rtlCol="0" anchor="ctr"/>
            <a:lstStyle/>
            <a:p>
              <a:endParaRPr lang="en-IN"/>
            </a:p>
          </p:txBody>
        </p:sp>
        <p:sp>
          <p:nvSpPr>
            <p:cNvPr id="220" name="Freeform: Shape 219">
              <a:extLst>
                <a:ext uri="{FF2B5EF4-FFF2-40B4-BE49-F238E27FC236}">
                  <a16:creationId xmlns:a16="http://schemas.microsoft.com/office/drawing/2014/main" id="{3E5C23BF-8502-462E-B27D-BD942C5DE2B3}"/>
                </a:ext>
              </a:extLst>
            </p:cNvPr>
            <p:cNvSpPr/>
            <p:nvPr/>
          </p:nvSpPr>
          <p:spPr>
            <a:xfrm>
              <a:off x="3248466" y="3194192"/>
              <a:ext cx="2376616" cy="3323559"/>
            </a:xfrm>
            <a:custGeom>
              <a:avLst/>
              <a:gdLst>
                <a:gd name="connsiteX0" fmla="*/ 1866986 w 2376616"/>
                <a:gd name="connsiteY0" fmla="*/ 2521353 h 3323559"/>
                <a:gd name="connsiteX1" fmla="*/ 1918536 w 2376616"/>
                <a:gd name="connsiteY1" fmla="*/ 3216926 h 3323559"/>
                <a:gd name="connsiteX2" fmla="*/ 322153 w 2376616"/>
                <a:gd name="connsiteY2" fmla="*/ 3216926 h 3323559"/>
                <a:gd name="connsiteX3" fmla="*/ 319888 w 2376616"/>
                <a:gd name="connsiteY3" fmla="*/ 2570219 h 3323559"/>
                <a:gd name="connsiteX4" fmla="*/ 25309 w 2376616"/>
                <a:gd name="connsiteY4" fmla="*/ 769606 h 3323559"/>
                <a:gd name="connsiteX5" fmla="*/ 126857 w 2376616"/>
                <a:gd name="connsiteY5" fmla="*/ 363705 h 3323559"/>
                <a:gd name="connsiteX6" fmla="*/ 900616 w 2376616"/>
                <a:gd name="connsiteY6" fmla="*/ 0 h 3323559"/>
                <a:gd name="connsiteX7" fmla="*/ 848353 w 2376616"/>
                <a:gd name="connsiteY7" fmla="*/ 156832 h 3323559"/>
                <a:gd name="connsiteX8" fmla="*/ 960220 w 2376616"/>
                <a:gd name="connsiteY8" fmla="*/ 475027 h 3323559"/>
                <a:gd name="connsiteX9" fmla="*/ 1446571 w 2376616"/>
                <a:gd name="connsiteY9" fmla="*/ 0 h 3323559"/>
                <a:gd name="connsiteX10" fmla="*/ 2376617 w 2376616"/>
                <a:gd name="connsiteY10" fmla="*/ 549814 h 3323559"/>
                <a:gd name="connsiteX11" fmla="*/ 2220917 w 2376616"/>
                <a:gd name="connsiteY11" fmla="*/ 1066702 h 3323559"/>
                <a:gd name="connsiteX12" fmla="*/ 1932965 w 2376616"/>
                <a:gd name="connsiteY12" fmla="*/ 2019440 h 3323559"/>
                <a:gd name="connsiteX13" fmla="*/ 1866986 w 2376616"/>
                <a:gd name="connsiteY13" fmla="*/ 2521353 h 332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616" h="3323559">
                  <a:moveTo>
                    <a:pt x="1866986" y="2521353"/>
                  </a:moveTo>
                  <a:cubicBezTo>
                    <a:pt x="1865728" y="2581293"/>
                    <a:pt x="1956832" y="3208915"/>
                    <a:pt x="1918536" y="3216926"/>
                  </a:cubicBezTo>
                  <a:cubicBezTo>
                    <a:pt x="1918536" y="3216926"/>
                    <a:pt x="877378" y="3456852"/>
                    <a:pt x="322153" y="3216926"/>
                  </a:cubicBezTo>
                  <a:lnTo>
                    <a:pt x="319888" y="2570219"/>
                  </a:lnTo>
                  <a:lnTo>
                    <a:pt x="25309" y="769606"/>
                  </a:lnTo>
                  <a:cubicBezTo>
                    <a:pt x="25309" y="769606"/>
                    <a:pt x="-76030" y="498977"/>
                    <a:pt x="126857" y="363705"/>
                  </a:cubicBezTo>
                  <a:lnTo>
                    <a:pt x="900616" y="0"/>
                  </a:lnTo>
                  <a:lnTo>
                    <a:pt x="848353" y="156832"/>
                  </a:lnTo>
                  <a:lnTo>
                    <a:pt x="960220" y="475027"/>
                  </a:lnTo>
                  <a:lnTo>
                    <a:pt x="1446571" y="0"/>
                  </a:lnTo>
                  <a:lnTo>
                    <a:pt x="2376617" y="549814"/>
                  </a:lnTo>
                  <a:cubicBezTo>
                    <a:pt x="2324563" y="722040"/>
                    <a:pt x="2272635" y="894338"/>
                    <a:pt x="2220917" y="1066702"/>
                  </a:cubicBezTo>
                  <a:cubicBezTo>
                    <a:pt x="2125031" y="1384268"/>
                    <a:pt x="2031662" y="1702755"/>
                    <a:pt x="1932965" y="2019440"/>
                  </a:cubicBezTo>
                  <a:cubicBezTo>
                    <a:pt x="1933133" y="2019566"/>
                    <a:pt x="1851214" y="2362927"/>
                    <a:pt x="1866986" y="2521353"/>
                  </a:cubicBezTo>
                  <a:close/>
                </a:path>
              </a:pathLst>
            </a:custGeom>
            <a:solidFill>
              <a:srgbClr val="FFFFFF"/>
            </a:solidFill>
            <a:ln w="4191" cap="flat">
              <a:noFill/>
              <a:prstDash val="solid"/>
              <a:miter/>
            </a:ln>
          </p:spPr>
          <p:txBody>
            <a:bodyPr rtlCol="0" anchor="ctr"/>
            <a:lstStyle/>
            <a:p>
              <a:endParaRPr lang="en-IN"/>
            </a:p>
          </p:txBody>
        </p:sp>
        <p:sp>
          <p:nvSpPr>
            <p:cNvPr id="221" name="Freeform: Shape 220">
              <a:extLst>
                <a:ext uri="{FF2B5EF4-FFF2-40B4-BE49-F238E27FC236}">
                  <a16:creationId xmlns:a16="http://schemas.microsoft.com/office/drawing/2014/main" id="{0262A923-67A0-402C-863B-D97626D7489B}"/>
                </a:ext>
              </a:extLst>
            </p:cNvPr>
            <p:cNvSpPr/>
            <p:nvPr/>
          </p:nvSpPr>
          <p:spPr>
            <a:xfrm>
              <a:off x="4275840" y="3307401"/>
              <a:ext cx="113251" cy="289923"/>
            </a:xfrm>
            <a:custGeom>
              <a:avLst/>
              <a:gdLst>
                <a:gd name="connsiteX0" fmla="*/ 0 w 113251"/>
                <a:gd name="connsiteY0" fmla="*/ 0 h 289923"/>
                <a:gd name="connsiteX1" fmla="*/ 6501 w 113251"/>
                <a:gd name="connsiteY1" fmla="*/ 289924 h 289923"/>
                <a:gd name="connsiteX2" fmla="*/ 113251 w 113251"/>
                <a:gd name="connsiteY2" fmla="*/ 185480 h 289923"/>
                <a:gd name="connsiteX3" fmla="*/ 0 w 113251"/>
                <a:gd name="connsiteY3" fmla="*/ 0 h 289923"/>
              </a:gdLst>
              <a:ahLst/>
              <a:cxnLst>
                <a:cxn ang="0">
                  <a:pos x="connsiteX0" y="connsiteY0"/>
                </a:cxn>
                <a:cxn ang="0">
                  <a:pos x="connsiteX1" y="connsiteY1"/>
                </a:cxn>
                <a:cxn ang="0">
                  <a:pos x="connsiteX2" y="connsiteY2"/>
                </a:cxn>
                <a:cxn ang="0">
                  <a:pos x="connsiteX3" y="connsiteY3"/>
                </a:cxn>
              </a:cxnLst>
              <a:rect l="l" t="t" r="r" b="b"/>
              <a:pathLst>
                <a:path w="113251" h="289923">
                  <a:moveTo>
                    <a:pt x="0" y="0"/>
                  </a:moveTo>
                  <a:lnTo>
                    <a:pt x="6501" y="289924"/>
                  </a:lnTo>
                  <a:lnTo>
                    <a:pt x="113251" y="185480"/>
                  </a:lnTo>
                  <a:lnTo>
                    <a:pt x="0" y="0"/>
                  </a:lnTo>
                  <a:close/>
                </a:path>
              </a:pathLst>
            </a:custGeom>
            <a:solidFill>
              <a:srgbClr val="DADADA"/>
            </a:solidFill>
            <a:ln w="4191" cap="flat">
              <a:noFill/>
              <a:prstDash val="solid"/>
              <a:miter/>
            </a:ln>
          </p:spPr>
          <p:txBody>
            <a:bodyPr rtlCol="0" anchor="ctr"/>
            <a:lstStyle/>
            <a:p>
              <a:endParaRPr lang="en-IN"/>
            </a:p>
          </p:txBody>
        </p:sp>
        <p:sp>
          <p:nvSpPr>
            <p:cNvPr id="222" name="Freeform: Shape 221">
              <a:extLst>
                <a:ext uri="{FF2B5EF4-FFF2-40B4-BE49-F238E27FC236}">
                  <a16:creationId xmlns:a16="http://schemas.microsoft.com/office/drawing/2014/main" id="{2C4A843F-0451-4496-91FF-DD8405FAD740}"/>
                </a:ext>
              </a:extLst>
            </p:cNvPr>
            <p:cNvSpPr/>
            <p:nvPr/>
          </p:nvSpPr>
          <p:spPr>
            <a:xfrm>
              <a:off x="4139896" y="3733771"/>
              <a:ext cx="82799" cy="82799"/>
            </a:xfrm>
            <a:custGeom>
              <a:avLst/>
              <a:gdLst>
                <a:gd name="connsiteX0" fmla="*/ 0 w 82799"/>
                <a:gd name="connsiteY0" fmla="*/ 41274 h 82799"/>
                <a:gd name="connsiteX1" fmla="*/ 41274 w 82799"/>
                <a:gd name="connsiteY1" fmla="*/ 82800 h 82799"/>
                <a:gd name="connsiteX2" fmla="*/ 82800 w 82799"/>
                <a:gd name="connsiteY2" fmla="*/ 41526 h 82799"/>
                <a:gd name="connsiteX3" fmla="*/ 41526 w 82799"/>
                <a:gd name="connsiteY3" fmla="*/ 0 h 82799"/>
                <a:gd name="connsiteX4" fmla="*/ 41400 w 82799"/>
                <a:gd name="connsiteY4" fmla="*/ 0 h 82799"/>
                <a:gd name="connsiteX5" fmla="*/ 0 w 82799"/>
                <a:gd name="connsiteY5" fmla="*/ 41274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799" h="82799">
                  <a:moveTo>
                    <a:pt x="0" y="41274"/>
                  </a:moveTo>
                  <a:cubicBezTo>
                    <a:pt x="-71" y="64138"/>
                    <a:pt x="18410" y="82728"/>
                    <a:pt x="41274" y="82800"/>
                  </a:cubicBezTo>
                  <a:cubicBezTo>
                    <a:pt x="64138" y="82871"/>
                    <a:pt x="82728" y="64390"/>
                    <a:pt x="82800" y="41526"/>
                  </a:cubicBezTo>
                  <a:cubicBezTo>
                    <a:pt x="82867" y="18661"/>
                    <a:pt x="64390" y="71"/>
                    <a:pt x="41526" y="0"/>
                  </a:cubicBezTo>
                  <a:cubicBezTo>
                    <a:pt x="41484" y="0"/>
                    <a:pt x="41442" y="0"/>
                    <a:pt x="41400" y="0"/>
                  </a:cubicBezTo>
                  <a:cubicBezTo>
                    <a:pt x="18573" y="-25"/>
                    <a:pt x="46" y="18447"/>
                    <a:pt x="0" y="41274"/>
                  </a:cubicBezTo>
                  <a:close/>
                </a:path>
              </a:pathLst>
            </a:custGeom>
            <a:solidFill>
              <a:srgbClr val="EDEDED"/>
            </a:solidFill>
            <a:ln w="4191" cap="flat">
              <a:noFill/>
              <a:prstDash val="solid"/>
              <a:miter/>
            </a:ln>
          </p:spPr>
          <p:txBody>
            <a:bodyPr rtlCol="0" anchor="ctr"/>
            <a:lstStyle/>
            <a:p>
              <a:endParaRPr lang="en-IN"/>
            </a:p>
          </p:txBody>
        </p:sp>
        <p:sp>
          <p:nvSpPr>
            <p:cNvPr id="223" name="Freeform: Shape 222">
              <a:extLst>
                <a:ext uri="{FF2B5EF4-FFF2-40B4-BE49-F238E27FC236}">
                  <a16:creationId xmlns:a16="http://schemas.microsoft.com/office/drawing/2014/main" id="{8E5EE0BC-5AF5-4CBF-95F9-26687967544D}"/>
                </a:ext>
              </a:extLst>
            </p:cNvPr>
            <p:cNvSpPr/>
            <p:nvPr/>
          </p:nvSpPr>
          <p:spPr>
            <a:xfrm>
              <a:off x="4139896" y="4484502"/>
              <a:ext cx="82799" cy="82799"/>
            </a:xfrm>
            <a:custGeom>
              <a:avLst/>
              <a:gdLst>
                <a:gd name="connsiteX0" fmla="*/ 0 w 82799"/>
                <a:gd name="connsiteY0" fmla="*/ 41358 h 82799"/>
                <a:gd name="connsiteX1" fmla="*/ 41358 w 82799"/>
                <a:gd name="connsiteY1" fmla="*/ 82799 h 82799"/>
                <a:gd name="connsiteX2" fmla="*/ 82799 w 82799"/>
                <a:gd name="connsiteY2" fmla="*/ 41442 h 82799"/>
                <a:gd name="connsiteX3" fmla="*/ 41442 w 82799"/>
                <a:gd name="connsiteY3" fmla="*/ 0 h 82799"/>
                <a:gd name="connsiteX4" fmla="*/ 41400 w 82799"/>
                <a:gd name="connsiteY4" fmla="*/ 0 h 82799"/>
                <a:gd name="connsiteX5" fmla="*/ 0 w 82799"/>
                <a:gd name="connsiteY5" fmla="*/ 41316 h 82799"/>
                <a:gd name="connsiteX6" fmla="*/ 0 w 82799"/>
                <a:gd name="connsiteY6" fmla="*/ 41358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99" h="82799">
                  <a:moveTo>
                    <a:pt x="0" y="41358"/>
                  </a:moveTo>
                  <a:cubicBezTo>
                    <a:pt x="-21" y="64218"/>
                    <a:pt x="18494" y="82757"/>
                    <a:pt x="41358" y="82799"/>
                  </a:cubicBezTo>
                  <a:cubicBezTo>
                    <a:pt x="64222" y="82841"/>
                    <a:pt x="82774" y="64302"/>
                    <a:pt x="82799" y="41442"/>
                  </a:cubicBezTo>
                  <a:cubicBezTo>
                    <a:pt x="82824" y="18581"/>
                    <a:pt x="64306" y="42"/>
                    <a:pt x="41442" y="0"/>
                  </a:cubicBezTo>
                  <a:cubicBezTo>
                    <a:pt x="41429" y="0"/>
                    <a:pt x="41412" y="0"/>
                    <a:pt x="41400" y="0"/>
                  </a:cubicBezTo>
                  <a:cubicBezTo>
                    <a:pt x="18561" y="-42"/>
                    <a:pt x="25" y="18456"/>
                    <a:pt x="0" y="41316"/>
                  </a:cubicBezTo>
                  <a:cubicBezTo>
                    <a:pt x="0" y="41316"/>
                    <a:pt x="0" y="41358"/>
                    <a:pt x="0" y="41358"/>
                  </a:cubicBezTo>
                  <a:close/>
                </a:path>
              </a:pathLst>
            </a:custGeom>
            <a:solidFill>
              <a:srgbClr val="EDEDED"/>
            </a:solidFill>
            <a:ln w="4191" cap="flat">
              <a:noFill/>
              <a:prstDash val="solid"/>
              <a:miter/>
            </a:ln>
          </p:spPr>
          <p:txBody>
            <a:bodyPr rtlCol="0" anchor="ctr"/>
            <a:lstStyle/>
            <a:p>
              <a:endParaRPr lang="en-IN"/>
            </a:p>
          </p:txBody>
        </p:sp>
        <p:sp>
          <p:nvSpPr>
            <p:cNvPr id="224" name="Freeform: Shape 223">
              <a:extLst>
                <a:ext uri="{FF2B5EF4-FFF2-40B4-BE49-F238E27FC236}">
                  <a16:creationId xmlns:a16="http://schemas.microsoft.com/office/drawing/2014/main" id="{239D7E06-4439-4ED9-B417-75295A5F0889}"/>
                </a:ext>
              </a:extLst>
            </p:cNvPr>
            <p:cNvSpPr/>
            <p:nvPr/>
          </p:nvSpPr>
          <p:spPr>
            <a:xfrm>
              <a:off x="4139896" y="5235778"/>
              <a:ext cx="82799" cy="82799"/>
            </a:xfrm>
            <a:custGeom>
              <a:avLst/>
              <a:gdLst>
                <a:gd name="connsiteX0" fmla="*/ 0 w 82799"/>
                <a:gd name="connsiteY0" fmla="*/ 41274 h 82799"/>
                <a:gd name="connsiteX1" fmla="*/ 41274 w 82799"/>
                <a:gd name="connsiteY1" fmla="*/ 82799 h 82799"/>
                <a:gd name="connsiteX2" fmla="*/ 82800 w 82799"/>
                <a:gd name="connsiteY2" fmla="*/ 41526 h 82799"/>
                <a:gd name="connsiteX3" fmla="*/ 41526 w 82799"/>
                <a:gd name="connsiteY3" fmla="*/ 0 h 82799"/>
                <a:gd name="connsiteX4" fmla="*/ 41400 w 82799"/>
                <a:gd name="connsiteY4" fmla="*/ 0 h 82799"/>
                <a:gd name="connsiteX5" fmla="*/ 0 w 82799"/>
                <a:gd name="connsiteY5" fmla="*/ 41274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799" h="82799">
                  <a:moveTo>
                    <a:pt x="0" y="41274"/>
                  </a:moveTo>
                  <a:cubicBezTo>
                    <a:pt x="-71" y="64134"/>
                    <a:pt x="18410" y="82715"/>
                    <a:pt x="41274" y="82799"/>
                  </a:cubicBezTo>
                  <a:cubicBezTo>
                    <a:pt x="64138" y="82883"/>
                    <a:pt x="82728" y="64385"/>
                    <a:pt x="82800" y="41526"/>
                  </a:cubicBezTo>
                  <a:cubicBezTo>
                    <a:pt x="82867" y="18665"/>
                    <a:pt x="64390" y="84"/>
                    <a:pt x="41526" y="0"/>
                  </a:cubicBezTo>
                  <a:cubicBezTo>
                    <a:pt x="41484" y="0"/>
                    <a:pt x="41442" y="0"/>
                    <a:pt x="41400" y="0"/>
                  </a:cubicBezTo>
                  <a:cubicBezTo>
                    <a:pt x="18573" y="-42"/>
                    <a:pt x="46" y="18456"/>
                    <a:pt x="0" y="41274"/>
                  </a:cubicBezTo>
                  <a:close/>
                </a:path>
              </a:pathLst>
            </a:custGeom>
            <a:solidFill>
              <a:srgbClr val="EDEDED"/>
            </a:solidFill>
            <a:ln w="4191" cap="flat">
              <a:noFill/>
              <a:prstDash val="solid"/>
              <a:miter/>
            </a:ln>
          </p:spPr>
          <p:txBody>
            <a:bodyPr rtlCol="0" anchor="ctr"/>
            <a:lstStyle/>
            <a:p>
              <a:endParaRPr lang="en-IN"/>
            </a:p>
          </p:txBody>
        </p:sp>
        <p:sp>
          <p:nvSpPr>
            <p:cNvPr id="225" name="Freeform: Shape 224">
              <a:extLst>
                <a:ext uri="{FF2B5EF4-FFF2-40B4-BE49-F238E27FC236}">
                  <a16:creationId xmlns:a16="http://schemas.microsoft.com/office/drawing/2014/main" id="{55E15BC8-9B4E-4DFD-B549-CA3F2298D5C6}"/>
                </a:ext>
              </a:extLst>
            </p:cNvPr>
            <p:cNvSpPr/>
            <p:nvPr/>
          </p:nvSpPr>
          <p:spPr>
            <a:xfrm>
              <a:off x="4139896" y="5986845"/>
              <a:ext cx="82799" cy="82799"/>
            </a:xfrm>
            <a:custGeom>
              <a:avLst/>
              <a:gdLst>
                <a:gd name="connsiteX0" fmla="*/ 0 w 82799"/>
                <a:gd name="connsiteY0" fmla="*/ 41400 h 82799"/>
                <a:gd name="connsiteX1" fmla="*/ 41400 w 82799"/>
                <a:gd name="connsiteY1" fmla="*/ 82799 h 82799"/>
                <a:gd name="connsiteX2" fmla="*/ 82799 w 82799"/>
                <a:gd name="connsiteY2" fmla="*/ 41400 h 82799"/>
                <a:gd name="connsiteX3" fmla="*/ 41400 w 82799"/>
                <a:gd name="connsiteY3" fmla="*/ 0 h 82799"/>
                <a:gd name="connsiteX4" fmla="*/ 0 w 82799"/>
                <a:gd name="connsiteY4" fmla="*/ 41316 h 82799"/>
                <a:gd name="connsiteX5" fmla="*/ 0 w 82799"/>
                <a:gd name="connsiteY5" fmla="*/ 41400 h 8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799" h="82799">
                  <a:moveTo>
                    <a:pt x="0" y="41400"/>
                  </a:moveTo>
                  <a:cubicBezTo>
                    <a:pt x="0" y="64260"/>
                    <a:pt x="18535" y="82799"/>
                    <a:pt x="41400" y="82799"/>
                  </a:cubicBezTo>
                  <a:cubicBezTo>
                    <a:pt x="64264" y="82799"/>
                    <a:pt x="82799" y="64260"/>
                    <a:pt x="82799" y="41400"/>
                  </a:cubicBezTo>
                  <a:cubicBezTo>
                    <a:pt x="82799" y="18539"/>
                    <a:pt x="64264" y="0"/>
                    <a:pt x="41400" y="0"/>
                  </a:cubicBezTo>
                  <a:cubicBezTo>
                    <a:pt x="18561" y="-42"/>
                    <a:pt x="25" y="18455"/>
                    <a:pt x="0" y="41316"/>
                  </a:cubicBezTo>
                  <a:cubicBezTo>
                    <a:pt x="0" y="41358"/>
                    <a:pt x="0" y="41358"/>
                    <a:pt x="0" y="41400"/>
                  </a:cubicBezTo>
                  <a:close/>
                </a:path>
              </a:pathLst>
            </a:custGeom>
            <a:solidFill>
              <a:srgbClr val="EDEDED"/>
            </a:solidFill>
            <a:ln w="4191" cap="flat">
              <a:noFill/>
              <a:prstDash val="solid"/>
              <a:miter/>
            </a:ln>
          </p:spPr>
          <p:txBody>
            <a:bodyPr rtlCol="0" anchor="ctr"/>
            <a:lstStyle/>
            <a:p>
              <a:endParaRPr lang="en-IN"/>
            </a:p>
          </p:txBody>
        </p:sp>
        <p:sp>
          <p:nvSpPr>
            <p:cNvPr id="226" name="Freeform: Shape 225">
              <a:extLst>
                <a:ext uri="{FF2B5EF4-FFF2-40B4-BE49-F238E27FC236}">
                  <a16:creationId xmlns:a16="http://schemas.microsoft.com/office/drawing/2014/main" id="{5B2970B7-B5AC-423A-B423-FD27B8A7A292}"/>
                </a:ext>
              </a:extLst>
            </p:cNvPr>
            <p:cNvSpPr/>
            <p:nvPr/>
          </p:nvSpPr>
          <p:spPr>
            <a:xfrm>
              <a:off x="4275840" y="3630335"/>
              <a:ext cx="4194" cy="2850621"/>
            </a:xfrm>
            <a:custGeom>
              <a:avLst/>
              <a:gdLst>
                <a:gd name="connsiteX0" fmla="*/ 0 w 4194"/>
                <a:gd name="connsiteY0" fmla="*/ 0 h 2850621"/>
                <a:gd name="connsiteX1" fmla="*/ 0 w 4194"/>
                <a:gd name="connsiteY1" fmla="*/ 2850621 h 2850621"/>
              </a:gdLst>
              <a:ahLst/>
              <a:cxnLst>
                <a:cxn ang="0">
                  <a:pos x="connsiteX0" y="connsiteY0"/>
                </a:cxn>
                <a:cxn ang="0">
                  <a:pos x="connsiteX1" y="connsiteY1"/>
                </a:cxn>
              </a:cxnLst>
              <a:rect l="l" t="t" r="r" b="b"/>
              <a:pathLst>
                <a:path w="4194" h="2850621">
                  <a:moveTo>
                    <a:pt x="0" y="0"/>
                  </a:moveTo>
                  <a:lnTo>
                    <a:pt x="0" y="2850621"/>
                  </a:lnTo>
                </a:path>
              </a:pathLst>
            </a:custGeom>
            <a:ln w="22382" cap="flat">
              <a:solidFill>
                <a:srgbClr val="EDEDED"/>
              </a:solidFill>
              <a:prstDash val="solid"/>
              <a:miter/>
            </a:ln>
          </p:spPr>
          <p:txBody>
            <a:bodyPr rtlCol="0" anchor="ctr"/>
            <a:lstStyle/>
            <a:p>
              <a:endParaRPr lang="en-IN"/>
            </a:p>
          </p:txBody>
        </p:sp>
        <p:sp>
          <p:nvSpPr>
            <p:cNvPr id="227" name="Freeform: Shape 226">
              <a:extLst>
                <a:ext uri="{FF2B5EF4-FFF2-40B4-BE49-F238E27FC236}">
                  <a16:creationId xmlns:a16="http://schemas.microsoft.com/office/drawing/2014/main" id="{9575CDAA-440F-4CDD-A117-023C19BCFE48}"/>
                </a:ext>
              </a:extLst>
            </p:cNvPr>
            <p:cNvSpPr/>
            <p:nvPr/>
          </p:nvSpPr>
          <p:spPr>
            <a:xfrm>
              <a:off x="3553632" y="6277343"/>
              <a:ext cx="1655175" cy="302287"/>
            </a:xfrm>
            <a:custGeom>
              <a:avLst/>
              <a:gdLst>
                <a:gd name="connsiteX0" fmla="*/ 23363 w 1655175"/>
                <a:gd name="connsiteY0" fmla="*/ 193169 h 302287"/>
                <a:gd name="connsiteX1" fmla="*/ 1643236 w 1655175"/>
                <a:gd name="connsiteY1" fmla="*/ 187716 h 302287"/>
                <a:gd name="connsiteX2" fmla="*/ 1653596 w 1655175"/>
                <a:gd name="connsiteY2" fmla="*/ 137005 h 302287"/>
                <a:gd name="connsiteX3" fmla="*/ 1643236 w 1655175"/>
                <a:gd name="connsiteY3" fmla="*/ 32143 h 302287"/>
                <a:gd name="connsiteX4" fmla="*/ 1619747 w 1655175"/>
                <a:gd name="connsiteY4" fmla="*/ 139 h 302287"/>
                <a:gd name="connsiteX5" fmla="*/ 23363 w 1655175"/>
                <a:gd name="connsiteY5" fmla="*/ 139 h 302287"/>
                <a:gd name="connsiteX6" fmla="*/ 0 w 1655175"/>
                <a:gd name="connsiteY6" fmla="*/ 29836 h 302287"/>
                <a:gd name="connsiteX7" fmla="*/ 0 w 1655175"/>
                <a:gd name="connsiteY7" fmla="*/ 160452 h 302287"/>
                <a:gd name="connsiteX8" fmla="*/ 23363 w 1655175"/>
                <a:gd name="connsiteY8" fmla="*/ 193169 h 30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5175" h="302287">
                  <a:moveTo>
                    <a:pt x="23363" y="193169"/>
                  </a:moveTo>
                  <a:cubicBezTo>
                    <a:pt x="23363" y="193169"/>
                    <a:pt x="555099" y="442280"/>
                    <a:pt x="1643236" y="187716"/>
                  </a:cubicBezTo>
                  <a:cubicBezTo>
                    <a:pt x="1661146" y="183522"/>
                    <a:pt x="1653596" y="137005"/>
                    <a:pt x="1653596" y="137005"/>
                  </a:cubicBezTo>
                  <a:lnTo>
                    <a:pt x="1643236" y="32143"/>
                  </a:lnTo>
                  <a:cubicBezTo>
                    <a:pt x="1638538" y="-1413"/>
                    <a:pt x="1619747" y="139"/>
                    <a:pt x="1619747" y="139"/>
                  </a:cubicBezTo>
                  <a:cubicBezTo>
                    <a:pt x="1619747" y="139"/>
                    <a:pt x="578589" y="240106"/>
                    <a:pt x="23363" y="139"/>
                  </a:cubicBezTo>
                  <a:cubicBezTo>
                    <a:pt x="23363" y="139"/>
                    <a:pt x="965" y="-3762"/>
                    <a:pt x="0" y="29836"/>
                  </a:cubicBezTo>
                  <a:lnTo>
                    <a:pt x="0" y="160452"/>
                  </a:lnTo>
                  <a:cubicBezTo>
                    <a:pt x="0" y="160452"/>
                    <a:pt x="0" y="186626"/>
                    <a:pt x="23363" y="193169"/>
                  </a:cubicBezTo>
                  <a:close/>
                </a:path>
              </a:pathLst>
            </a:custGeom>
            <a:solidFill>
              <a:srgbClr val="4E250D"/>
            </a:solidFill>
            <a:ln w="4191" cap="flat">
              <a:noFill/>
              <a:prstDash val="solid"/>
              <a:miter/>
            </a:ln>
          </p:spPr>
          <p:txBody>
            <a:bodyPr rtlCol="0" anchor="ctr"/>
            <a:lstStyle/>
            <a:p>
              <a:endParaRPr lang="en-IN"/>
            </a:p>
          </p:txBody>
        </p:sp>
        <p:sp>
          <p:nvSpPr>
            <p:cNvPr id="228" name="Freeform: Shape 227">
              <a:extLst>
                <a:ext uri="{FF2B5EF4-FFF2-40B4-BE49-F238E27FC236}">
                  <a16:creationId xmlns:a16="http://schemas.microsoft.com/office/drawing/2014/main" id="{F0F529E3-334B-4F16-8BCD-11D7977FE4CC}"/>
                </a:ext>
              </a:extLst>
            </p:cNvPr>
            <p:cNvSpPr/>
            <p:nvPr/>
          </p:nvSpPr>
          <p:spPr>
            <a:xfrm>
              <a:off x="4117159" y="6366992"/>
              <a:ext cx="270506" cy="212619"/>
            </a:xfrm>
            <a:custGeom>
              <a:avLst/>
              <a:gdLst>
                <a:gd name="connsiteX0" fmla="*/ 2 w 270506"/>
                <a:gd name="connsiteY0" fmla="*/ 182545 h 212619"/>
                <a:gd name="connsiteX1" fmla="*/ 29318 w 270506"/>
                <a:gd name="connsiteY1" fmla="*/ 212619 h 212619"/>
                <a:gd name="connsiteX2" fmla="*/ 29364 w 270506"/>
                <a:gd name="connsiteY2" fmla="*/ 212619 h 212619"/>
                <a:gd name="connsiteX3" fmla="*/ 241144 w 270506"/>
                <a:gd name="connsiteY3" fmla="*/ 212619 h 212619"/>
                <a:gd name="connsiteX4" fmla="*/ 270505 w 270506"/>
                <a:gd name="connsiteY4" fmla="*/ 182545 h 212619"/>
                <a:gd name="connsiteX5" fmla="*/ 270505 w 270506"/>
                <a:gd name="connsiteY5" fmla="*/ 30033 h 212619"/>
                <a:gd name="connsiteX6" fmla="*/ 241144 w 270506"/>
                <a:gd name="connsiteY6" fmla="*/ 0 h 212619"/>
                <a:gd name="connsiteX7" fmla="*/ 29364 w 270506"/>
                <a:gd name="connsiteY7" fmla="*/ 0 h 212619"/>
                <a:gd name="connsiteX8" fmla="*/ 2 w 270506"/>
                <a:gd name="connsiteY8" fmla="*/ 30033 h 212619"/>
                <a:gd name="connsiteX9" fmla="*/ 2 w 270506"/>
                <a:gd name="connsiteY9" fmla="*/ 30033 h 21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506" h="212619">
                  <a:moveTo>
                    <a:pt x="2" y="182545"/>
                  </a:moveTo>
                  <a:cubicBezTo>
                    <a:pt x="-207" y="198945"/>
                    <a:pt x="12917" y="212409"/>
                    <a:pt x="29318" y="212619"/>
                  </a:cubicBezTo>
                  <a:cubicBezTo>
                    <a:pt x="29335" y="212619"/>
                    <a:pt x="29347" y="212619"/>
                    <a:pt x="29364" y="212619"/>
                  </a:cubicBezTo>
                  <a:lnTo>
                    <a:pt x="241144" y="212619"/>
                  </a:lnTo>
                  <a:cubicBezTo>
                    <a:pt x="257545" y="212409"/>
                    <a:pt x="270669" y="198945"/>
                    <a:pt x="270505" y="182545"/>
                  </a:cubicBezTo>
                  <a:lnTo>
                    <a:pt x="270505" y="30033"/>
                  </a:lnTo>
                  <a:cubicBezTo>
                    <a:pt x="270669" y="13632"/>
                    <a:pt x="257536" y="210"/>
                    <a:pt x="241144" y="0"/>
                  </a:cubicBezTo>
                  <a:lnTo>
                    <a:pt x="29364" y="0"/>
                  </a:lnTo>
                  <a:cubicBezTo>
                    <a:pt x="12964" y="168"/>
                    <a:pt x="-182" y="13632"/>
                    <a:pt x="2" y="30033"/>
                  </a:cubicBezTo>
                  <a:cubicBezTo>
                    <a:pt x="2" y="30033"/>
                    <a:pt x="2" y="30033"/>
                    <a:pt x="2" y="30033"/>
                  </a:cubicBezTo>
                  <a:close/>
                </a:path>
              </a:pathLst>
            </a:custGeom>
            <a:noFill/>
            <a:ln w="36591" cap="flat">
              <a:solidFill>
                <a:srgbClr val="C6C6C6"/>
              </a:solidFill>
              <a:prstDash val="solid"/>
              <a:miter/>
            </a:ln>
          </p:spPr>
          <p:txBody>
            <a:bodyPr rtlCol="0" anchor="ctr"/>
            <a:lstStyle/>
            <a:p>
              <a:endParaRPr lang="en-IN"/>
            </a:p>
          </p:txBody>
        </p:sp>
        <p:sp>
          <p:nvSpPr>
            <p:cNvPr id="229" name="Freeform: Shape 228">
              <a:extLst>
                <a:ext uri="{FF2B5EF4-FFF2-40B4-BE49-F238E27FC236}">
                  <a16:creationId xmlns:a16="http://schemas.microsoft.com/office/drawing/2014/main" id="{340708FD-C7A8-4817-9E04-B9B3366A5945}"/>
                </a:ext>
              </a:extLst>
            </p:cNvPr>
            <p:cNvSpPr/>
            <p:nvPr/>
          </p:nvSpPr>
          <p:spPr>
            <a:xfrm>
              <a:off x="4275504" y="6463675"/>
              <a:ext cx="112118" cy="4194"/>
            </a:xfrm>
            <a:custGeom>
              <a:avLst/>
              <a:gdLst>
                <a:gd name="connsiteX0" fmla="*/ 112119 w 112118"/>
                <a:gd name="connsiteY0" fmla="*/ 0 h 4194"/>
                <a:gd name="connsiteX1" fmla="*/ 0 w 112118"/>
                <a:gd name="connsiteY1" fmla="*/ 0 h 4194"/>
              </a:gdLst>
              <a:ahLst/>
              <a:cxnLst>
                <a:cxn ang="0">
                  <a:pos x="connsiteX0" y="connsiteY0"/>
                </a:cxn>
                <a:cxn ang="0">
                  <a:pos x="connsiteX1" y="connsiteY1"/>
                </a:cxn>
              </a:cxnLst>
              <a:rect l="l" t="t" r="r" b="b"/>
              <a:pathLst>
                <a:path w="112118" h="4194">
                  <a:moveTo>
                    <a:pt x="112119" y="0"/>
                  </a:moveTo>
                  <a:lnTo>
                    <a:pt x="0" y="0"/>
                  </a:lnTo>
                </a:path>
              </a:pathLst>
            </a:custGeom>
            <a:ln w="36591" cap="flat">
              <a:solidFill>
                <a:srgbClr val="C6C6C6"/>
              </a:solidFill>
              <a:prstDash val="solid"/>
              <a:miter/>
            </a:ln>
          </p:spPr>
          <p:txBody>
            <a:bodyPr rtlCol="0" anchor="ctr"/>
            <a:lstStyle/>
            <a:p>
              <a:endParaRPr lang="en-IN"/>
            </a:p>
          </p:txBody>
        </p:sp>
        <p:sp>
          <p:nvSpPr>
            <p:cNvPr id="230" name="Freeform: Shape 229">
              <a:extLst>
                <a:ext uri="{FF2B5EF4-FFF2-40B4-BE49-F238E27FC236}">
                  <a16:creationId xmlns:a16="http://schemas.microsoft.com/office/drawing/2014/main" id="{73FB02EF-22FB-4B3F-9278-8DF282609390}"/>
                </a:ext>
              </a:extLst>
            </p:cNvPr>
            <p:cNvSpPr/>
            <p:nvPr/>
          </p:nvSpPr>
          <p:spPr>
            <a:xfrm>
              <a:off x="4275840" y="3036479"/>
              <a:ext cx="522424" cy="537231"/>
            </a:xfrm>
            <a:custGeom>
              <a:avLst/>
              <a:gdLst>
                <a:gd name="connsiteX0" fmla="*/ 0 w 522424"/>
                <a:gd name="connsiteY0" fmla="*/ 264589 h 537231"/>
                <a:gd name="connsiteX1" fmla="*/ 421756 w 522424"/>
                <a:gd name="connsiteY1" fmla="*/ 0 h 537231"/>
                <a:gd name="connsiteX2" fmla="*/ 522424 w 522424"/>
                <a:gd name="connsiteY2" fmla="*/ 192234 h 537231"/>
                <a:gd name="connsiteX3" fmla="*/ 162746 w 522424"/>
                <a:gd name="connsiteY3" fmla="*/ 537231 h 537231"/>
                <a:gd name="connsiteX4" fmla="*/ 0 w 522424"/>
                <a:gd name="connsiteY4" fmla="*/ 271007 h 537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24" h="537231">
                  <a:moveTo>
                    <a:pt x="0" y="264589"/>
                  </a:moveTo>
                  <a:cubicBezTo>
                    <a:pt x="0" y="264589"/>
                    <a:pt x="341390" y="132001"/>
                    <a:pt x="421756" y="0"/>
                  </a:cubicBezTo>
                  <a:lnTo>
                    <a:pt x="522424" y="192234"/>
                  </a:lnTo>
                  <a:lnTo>
                    <a:pt x="162746" y="537231"/>
                  </a:lnTo>
                  <a:lnTo>
                    <a:pt x="0" y="271007"/>
                  </a:lnTo>
                </a:path>
              </a:pathLst>
            </a:custGeom>
            <a:solidFill>
              <a:srgbClr val="EDEDED"/>
            </a:solidFill>
            <a:ln w="4191" cap="flat">
              <a:noFill/>
              <a:prstDash val="solid"/>
              <a:miter/>
            </a:ln>
          </p:spPr>
          <p:txBody>
            <a:bodyPr rtlCol="0" anchor="ctr"/>
            <a:lstStyle/>
            <a:p>
              <a:endParaRPr lang="en-IN"/>
            </a:p>
          </p:txBody>
        </p:sp>
        <p:sp>
          <p:nvSpPr>
            <p:cNvPr id="231" name="Freeform: Shape 230">
              <a:extLst>
                <a:ext uri="{FF2B5EF4-FFF2-40B4-BE49-F238E27FC236}">
                  <a16:creationId xmlns:a16="http://schemas.microsoft.com/office/drawing/2014/main" id="{8E97504F-7400-451E-BE10-EDCED6A3160D}"/>
                </a:ext>
              </a:extLst>
            </p:cNvPr>
            <p:cNvSpPr/>
            <p:nvPr/>
          </p:nvSpPr>
          <p:spPr>
            <a:xfrm>
              <a:off x="3800352" y="1407599"/>
              <a:ext cx="1316929" cy="1302799"/>
            </a:xfrm>
            <a:custGeom>
              <a:avLst/>
              <a:gdLst>
                <a:gd name="connsiteX0" fmla="*/ 0 w 1316929"/>
                <a:gd name="connsiteY0" fmla="*/ 128886 h 1302799"/>
                <a:gd name="connsiteX1" fmla="*/ 142948 w 1316929"/>
                <a:gd name="connsiteY1" fmla="*/ 271876 h 1302799"/>
                <a:gd name="connsiteX2" fmla="*/ 52976 w 1316929"/>
                <a:gd name="connsiteY2" fmla="*/ 336723 h 1302799"/>
                <a:gd name="connsiteX3" fmla="*/ 275914 w 1316929"/>
                <a:gd name="connsiteY3" fmla="*/ 407568 h 1302799"/>
                <a:gd name="connsiteX4" fmla="*/ 489036 w 1316929"/>
                <a:gd name="connsiteY4" fmla="*/ 426737 h 1302799"/>
                <a:gd name="connsiteX5" fmla="*/ 810586 w 1316929"/>
                <a:gd name="connsiteY5" fmla="*/ 514066 h 1302799"/>
                <a:gd name="connsiteX6" fmla="*/ 811467 w 1316929"/>
                <a:gd name="connsiteY6" fmla="*/ 752104 h 1302799"/>
                <a:gd name="connsiteX7" fmla="*/ 872958 w 1316929"/>
                <a:gd name="connsiteY7" fmla="*/ 1028521 h 1302799"/>
                <a:gd name="connsiteX8" fmla="*/ 901733 w 1316929"/>
                <a:gd name="connsiteY8" fmla="*/ 1030157 h 1302799"/>
                <a:gd name="connsiteX9" fmla="*/ 1012551 w 1316929"/>
                <a:gd name="connsiteY9" fmla="*/ 1302799 h 1302799"/>
                <a:gd name="connsiteX10" fmla="*/ 1047114 w 1316929"/>
                <a:gd name="connsiteY10" fmla="*/ 1272599 h 1302799"/>
                <a:gd name="connsiteX11" fmla="*/ 1170097 w 1316929"/>
                <a:gd name="connsiteY11" fmla="*/ 1089509 h 1302799"/>
                <a:gd name="connsiteX12" fmla="*/ 1307886 w 1316929"/>
                <a:gd name="connsiteY12" fmla="*/ 736165 h 1302799"/>
                <a:gd name="connsiteX13" fmla="*/ 1193837 w 1316929"/>
                <a:gd name="connsiteY13" fmla="*/ 296120 h 1302799"/>
                <a:gd name="connsiteX14" fmla="*/ 988643 w 1316929"/>
                <a:gd name="connsiteY14" fmla="*/ 47596 h 1302799"/>
                <a:gd name="connsiteX15" fmla="*/ 214632 w 1316929"/>
                <a:gd name="connsiteY15" fmla="*/ 88996 h 1302799"/>
                <a:gd name="connsiteX16" fmla="*/ 0 w 1316929"/>
                <a:gd name="connsiteY16" fmla="*/ 128886 h 130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929" h="1302799">
                  <a:moveTo>
                    <a:pt x="0" y="128886"/>
                  </a:moveTo>
                  <a:cubicBezTo>
                    <a:pt x="44797" y="238907"/>
                    <a:pt x="142948" y="271876"/>
                    <a:pt x="142948" y="271876"/>
                  </a:cubicBezTo>
                  <a:cubicBezTo>
                    <a:pt x="131036" y="308872"/>
                    <a:pt x="52976" y="336723"/>
                    <a:pt x="52976" y="336723"/>
                  </a:cubicBezTo>
                  <a:cubicBezTo>
                    <a:pt x="122228" y="454882"/>
                    <a:pt x="275914" y="407568"/>
                    <a:pt x="275914" y="407568"/>
                  </a:cubicBezTo>
                  <a:cubicBezTo>
                    <a:pt x="344997" y="394985"/>
                    <a:pt x="422218" y="407778"/>
                    <a:pt x="489036" y="426737"/>
                  </a:cubicBezTo>
                  <a:cubicBezTo>
                    <a:pt x="586432" y="454295"/>
                    <a:pt x="752912" y="409959"/>
                    <a:pt x="810586" y="514066"/>
                  </a:cubicBezTo>
                  <a:cubicBezTo>
                    <a:pt x="822037" y="534829"/>
                    <a:pt x="867799" y="679623"/>
                    <a:pt x="811467" y="752104"/>
                  </a:cubicBezTo>
                  <a:cubicBezTo>
                    <a:pt x="930423" y="843502"/>
                    <a:pt x="872958" y="1028521"/>
                    <a:pt x="872958" y="1028521"/>
                  </a:cubicBezTo>
                  <a:lnTo>
                    <a:pt x="901733" y="1030157"/>
                  </a:lnTo>
                  <a:cubicBezTo>
                    <a:pt x="1068589" y="986954"/>
                    <a:pt x="1012551" y="1302506"/>
                    <a:pt x="1012551" y="1302799"/>
                  </a:cubicBezTo>
                  <a:cubicBezTo>
                    <a:pt x="1013852" y="1295543"/>
                    <a:pt x="1041577" y="1277884"/>
                    <a:pt x="1047114" y="1272599"/>
                  </a:cubicBezTo>
                  <a:cubicBezTo>
                    <a:pt x="1079705" y="1241350"/>
                    <a:pt x="1148537" y="1129105"/>
                    <a:pt x="1170097" y="1089509"/>
                  </a:cubicBezTo>
                  <a:cubicBezTo>
                    <a:pt x="1287542" y="874248"/>
                    <a:pt x="1276469" y="863258"/>
                    <a:pt x="1307886" y="736165"/>
                  </a:cubicBezTo>
                  <a:cubicBezTo>
                    <a:pt x="1329445" y="649423"/>
                    <a:pt x="1320134" y="414279"/>
                    <a:pt x="1193837" y="296120"/>
                  </a:cubicBezTo>
                  <a:cubicBezTo>
                    <a:pt x="1193837" y="296120"/>
                    <a:pt x="1233056" y="141301"/>
                    <a:pt x="988643" y="47596"/>
                  </a:cubicBezTo>
                  <a:cubicBezTo>
                    <a:pt x="988643" y="47596"/>
                    <a:pt x="467393" y="-83272"/>
                    <a:pt x="214632" y="88996"/>
                  </a:cubicBezTo>
                  <a:cubicBezTo>
                    <a:pt x="214632" y="88828"/>
                    <a:pt x="101926" y="145202"/>
                    <a:pt x="0" y="128886"/>
                  </a:cubicBezTo>
                  <a:close/>
                </a:path>
              </a:pathLst>
            </a:custGeom>
            <a:solidFill>
              <a:srgbClr val="432918"/>
            </a:solidFill>
            <a:ln w="4191" cap="flat">
              <a:noFill/>
              <a:prstDash val="solid"/>
              <a:miter/>
            </a:ln>
          </p:spPr>
          <p:txBody>
            <a:bodyPr rtlCol="0" anchor="ctr"/>
            <a:lstStyle/>
            <a:p>
              <a:endParaRPr lang="en-IN"/>
            </a:p>
          </p:txBody>
        </p:sp>
        <p:sp>
          <p:nvSpPr>
            <p:cNvPr id="232" name="Freeform: Shape 231">
              <a:extLst>
                <a:ext uri="{FF2B5EF4-FFF2-40B4-BE49-F238E27FC236}">
                  <a16:creationId xmlns:a16="http://schemas.microsoft.com/office/drawing/2014/main" id="{0E48AA65-81F0-49CD-984B-4BA1D24AF6CD}"/>
                </a:ext>
              </a:extLst>
            </p:cNvPr>
            <p:cNvSpPr/>
            <p:nvPr/>
          </p:nvSpPr>
          <p:spPr>
            <a:xfrm>
              <a:off x="4701294" y="2318110"/>
              <a:ext cx="231547" cy="276154"/>
            </a:xfrm>
            <a:custGeom>
              <a:avLst/>
              <a:gdLst>
                <a:gd name="connsiteX0" fmla="*/ 41058 w 231547"/>
                <a:gd name="connsiteY0" fmla="*/ 255129 h 276154"/>
                <a:gd name="connsiteX1" fmla="*/ 100284 w 231547"/>
                <a:gd name="connsiteY1" fmla="*/ 276101 h 276154"/>
                <a:gd name="connsiteX2" fmla="*/ 231194 w 231547"/>
                <a:gd name="connsiteY2" fmla="*/ 141877 h 276154"/>
                <a:gd name="connsiteX3" fmla="*/ 119075 w 231547"/>
                <a:gd name="connsiteY3" fmla="*/ 19 h 276154"/>
                <a:gd name="connsiteX4" fmla="*/ 34220 w 231547"/>
                <a:gd name="connsiteY4" fmla="*/ 34079 h 276154"/>
                <a:gd name="connsiteX5" fmla="*/ 2132 w 231547"/>
                <a:gd name="connsiteY5" fmla="*/ 171574 h 276154"/>
                <a:gd name="connsiteX6" fmla="*/ 41058 w 231547"/>
                <a:gd name="connsiteY6" fmla="*/ 255129 h 2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547" h="276154">
                  <a:moveTo>
                    <a:pt x="41058" y="255129"/>
                  </a:moveTo>
                  <a:cubicBezTo>
                    <a:pt x="57794" y="268744"/>
                    <a:pt x="78724" y="276151"/>
                    <a:pt x="100284" y="276101"/>
                  </a:cubicBezTo>
                  <a:cubicBezTo>
                    <a:pt x="167396" y="278198"/>
                    <a:pt x="226119" y="218049"/>
                    <a:pt x="231194" y="141877"/>
                  </a:cubicBezTo>
                  <a:cubicBezTo>
                    <a:pt x="236269" y="65705"/>
                    <a:pt x="186187" y="2159"/>
                    <a:pt x="119075" y="19"/>
                  </a:cubicBezTo>
                  <a:cubicBezTo>
                    <a:pt x="87364" y="-555"/>
                    <a:pt x="56745" y="11731"/>
                    <a:pt x="34220" y="34079"/>
                  </a:cubicBezTo>
                  <a:cubicBezTo>
                    <a:pt x="455" y="66293"/>
                    <a:pt x="-3530" y="128371"/>
                    <a:pt x="2132" y="171574"/>
                  </a:cubicBezTo>
                  <a:cubicBezTo>
                    <a:pt x="6662" y="206179"/>
                    <a:pt x="18910" y="236337"/>
                    <a:pt x="41058" y="255129"/>
                  </a:cubicBezTo>
                  <a:close/>
                </a:path>
              </a:pathLst>
            </a:custGeom>
            <a:solidFill>
              <a:srgbClr val="F5A987"/>
            </a:solidFill>
            <a:ln w="4191" cap="flat">
              <a:noFill/>
              <a:prstDash val="solid"/>
              <a:miter/>
            </a:ln>
          </p:spPr>
          <p:txBody>
            <a:bodyPr rtlCol="0" anchor="ctr"/>
            <a:lstStyle/>
            <a:p>
              <a:endParaRPr lang="en-IN"/>
            </a:p>
          </p:txBody>
        </p:sp>
        <p:sp>
          <p:nvSpPr>
            <p:cNvPr id="233" name="Freeform: Shape 232">
              <a:extLst>
                <a:ext uri="{FF2B5EF4-FFF2-40B4-BE49-F238E27FC236}">
                  <a16:creationId xmlns:a16="http://schemas.microsoft.com/office/drawing/2014/main" id="{52E576E6-42C2-4D1E-8A14-62E8C5E0B1F9}"/>
                </a:ext>
              </a:extLst>
            </p:cNvPr>
            <p:cNvSpPr/>
            <p:nvPr/>
          </p:nvSpPr>
          <p:spPr>
            <a:xfrm>
              <a:off x="4788868" y="2362372"/>
              <a:ext cx="82988" cy="134567"/>
            </a:xfrm>
            <a:custGeom>
              <a:avLst/>
              <a:gdLst>
                <a:gd name="connsiteX0" fmla="*/ 1133 w 82988"/>
                <a:gd name="connsiteY0" fmla="*/ 25596 h 134567"/>
                <a:gd name="connsiteX1" fmla="*/ 72858 w 82988"/>
                <a:gd name="connsiteY1" fmla="*/ 49714 h 134567"/>
                <a:gd name="connsiteX2" fmla="*/ 38967 w 82988"/>
                <a:gd name="connsiteY2" fmla="*/ 79831 h 134567"/>
                <a:gd name="connsiteX3" fmla="*/ 11996 w 82988"/>
                <a:gd name="connsiteY3" fmla="*/ 122489 h 134567"/>
                <a:gd name="connsiteX4" fmla="*/ 13129 w 82988"/>
                <a:gd name="connsiteY4" fmla="*/ 133520 h 134567"/>
                <a:gd name="connsiteX5" fmla="*/ 67364 w 82988"/>
                <a:gd name="connsiteY5" fmla="*/ 95770 h 134567"/>
                <a:gd name="connsiteX6" fmla="*/ 79947 w 82988"/>
                <a:gd name="connsiteY6" fmla="*/ 32097 h 134567"/>
                <a:gd name="connsiteX7" fmla="*/ 36828 w 82988"/>
                <a:gd name="connsiteY7" fmla="*/ 10 h 134567"/>
                <a:gd name="connsiteX8" fmla="*/ 0 w 82988"/>
                <a:gd name="connsiteY8" fmla="*/ 23247 h 134567"/>
                <a:gd name="connsiteX9" fmla="*/ 1007 w 82988"/>
                <a:gd name="connsiteY9" fmla="*/ 25554 h 134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88" h="134567">
                  <a:moveTo>
                    <a:pt x="1133" y="25596"/>
                  </a:moveTo>
                  <a:cubicBezTo>
                    <a:pt x="6921" y="-14336"/>
                    <a:pt x="86155" y="27777"/>
                    <a:pt x="72858" y="49714"/>
                  </a:cubicBezTo>
                  <a:cubicBezTo>
                    <a:pt x="65141" y="62298"/>
                    <a:pt x="50544" y="71232"/>
                    <a:pt x="38967" y="79831"/>
                  </a:cubicBezTo>
                  <a:cubicBezTo>
                    <a:pt x="23028" y="91701"/>
                    <a:pt x="15100" y="102691"/>
                    <a:pt x="11996" y="122489"/>
                  </a:cubicBezTo>
                  <a:cubicBezTo>
                    <a:pt x="11577" y="124754"/>
                    <a:pt x="10864" y="131717"/>
                    <a:pt x="13129" y="133520"/>
                  </a:cubicBezTo>
                  <a:cubicBezTo>
                    <a:pt x="23238" y="141280"/>
                    <a:pt x="59268" y="103613"/>
                    <a:pt x="67364" y="95770"/>
                  </a:cubicBezTo>
                  <a:cubicBezTo>
                    <a:pt x="82925" y="80250"/>
                    <a:pt x="86323" y="52567"/>
                    <a:pt x="79947" y="32097"/>
                  </a:cubicBezTo>
                  <a:cubicBezTo>
                    <a:pt x="73320" y="10370"/>
                    <a:pt x="59814" y="-368"/>
                    <a:pt x="36828" y="10"/>
                  </a:cubicBezTo>
                  <a:cubicBezTo>
                    <a:pt x="18624" y="10"/>
                    <a:pt x="0" y="597"/>
                    <a:pt x="0" y="23247"/>
                  </a:cubicBezTo>
                  <a:cubicBezTo>
                    <a:pt x="0" y="23792"/>
                    <a:pt x="671" y="27442"/>
                    <a:pt x="1007" y="25554"/>
                  </a:cubicBezTo>
                  <a:close/>
                </a:path>
              </a:pathLst>
            </a:custGeom>
            <a:solidFill>
              <a:srgbClr val="EA8F72"/>
            </a:solidFill>
            <a:ln w="4191" cap="flat">
              <a:noFill/>
              <a:prstDash val="solid"/>
              <a:miter/>
            </a:ln>
          </p:spPr>
          <p:txBody>
            <a:bodyPr rtlCol="0" anchor="ctr"/>
            <a:lstStyle/>
            <a:p>
              <a:endParaRPr lang="en-IN"/>
            </a:p>
          </p:txBody>
        </p:sp>
        <p:sp>
          <p:nvSpPr>
            <p:cNvPr id="234" name="Freeform: Shape 233">
              <a:extLst>
                <a:ext uri="{FF2B5EF4-FFF2-40B4-BE49-F238E27FC236}">
                  <a16:creationId xmlns:a16="http://schemas.microsoft.com/office/drawing/2014/main" id="{B7BA1C89-28F2-4966-8BE4-3F9F686EED35}"/>
                </a:ext>
              </a:extLst>
            </p:cNvPr>
            <p:cNvSpPr/>
            <p:nvPr/>
          </p:nvSpPr>
          <p:spPr>
            <a:xfrm>
              <a:off x="4770016" y="2426437"/>
              <a:ext cx="87717" cy="123189"/>
            </a:xfrm>
            <a:custGeom>
              <a:avLst/>
              <a:gdLst>
                <a:gd name="connsiteX0" fmla="*/ 43935 w 87717"/>
                <a:gd name="connsiteY0" fmla="*/ 4272 h 123189"/>
                <a:gd name="connsiteX1" fmla="*/ 18768 w 87717"/>
                <a:gd name="connsiteY1" fmla="*/ 7921 h 123189"/>
                <a:gd name="connsiteX2" fmla="*/ 3207 w 87717"/>
                <a:gd name="connsiteY2" fmla="*/ 30907 h 123189"/>
                <a:gd name="connsiteX3" fmla="*/ 10212 w 87717"/>
                <a:gd name="connsiteY3" fmla="*/ 98019 h 123189"/>
                <a:gd name="connsiteX4" fmla="*/ 52660 w 87717"/>
                <a:gd name="connsiteY4" fmla="*/ 123186 h 123189"/>
                <a:gd name="connsiteX5" fmla="*/ 87265 w 87717"/>
                <a:gd name="connsiteY5" fmla="*/ 81703 h 123189"/>
                <a:gd name="connsiteX6" fmla="*/ 83531 w 87717"/>
                <a:gd name="connsiteY6" fmla="*/ 59472 h 123189"/>
                <a:gd name="connsiteX7" fmla="*/ 69228 w 87717"/>
                <a:gd name="connsiteY7" fmla="*/ 68154 h 123189"/>
                <a:gd name="connsiteX8" fmla="*/ 48256 w 87717"/>
                <a:gd name="connsiteY8" fmla="*/ 74991 h 123189"/>
                <a:gd name="connsiteX9" fmla="*/ 12644 w 87717"/>
                <a:gd name="connsiteY9" fmla="*/ 57081 h 123189"/>
                <a:gd name="connsiteX10" fmla="*/ 9289 w 87717"/>
                <a:gd name="connsiteY10" fmla="*/ 50621 h 123189"/>
                <a:gd name="connsiteX11" fmla="*/ 11008 w 87717"/>
                <a:gd name="connsiteY11" fmla="*/ 59807 h 123189"/>
                <a:gd name="connsiteX12" fmla="*/ 16126 w 87717"/>
                <a:gd name="connsiteY12" fmla="*/ 50496 h 123189"/>
                <a:gd name="connsiteX13" fmla="*/ 38692 w 87717"/>
                <a:gd name="connsiteY13" fmla="*/ 26839 h 123189"/>
                <a:gd name="connsiteX14" fmla="*/ 44187 w 87717"/>
                <a:gd name="connsiteY14" fmla="*/ 4021 h 12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717" h="123189">
                  <a:moveTo>
                    <a:pt x="43935" y="4272"/>
                  </a:moveTo>
                  <a:cubicBezTo>
                    <a:pt x="35965" y="-4536"/>
                    <a:pt x="27576" y="2091"/>
                    <a:pt x="18768" y="7921"/>
                  </a:cubicBezTo>
                  <a:cubicBezTo>
                    <a:pt x="10882" y="13358"/>
                    <a:pt x="5346" y="21562"/>
                    <a:pt x="3207" y="30907"/>
                  </a:cubicBezTo>
                  <a:cubicBezTo>
                    <a:pt x="-2414" y="51502"/>
                    <a:pt x="-988" y="79479"/>
                    <a:pt x="10212" y="98019"/>
                  </a:cubicBezTo>
                  <a:cubicBezTo>
                    <a:pt x="18978" y="113245"/>
                    <a:pt x="35085" y="122784"/>
                    <a:pt x="52660" y="123186"/>
                  </a:cubicBezTo>
                  <a:cubicBezTo>
                    <a:pt x="77114" y="123522"/>
                    <a:pt x="85335" y="102214"/>
                    <a:pt x="87265" y="81703"/>
                  </a:cubicBezTo>
                  <a:cubicBezTo>
                    <a:pt x="87810" y="76250"/>
                    <a:pt x="88817" y="63121"/>
                    <a:pt x="83531" y="59472"/>
                  </a:cubicBezTo>
                  <a:cubicBezTo>
                    <a:pt x="78246" y="55822"/>
                    <a:pt x="73297" y="64379"/>
                    <a:pt x="69228" y="68154"/>
                  </a:cubicBezTo>
                  <a:cubicBezTo>
                    <a:pt x="63188" y="72676"/>
                    <a:pt x="55806" y="75079"/>
                    <a:pt x="48256" y="74991"/>
                  </a:cubicBezTo>
                  <a:cubicBezTo>
                    <a:pt x="34204" y="75029"/>
                    <a:pt x="20991" y="68377"/>
                    <a:pt x="12644" y="57081"/>
                  </a:cubicBezTo>
                  <a:cubicBezTo>
                    <a:pt x="11218" y="55114"/>
                    <a:pt x="10086" y="52933"/>
                    <a:pt x="9289" y="50621"/>
                  </a:cubicBezTo>
                  <a:cubicBezTo>
                    <a:pt x="8701" y="64128"/>
                    <a:pt x="9289" y="67399"/>
                    <a:pt x="11008" y="59807"/>
                  </a:cubicBezTo>
                  <a:cubicBezTo>
                    <a:pt x="12225" y="56452"/>
                    <a:pt x="13944" y="53306"/>
                    <a:pt x="16126" y="50496"/>
                  </a:cubicBezTo>
                  <a:cubicBezTo>
                    <a:pt x="22124" y="41393"/>
                    <a:pt x="32023" y="35395"/>
                    <a:pt x="38692" y="26839"/>
                  </a:cubicBezTo>
                  <a:cubicBezTo>
                    <a:pt x="41964" y="22644"/>
                    <a:pt x="48172" y="8593"/>
                    <a:pt x="44187" y="4021"/>
                  </a:cubicBezTo>
                  <a:close/>
                </a:path>
              </a:pathLst>
            </a:custGeom>
            <a:solidFill>
              <a:srgbClr val="EA8F72"/>
            </a:solidFill>
            <a:ln w="4191" cap="flat">
              <a:noFill/>
              <a:prstDash val="solid"/>
              <a:miter/>
            </a:ln>
          </p:spPr>
          <p:txBody>
            <a:bodyPr rtlCol="0" anchor="ctr"/>
            <a:lstStyle/>
            <a:p>
              <a:endParaRPr lang="en-IN"/>
            </a:p>
          </p:txBody>
        </p:sp>
        <p:sp>
          <p:nvSpPr>
            <p:cNvPr id="235" name="Freeform: Shape 234">
              <a:extLst>
                <a:ext uri="{FF2B5EF4-FFF2-40B4-BE49-F238E27FC236}">
                  <a16:creationId xmlns:a16="http://schemas.microsoft.com/office/drawing/2014/main" id="{CD553C06-7F65-441B-B16A-D4E9539BEED5}"/>
                </a:ext>
              </a:extLst>
            </p:cNvPr>
            <p:cNvSpPr/>
            <p:nvPr/>
          </p:nvSpPr>
          <p:spPr>
            <a:xfrm>
              <a:off x="4435566" y="3285548"/>
              <a:ext cx="1189474" cy="3573752"/>
            </a:xfrm>
            <a:custGeom>
              <a:avLst/>
              <a:gdLst>
                <a:gd name="connsiteX0" fmla="*/ 956093 w 1189474"/>
                <a:gd name="connsiteY0" fmla="*/ 3573752 h 3573752"/>
                <a:gd name="connsiteX1" fmla="*/ 787181 w 1189474"/>
                <a:gd name="connsiteY1" fmla="*/ 2258233 h 3573752"/>
                <a:gd name="connsiteX2" fmla="*/ 1189475 w 1189474"/>
                <a:gd name="connsiteY2" fmla="*/ 458458 h 3573752"/>
                <a:gd name="connsiteX3" fmla="*/ 413829 w 1189474"/>
                <a:gd name="connsiteY3" fmla="*/ 0 h 3573752"/>
                <a:gd name="connsiteX4" fmla="*/ 0 w 1189474"/>
                <a:gd name="connsiteY4" fmla="*/ 1453518 h 3573752"/>
                <a:gd name="connsiteX5" fmla="*/ 49327 w 1189474"/>
                <a:gd name="connsiteY5" fmla="*/ 3573752 h 3573752"/>
                <a:gd name="connsiteX6" fmla="*/ 956093 w 1189474"/>
                <a:gd name="connsiteY6" fmla="*/ 3573752 h 3573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474" h="3573752">
                  <a:moveTo>
                    <a:pt x="956093" y="3573752"/>
                  </a:moveTo>
                  <a:lnTo>
                    <a:pt x="787181" y="2258233"/>
                  </a:lnTo>
                  <a:lnTo>
                    <a:pt x="1189475" y="458458"/>
                  </a:lnTo>
                  <a:lnTo>
                    <a:pt x="413829" y="0"/>
                  </a:lnTo>
                  <a:lnTo>
                    <a:pt x="0" y="1453518"/>
                  </a:lnTo>
                  <a:lnTo>
                    <a:pt x="49327" y="3573752"/>
                  </a:lnTo>
                  <a:lnTo>
                    <a:pt x="956093" y="3573752"/>
                  </a:lnTo>
                  <a:close/>
                </a:path>
              </a:pathLst>
            </a:custGeom>
            <a:solidFill>
              <a:srgbClr val="181C22"/>
            </a:solidFill>
            <a:ln w="4191" cap="flat">
              <a:noFill/>
              <a:prstDash val="solid"/>
              <a:miter/>
            </a:ln>
          </p:spPr>
          <p:txBody>
            <a:bodyPr rtlCol="0" anchor="ctr"/>
            <a:lstStyle/>
            <a:p>
              <a:endParaRPr lang="en-IN"/>
            </a:p>
          </p:txBody>
        </p:sp>
        <p:sp>
          <p:nvSpPr>
            <p:cNvPr id="236" name="Freeform: Shape 235">
              <a:extLst>
                <a:ext uri="{FF2B5EF4-FFF2-40B4-BE49-F238E27FC236}">
                  <a16:creationId xmlns:a16="http://schemas.microsoft.com/office/drawing/2014/main" id="{DBA7C928-30D7-4989-9556-7D00F5F0C0A3}"/>
                </a:ext>
              </a:extLst>
            </p:cNvPr>
            <p:cNvSpPr/>
            <p:nvPr/>
          </p:nvSpPr>
          <p:spPr>
            <a:xfrm>
              <a:off x="4435566" y="3285548"/>
              <a:ext cx="577657" cy="1522518"/>
            </a:xfrm>
            <a:custGeom>
              <a:avLst/>
              <a:gdLst>
                <a:gd name="connsiteX0" fmla="*/ 413829 w 577657"/>
                <a:gd name="connsiteY0" fmla="*/ 0 h 1522518"/>
                <a:gd name="connsiteX1" fmla="*/ 0 w 577657"/>
                <a:gd name="connsiteY1" fmla="*/ 1453518 h 1522518"/>
                <a:gd name="connsiteX2" fmla="*/ 1804 w 577657"/>
                <a:gd name="connsiteY2" fmla="*/ 1522518 h 1522518"/>
                <a:gd name="connsiteX3" fmla="*/ 522886 w 577657"/>
                <a:gd name="connsiteY3" fmla="*/ 989104 h 1522518"/>
                <a:gd name="connsiteX4" fmla="*/ 503549 w 577657"/>
                <a:gd name="connsiteY4" fmla="*/ 841751 h 1522518"/>
                <a:gd name="connsiteX5" fmla="*/ 380399 w 577657"/>
                <a:gd name="connsiteY5" fmla="*/ 723970 h 1522518"/>
                <a:gd name="connsiteX6" fmla="*/ 468190 w 577657"/>
                <a:gd name="connsiteY6" fmla="*/ 661053 h 1522518"/>
                <a:gd name="connsiteX7" fmla="*/ 576408 w 577657"/>
                <a:gd name="connsiteY7" fmla="*/ 489330 h 1522518"/>
                <a:gd name="connsiteX8" fmla="*/ 541174 w 577657"/>
                <a:gd name="connsiteY8" fmla="*/ 68496 h 152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657" h="1522518">
                  <a:moveTo>
                    <a:pt x="413829" y="0"/>
                  </a:moveTo>
                  <a:lnTo>
                    <a:pt x="0" y="1453518"/>
                  </a:lnTo>
                  <a:lnTo>
                    <a:pt x="1804" y="1522518"/>
                  </a:lnTo>
                  <a:lnTo>
                    <a:pt x="522886" y="989104"/>
                  </a:lnTo>
                  <a:cubicBezTo>
                    <a:pt x="522886" y="989104"/>
                    <a:pt x="577708" y="896531"/>
                    <a:pt x="503549" y="841751"/>
                  </a:cubicBezTo>
                  <a:lnTo>
                    <a:pt x="380399" y="723970"/>
                  </a:lnTo>
                  <a:lnTo>
                    <a:pt x="468190" y="661053"/>
                  </a:lnTo>
                  <a:cubicBezTo>
                    <a:pt x="468190" y="661053"/>
                    <a:pt x="591298" y="601323"/>
                    <a:pt x="576408" y="489330"/>
                  </a:cubicBezTo>
                  <a:lnTo>
                    <a:pt x="541174" y="68496"/>
                  </a:lnTo>
                  <a:close/>
                </a:path>
              </a:pathLst>
            </a:custGeom>
            <a:solidFill>
              <a:srgbClr val="28333A"/>
            </a:solidFill>
            <a:ln w="4191" cap="flat">
              <a:noFill/>
              <a:prstDash val="solid"/>
              <a:miter/>
            </a:ln>
          </p:spPr>
          <p:txBody>
            <a:bodyPr rtlCol="0" anchor="ctr"/>
            <a:lstStyle/>
            <a:p>
              <a:endParaRPr lang="en-IN"/>
            </a:p>
          </p:txBody>
        </p:sp>
        <p:sp>
          <p:nvSpPr>
            <p:cNvPr id="237" name="Freeform: Shape 236">
              <a:extLst>
                <a:ext uri="{FF2B5EF4-FFF2-40B4-BE49-F238E27FC236}">
                  <a16:creationId xmlns:a16="http://schemas.microsoft.com/office/drawing/2014/main" id="{0FF828E3-6AF8-450F-89D2-D8C84E84C441}"/>
                </a:ext>
              </a:extLst>
            </p:cNvPr>
            <p:cNvSpPr/>
            <p:nvPr/>
          </p:nvSpPr>
          <p:spPr>
            <a:xfrm>
              <a:off x="3240972" y="3295782"/>
              <a:ext cx="757779" cy="3563517"/>
            </a:xfrm>
            <a:custGeom>
              <a:avLst/>
              <a:gdLst>
                <a:gd name="connsiteX0" fmla="*/ 162371 w 757779"/>
                <a:gd name="connsiteY0" fmla="*/ 2109328 h 3563517"/>
                <a:gd name="connsiteX1" fmla="*/ 93245 w 757779"/>
                <a:gd name="connsiteY1" fmla="*/ 3563518 h 3563517"/>
                <a:gd name="connsiteX2" fmla="*/ 596585 w 757779"/>
                <a:gd name="connsiteY2" fmla="*/ 3563518 h 3563517"/>
                <a:gd name="connsiteX3" fmla="*/ 757779 w 757779"/>
                <a:gd name="connsiteY3" fmla="*/ 1404023 h 3563517"/>
                <a:gd name="connsiteX4" fmla="*/ 692010 w 757779"/>
                <a:gd name="connsiteY4" fmla="*/ 0 h 3563517"/>
                <a:gd name="connsiteX5" fmla="*/ 220884 w 757779"/>
                <a:gd name="connsiteY5" fmla="*/ 221469 h 3563517"/>
                <a:gd name="connsiteX6" fmla="*/ 7426 w 757779"/>
                <a:gd name="connsiteY6" fmla="*/ 570074 h 356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779" h="3563517">
                  <a:moveTo>
                    <a:pt x="162371" y="2109328"/>
                  </a:moveTo>
                  <a:lnTo>
                    <a:pt x="93245" y="3563518"/>
                  </a:lnTo>
                  <a:lnTo>
                    <a:pt x="596585" y="3563518"/>
                  </a:lnTo>
                  <a:lnTo>
                    <a:pt x="757779" y="1404023"/>
                  </a:lnTo>
                  <a:lnTo>
                    <a:pt x="692010" y="0"/>
                  </a:lnTo>
                  <a:lnTo>
                    <a:pt x="220884" y="221469"/>
                  </a:lnTo>
                  <a:cubicBezTo>
                    <a:pt x="220884" y="221469"/>
                    <a:pt x="-47564" y="292230"/>
                    <a:pt x="7426" y="570074"/>
                  </a:cubicBezTo>
                  <a:close/>
                </a:path>
              </a:pathLst>
            </a:custGeom>
            <a:solidFill>
              <a:srgbClr val="181C22"/>
            </a:solidFill>
            <a:ln w="4191" cap="flat">
              <a:noFill/>
              <a:prstDash val="solid"/>
              <a:miter/>
            </a:ln>
          </p:spPr>
          <p:txBody>
            <a:bodyPr rtlCol="0" anchor="ctr"/>
            <a:lstStyle/>
            <a:p>
              <a:endParaRPr lang="en-IN"/>
            </a:p>
          </p:txBody>
        </p:sp>
        <p:sp>
          <p:nvSpPr>
            <p:cNvPr id="238" name="Freeform: Shape 237">
              <a:extLst>
                <a:ext uri="{FF2B5EF4-FFF2-40B4-BE49-F238E27FC236}">
                  <a16:creationId xmlns:a16="http://schemas.microsoft.com/office/drawing/2014/main" id="{77AA05CE-96D1-43E0-8D91-F8EEAFC25119}"/>
                </a:ext>
              </a:extLst>
            </p:cNvPr>
            <p:cNvSpPr/>
            <p:nvPr/>
          </p:nvSpPr>
          <p:spPr>
            <a:xfrm>
              <a:off x="3987636" y="3091636"/>
              <a:ext cx="185271" cy="418526"/>
            </a:xfrm>
            <a:custGeom>
              <a:avLst/>
              <a:gdLst>
                <a:gd name="connsiteX0" fmla="*/ 0 w 185271"/>
                <a:gd name="connsiteY0" fmla="*/ 223986 h 418526"/>
                <a:gd name="connsiteX1" fmla="*/ 185271 w 185271"/>
                <a:gd name="connsiteY1" fmla="*/ 0 h 418526"/>
                <a:gd name="connsiteX2" fmla="*/ 165137 w 185271"/>
                <a:gd name="connsiteY2" fmla="*/ 418527 h 418526"/>
                <a:gd name="connsiteX3" fmla="*/ 0 w 185271"/>
                <a:gd name="connsiteY3" fmla="*/ 223986 h 418526"/>
              </a:gdLst>
              <a:ahLst/>
              <a:cxnLst>
                <a:cxn ang="0">
                  <a:pos x="connsiteX0" y="connsiteY0"/>
                </a:cxn>
                <a:cxn ang="0">
                  <a:pos x="connsiteX1" y="connsiteY1"/>
                </a:cxn>
                <a:cxn ang="0">
                  <a:pos x="connsiteX2" y="connsiteY2"/>
                </a:cxn>
                <a:cxn ang="0">
                  <a:pos x="connsiteX3" y="connsiteY3"/>
                </a:cxn>
              </a:cxnLst>
              <a:rect l="l" t="t" r="r" b="b"/>
              <a:pathLst>
                <a:path w="185271" h="418526">
                  <a:moveTo>
                    <a:pt x="0" y="223986"/>
                  </a:moveTo>
                  <a:cubicBezTo>
                    <a:pt x="0" y="223986"/>
                    <a:pt x="31375" y="102346"/>
                    <a:pt x="185271" y="0"/>
                  </a:cubicBezTo>
                  <a:lnTo>
                    <a:pt x="165137" y="418527"/>
                  </a:lnTo>
                  <a:cubicBezTo>
                    <a:pt x="165137" y="418527"/>
                    <a:pt x="79695" y="204398"/>
                    <a:pt x="0" y="223986"/>
                  </a:cubicBezTo>
                  <a:close/>
                </a:path>
              </a:pathLst>
            </a:custGeom>
            <a:solidFill>
              <a:srgbClr val="EDEDED"/>
            </a:solidFill>
            <a:ln w="4191" cap="flat">
              <a:noFill/>
              <a:prstDash val="solid"/>
              <a:miter/>
            </a:ln>
          </p:spPr>
          <p:txBody>
            <a:bodyPr rtlCol="0" anchor="ctr"/>
            <a:lstStyle/>
            <a:p>
              <a:endParaRPr lang="en-IN"/>
            </a:p>
          </p:txBody>
        </p:sp>
        <p:sp>
          <p:nvSpPr>
            <p:cNvPr id="239" name="Freeform: Shape 238">
              <a:extLst>
                <a:ext uri="{FF2B5EF4-FFF2-40B4-BE49-F238E27FC236}">
                  <a16:creationId xmlns:a16="http://schemas.microsoft.com/office/drawing/2014/main" id="{8C4D49BE-5237-4CF8-99C8-BF2FEF818529}"/>
                </a:ext>
              </a:extLst>
            </p:cNvPr>
            <p:cNvSpPr/>
            <p:nvPr/>
          </p:nvSpPr>
          <p:spPr>
            <a:xfrm>
              <a:off x="3973584" y="3314292"/>
              <a:ext cx="137160" cy="195870"/>
            </a:xfrm>
            <a:custGeom>
              <a:avLst/>
              <a:gdLst>
                <a:gd name="connsiteX0" fmla="*/ 0 w 137160"/>
                <a:gd name="connsiteY0" fmla="*/ 195871 h 195870"/>
                <a:gd name="connsiteX1" fmla="*/ 13968 w 137160"/>
                <a:gd name="connsiteY1" fmla="*/ 1330 h 195870"/>
                <a:gd name="connsiteX2" fmla="*/ 137160 w 137160"/>
                <a:gd name="connsiteY2" fmla="*/ 109506 h 195870"/>
              </a:gdLst>
              <a:ahLst/>
              <a:cxnLst>
                <a:cxn ang="0">
                  <a:pos x="connsiteX0" y="connsiteY0"/>
                </a:cxn>
                <a:cxn ang="0">
                  <a:pos x="connsiteX1" y="connsiteY1"/>
                </a:cxn>
                <a:cxn ang="0">
                  <a:pos x="connsiteX2" y="connsiteY2"/>
                </a:cxn>
              </a:cxnLst>
              <a:rect l="l" t="t" r="r" b="b"/>
              <a:pathLst>
                <a:path w="137160" h="195870">
                  <a:moveTo>
                    <a:pt x="0" y="195871"/>
                  </a:moveTo>
                  <a:lnTo>
                    <a:pt x="13968" y="1330"/>
                  </a:lnTo>
                  <a:cubicBezTo>
                    <a:pt x="60988" y="-10205"/>
                    <a:pt x="102975" y="55607"/>
                    <a:pt x="137160" y="109506"/>
                  </a:cubicBezTo>
                  <a:close/>
                </a:path>
              </a:pathLst>
            </a:custGeom>
            <a:solidFill>
              <a:srgbClr val="DADADA"/>
            </a:solidFill>
            <a:ln w="4191" cap="flat">
              <a:noFill/>
              <a:prstDash val="solid"/>
              <a:miter/>
            </a:ln>
          </p:spPr>
          <p:txBody>
            <a:bodyPr rtlCol="0" anchor="ctr"/>
            <a:lstStyle/>
            <a:p>
              <a:endParaRPr lang="en-IN"/>
            </a:p>
          </p:txBody>
        </p:sp>
        <p:sp>
          <p:nvSpPr>
            <p:cNvPr id="240" name="Freeform: Shape 239">
              <a:extLst>
                <a:ext uri="{FF2B5EF4-FFF2-40B4-BE49-F238E27FC236}">
                  <a16:creationId xmlns:a16="http://schemas.microsoft.com/office/drawing/2014/main" id="{E8581898-307F-423D-905A-F4B0E2986AB6}"/>
                </a:ext>
              </a:extLst>
            </p:cNvPr>
            <p:cNvSpPr/>
            <p:nvPr/>
          </p:nvSpPr>
          <p:spPr>
            <a:xfrm>
              <a:off x="3647075" y="3295782"/>
              <a:ext cx="350879" cy="1527173"/>
            </a:xfrm>
            <a:custGeom>
              <a:avLst/>
              <a:gdLst>
                <a:gd name="connsiteX0" fmla="*/ 285907 w 350879"/>
                <a:gd name="connsiteY0" fmla="*/ 0 h 1527173"/>
                <a:gd name="connsiteX1" fmla="*/ 164266 w 350879"/>
                <a:gd name="connsiteY1" fmla="*/ 57129 h 1527173"/>
                <a:gd name="connsiteX2" fmla="*/ 76727 w 350879"/>
                <a:gd name="connsiteY2" fmla="*/ 462485 h 1527173"/>
                <a:gd name="connsiteX3" fmla="*/ 96358 w 350879"/>
                <a:gd name="connsiteY3" fmla="*/ 594821 h 1527173"/>
                <a:gd name="connsiteX4" fmla="*/ 210825 w 350879"/>
                <a:gd name="connsiteY4" fmla="*/ 661640 h 1527173"/>
                <a:gd name="connsiteX5" fmla="*/ 49673 w 350879"/>
                <a:gd name="connsiteY5" fmla="*/ 763608 h 1527173"/>
                <a:gd name="connsiteX6" fmla="*/ 16998 w 350879"/>
                <a:gd name="connsiteY6" fmla="*/ 895189 h 1527173"/>
                <a:gd name="connsiteX7" fmla="*/ 340771 w 350879"/>
                <a:gd name="connsiteY7" fmla="*/ 1527174 h 1527173"/>
                <a:gd name="connsiteX8" fmla="*/ 350879 w 350879"/>
                <a:gd name="connsiteY8" fmla="*/ 1419165 h 152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879" h="1527173">
                  <a:moveTo>
                    <a:pt x="285907" y="0"/>
                  </a:moveTo>
                  <a:lnTo>
                    <a:pt x="164266" y="57129"/>
                  </a:lnTo>
                  <a:lnTo>
                    <a:pt x="76727" y="462485"/>
                  </a:lnTo>
                  <a:cubicBezTo>
                    <a:pt x="76727" y="462485"/>
                    <a:pt x="32685" y="567348"/>
                    <a:pt x="96358" y="594821"/>
                  </a:cubicBezTo>
                  <a:lnTo>
                    <a:pt x="210825" y="661640"/>
                  </a:lnTo>
                  <a:lnTo>
                    <a:pt x="49673" y="763608"/>
                  </a:lnTo>
                  <a:cubicBezTo>
                    <a:pt x="49673" y="763608"/>
                    <a:pt x="-35266" y="816836"/>
                    <a:pt x="16998" y="895189"/>
                  </a:cubicBezTo>
                  <a:lnTo>
                    <a:pt x="340771" y="1527174"/>
                  </a:lnTo>
                  <a:lnTo>
                    <a:pt x="350879" y="1419165"/>
                  </a:lnTo>
                  <a:close/>
                </a:path>
              </a:pathLst>
            </a:custGeom>
            <a:solidFill>
              <a:srgbClr val="28333A"/>
            </a:solidFill>
            <a:ln w="4191" cap="flat">
              <a:noFill/>
              <a:prstDash val="solid"/>
              <a:miter/>
            </a:ln>
          </p:spPr>
          <p:txBody>
            <a:bodyPr rtlCol="0" anchor="ctr"/>
            <a:lstStyle/>
            <a:p>
              <a:endParaRPr lang="en-IN"/>
            </a:p>
          </p:txBody>
        </p:sp>
        <p:sp>
          <p:nvSpPr>
            <p:cNvPr id="241" name="Freeform: Shape 240">
              <a:extLst>
                <a:ext uri="{FF2B5EF4-FFF2-40B4-BE49-F238E27FC236}">
                  <a16:creationId xmlns:a16="http://schemas.microsoft.com/office/drawing/2014/main" id="{9013FC58-3F87-4BED-8897-A7943B8CCD08}"/>
                </a:ext>
              </a:extLst>
            </p:cNvPr>
            <p:cNvSpPr/>
            <p:nvPr/>
          </p:nvSpPr>
          <p:spPr>
            <a:xfrm>
              <a:off x="4041313" y="2580291"/>
              <a:ext cx="288710" cy="159880"/>
            </a:xfrm>
            <a:custGeom>
              <a:avLst/>
              <a:gdLst>
                <a:gd name="connsiteX0" fmla="*/ 276682 w 288710"/>
                <a:gd name="connsiteY0" fmla="*/ 16814 h 159880"/>
                <a:gd name="connsiteX1" fmla="*/ 17546 w 288710"/>
                <a:gd name="connsiteY1" fmla="*/ 36 h 159880"/>
                <a:gd name="connsiteX2" fmla="*/ 1565 w 288710"/>
                <a:gd name="connsiteY2" fmla="*/ 22099 h 159880"/>
                <a:gd name="connsiteX3" fmla="*/ 135789 w 288710"/>
                <a:gd name="connsiteY3" fmla="*/ 159721 h 159880"/>
                <a:gd name="connsiteX4" fmla="*/ 286119 w 288710"/>
                <a:gd name="connsiteY4" fmla="*/ 39590 h 159880"/>
                <a:gd name="connsiteX5" fmla="*/ 276682 w 288710"/>
                <a:gd name="connsiteY5" fmla="*/ 16814 h 1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710" h="159880">
                  <a:moveTo>
                    <a:pt x="276682" y="16814"/>
                  </a:moveTo>
                  <a:lnTo>
                    <a:pt x="17546" y="36"/>
                  </a:lnTo>
                  <a:cubicBezTo>
                    <a:pt x="3956" y="-677"/>
                    <a:pt x="-3426" y="9222"/>
                    <a:pt x="1565" y="22099"/>
                  </a:cubicBezTo>
                  <a:cubicBezTo>
                    <a:pt x="1565" y="22099"/>
                    <a:pt x="51899" y="154478"/>
                    <a:pt x="135789" y="159721"/>
                  </a:cubicBezTo>
                  <a:cubicBezTo>
                    <a:pt x="219679" y="164964"/>
                    <a:pt x="286119" y="39590"/>
                    <a:pt x="286119" y="39590"/>
                  </a:cubicBezTo>
                  <a:cubicBezTo>
                    <a:pt x="292034" y="28685"/>
                    <a:pt x="287378" y="19373"/>
                    <a:pt x="276682" y="16814"/>
                  </a:cubicBezTo>
                  <a:close/>
                </a:path>
              </a:pathLst>
            </a:custGeom>
            <a:solidFill>
              <a:srgbClr val="A24844"/>
            </a:solidFill>
            <a:ln w="4191" cap="flat">
              <a:noFill/>
              <a:prstDash val="solid"/>
              <a:miter/>
            </a:ln>
          </p:spPr>
          <p:txBody>
            <a:bodyPr rtlCol="0" anchor="ctr"/>
            <a:lstStyle/>
            <a:p>
              <a:endParaRPr lang="en-IN"/>
            </a:p>
          </p:txBody>
        </p:sp>
        <p:sp>
          <p:nvSpPr>
            <p:cNvPr id="242" name="Freeform: Shape 241">
              <a:extLst>
                <a:ext uri="{FF2B5EF4-FFF2-40B4-BE49-F238E27FC236}">
                  <a16:creationId xmlns:a16="http://schemas.microsoft.com/office/drawing/2014/main" id="{1CA271F9-E838-4387-99E1-C8EC4C19EEFE}"/>
                </a:ext>
              </a:extLst>
            </p:cNvPr>
            <p:cNvSpPr/>
            <p:nvPr/>
          </p:nvSpPr>
          <p:spPr>
            <a:xfrm>
              <a:off x="4083606" y="2640609"/>
              <a:ext cx="194834" cy="99475"/>
            </a:xfrm>
            <a:custGeom>
              <a:avLst/>
              <a:gdLst>
                <a:gd name="connsiteX0" fmla="*/ 0 w 194834"/>
                <a:gd name="connsiteY0" fmla="*/ 35478 h 99475"/>
                <a:gd name="connsiteX1" fmla="*/ 93663 w 194834"/>
                <a:gd name="connsiteY1" fmla="*/ 99318 h 99475"/>
                <a:gd name="connsiteX2" fmla="*/ 194834 w 194834"/>
                <a:gd name="connsiteY2" fmla="*/ 47055 h 99475"/>
                <a:gd name="connsiteX3" fmla="*/ 0 w 194834"/>
                <a:gd name="connsiteY3" fmla="*/ 35478 h 99475"/>
              </a:gdLst>
              <a:ahLst/>
              <a:cxnLst>
                <a:cxn ang="0">
                  <a:pos x="connsiteX0" y="connsiteY0"/>
                </a:cxn>
                <a:cxn ang="0">
                  <a:pos x="connsiteX1" y="connsiteY1"/>
                </a:cxn>
                <a:cxn ang="0">
                  <a:pos x="connsiteX2" y="connsiteY2"/>
                </a:cxn>
                <a:cxn ang="0">
                  <a:pos x="connsiteX3" y="connsiteY3"/>
                </a:cxn>
              </a:cxnLst>
              <a:rect l="l" t="t" r="r" b="b"/>
              <a:pathLst>
                <a:path w="194834" h="99475">
                  <a:moveTo>
                    <a:pt x="0" y="35478"/>
                  </a:moveTo>
                  <a:cubicBezTo>
                    <a:pt x="22902" y="66895"/>
                    <a:pt x="54528" y="96886"/>
                    <a:pt x="93663" y="99318"/>
                  </a:cubicBezTo>
                  <a:cubicBezTo>
                    <a:pt x="132798" y="101751"/>
                    <a:pt x="168325" y="75577"/>
                    <a:pt x="194834" y="47055"/>
                  </a:cubicBezTo>
                  <a:cubicBezTo>
                    <a:pt x="148066" y="-11374"/>
                    <a:pt x="56919" y="-15569"/>
                    <a:pt x="0" y="35478"/>
                  </a:cubicBezTo>
                  <a:close/>
                </a:path>
              </a:pathLst>
            </a:custGeom>
            <a:solidFill>
              <a:srgbClr val="D35C58"/>
            </a:solidFill>
            <a:ln w="4191" cap="flat">
              <a:noFill/>
              <a:prstDash val="solid"/>
              <a:miter/>
            </a:ln>
          </p:spPr>
          <p:txBody>
            <a:bodyPr rtlCol="0" anchor="ctr"/>
            <a:lstStyle/>
            <a:p>
              <a:endParaRPr lang="en-IN"/>
            </a:p>
          </p:txBody>
        </p:sp>
        <p:sp>
          <p:nvSpPr>
            <p:cNvPr id="243" name="Freeform: Shape 242">
              <a:extLst>
                <a:ext uri="{FF2B5EF4-FFF2-40B4-BE49-F238E27FC236}">
                  <a16:creationId xmlns:a16="http://schemas.microsoft.com/office/drawing/2014/main" id="{76BCA42E-071A-4DCE-9811-06313894BEA8}"/>
                </a:ext>
              </a:extLst>
            </p:cNvPr>
            <p:cNvSpPr/>
            <p:nvPr/>
          </p:nvSpPr>
          <p:spPr>
            <a:xfrm>
              <a:off x="4051812" y="2580327"/>
              <a:ext cx="268657" cy="66398"/>
            </a:xfrm>
            <a:custGeom>
              <a:avLst/>
              <a:gdLst>
                <a:gd name="connsiteX0" fmla="*/ 268657 w 268657"/>
                <a:gd name="connsiteY0" fmla="*/ 17953 h 66398"/>
                <a:gd name="connsiteX1" fmla="*/ 266183 w 268657"/>
                <a:gd name="connsiteY1" fmla="*/ 16778 h 66398"/>
                <a:gd name="connsiteX2" fmla="*/ 7047 w 268657"/>
                <a:gd name="connsiteY2" fmla="*/ 0 h 66398"/>
                <a:gd name="connsiteX3" fmla="*/ 0 w 268657"/>
                <a:gd name="connsiteY3" fmla="*/ 1007 h 66398"/>
                <a:gd name="connsiteX4" fmla="*/ 20217 w 268657"/>
                <a:gd name="connsiteY4" fmla="*/ 47146 h 66398"/>
                <a:gd name="connsiteX5" fmla="*/ 245042 w 268657"/>
                <a:gd name="connsiteY5" fmla="*/ 61408 h 66398"/>
                <a:gd name="connsiteX6" fmla="*/ 268657 w 268657"/>
                <a:gd name="connsiteY6" fmla="*/ 17953 h 6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57" h="66398">
                  <a:moveTo>
                    <a:pt x="268657" y="17953"/>
                  </a:moveTo>
                  <a:cubicBezTo>
                    <a:pt x="267865" y="17496"/>
                    <a:pt x="267038" y="17101"/>
                    <a:pt x="266183" y="16778"/>
                  </a:cubicBezTo>
                  <a:lnTo>
                    <a:pt x="7047" y="0"/>
                  </a:lnTo>
                  <a:cubicBezTo>
                    <a:pt x="4660" y="-12"/>
                    <a:pt x="2286" y="328"/>
                    <a:pt x="0" y="1007"/>
                  </a:cubicBezTo>
                  <a:cubicBezTo>
                    <a:pt x="6711" y="16359"/>
                    <a:pt x="13296" y="31753"/>
                    <a:pt x="20217" y="47146"/>
                  </a:cubicBezTo>
                  <a:cubicBezTo>
                    <a:pt x="59478" y="57297"/>
                    <a:pt x="149534" y="75124"/>
                    <a:pt x="245042" y="61408"/>
                  </a:cubicBezTo>
                  <a:cubicBezTo>
                    <a:pt x="252089" y="46492"/>
                    <a:pt x="259975" y="31983"/>
                    <a:pt x="268657" y="17953"/>
                  </a:cubicBezTo>
                  <a:close/>
                </a:path>
              </a:pathLst>
            </a:custGeom>
            <a:solidFill>
              <a:srgbClr val="FFFFFF"/>
            </a:solidFill>
            <a:ln w="4191" cap="flat">
              <a:noFill/>
              <a:prstDash val="solid"/>
              <a:miter/>
            </a:ln>
          </p:spPr>
          <p:txBody>
            <a:bodyPr rtlCol="0" anchor="ctr"/>
            <a:lstStyle/>
            <a:p>
              <a:endParaRPr lang="en-IN"/>
            </a:p>
          </p:txBody>
        </p:sp>
        <p:sp>
          <p:nvSpPr>
            <p:cNvPr id="244" name="Freeform: Shape 243">
              <a:extLst>
                <a:ext uri="{FF2B5EF4-FFF2-40B4-BE49-F238E27FC236}">
                  <a16:creationId xmlns:a16="http://schemas.microsoft.com/office/drawing/2014/main" id="{DBE1B3B9-8D10-43A3-AF7A-34EF4AC26134}"/>
                </a:ext>
              </a:extLst>
            </p:cNvPr>
            <p:cNvSpPr/>
            <p:nvPr/>
          </p:nvSpPr>
          <p:spPr>
            <a:xfrm>
              <a:off x="3943384" y="2436120"/>
              <a:ext cx="816439" cy="578949"/>
            </a:xfrm>
            <a:custGeom>
              <a:avLst/>
              <a:gdLst>
                <a:gd name="connsiteX0" fmla="*/ 803833 w 816439"/>
                <a:gd name="connsiteY0" fmla="*/ 198274 h 578949"/>
                <a:gd name="connsiteX1" fmla="*/ 758701 w 816439"/>
                <a:gd name="connsiteY1" fmla="*/ 1636 h 578949"/>
                <a:gd name="connsiteX2" fmla="*/ 729926 w 816439"/>
                <a:gd name="connsiteY2" fmla="*/ 0 h 578949"/>
                <a:gd name="connsiteX3" fmla="*/ 544907 w 816439"/>
                <a:gd name="connsiteY3" fmla="*/ 153351 h 578949"/>
                <a:gd name="connsiteX4" fmla="*/ 448811 w 816439"/>
                <a:gd name="connsiteY4" fmla="*/ 167360 h 578949"/>
                <a:gd name="connsiteX5" fmla="*/ 398183 w 816439"/>
                <a:gd name="connsiteY5" fmla="*/ 123360 h 578949"/>
                <a:gd name="connsiteX6" fmla="*/ 242987 w 816439"/>
                <a:gd name="connsiteY6" fmla="*/ 80996 h 578949"/>
                <a:gd name="connsiteX7" fmla="*/ 76508 w 816439"/>
                <a:gd name="connsiteY7" fmla="*/ 91482 h 578949"/>
                <a:gd name="connsiteX8" fmla="*/ 0 w 816439"/>
                <a:gd name="connsiteY8" fmla="*/ 118704 h 578949"/>
                <a:gd name="connsiteX9" fmla="*/ 121640 w 816439"/>
                <a:gd name="connsiteY9" fmla="*/ 523893 h 578949"/>
                <a:gd name="connsiteX10" fmla="*/ 305485 w 816439"/>
                <a:gd name="connsiteY10" fmla="*/ 576282 h 578949"/>
                <a:gd name="connsiteX11" fmla="*/ 799471 w 816439"/>
                <a:gd name="connsiteY11" fmla="*/ 350366 h 578949"/>
                <a:gd name="connsiteX12" fmla="*/ 803833 w 816439"/>
                <a:gd name="connsiteY12" fmla="*/ 198274 h 578949"/>
                <a:gd name="connsiteX13" fmla="*/ 77934 w 816439"/>
                <a:gd name="connsiteY13" fmla="*/ 184809 h 578949"/>
                <a:gd name="connsiteX14" fmla="*/ 113755 w 816439"/>
                <a:gd name="connsiteY14" fmla="*/ 126087 h 578949"/>
                <a:gd name="connsiteX15" fmla="*/ 285016 w 816439"/>
                <a:gd name="connsiteY15" fmla="*/ 132420 h 578949"/>
                <a:gd name="connsiteX16" fmla="*/ 403259 w 816439"/>
                <a:gd name="connsiteY16" fmla="*/ 192695 h 578949"/>
                <a:gd name="connsiteX17" fmla="*/ 384971 w 816439"/>
                <a:gd name="connsiteY17" fmla="*/ 337363 h 578949"/>
                <a:gd name="connsiteX18" fmla="*/ 160733 w 816439"/>
                <a:gd name="connsiteY18" fmla="*/ 394870 h 578949"/>
                <a:gd name="connsiteX19" fmla="*/ 77934 w 816439"/>
                <a:gd name="connsiteY19" fmla="*/ 184809 h 57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6439" h="578949">
                  <a:moveTo>
                    <a:pt x="803833" y="198274"/>
                  </a:moveTo>
                  <a:lnTo>
                    <a:pt x="758701" y="1636"/>
                  </a:lnTo>
                  <a:lnTo>
                    <a:pt x="729926" y="0"/>
                  </a:lnTo>
                  <a:cubicBezTo>
                    <a:pt x="729926" y="0"/>
                    <a:pt x="700816" y="130281"/>
                    <a:pt x="544907" y="153351"/>
                  </a:cubicBezTo>
                  <a:cubicBezTo>
                    <a:pt x="544907" y="153351"/>
                    <a:pt x="477543" y="163585"/>
                    <a:pt x="448811" y="167360"/>
                  </a:cubicBezTo>
                  <a:cubicBezTo>
                    <a:pt x="445078" y="167864"/>
                    <a:pt x="403552" y="126842"/>
                    <a:pt x="398183" y="123360"/>
                  </a:cubicBezTo>
                  <a:cubicBezTo>
                    <a:pt x="352044" y="93328"/>
                    <a:pt x="296677" y="85232"/>
                    <a:pt x="242987" y="80996"/>
                  </a:cubicBezTo>
                  <a:cubicBezTo>
                    <a:pt x="187955" y="76801"/>
                    <a:pt x="129190" y="71474"/>
                    <a:pt x="76508" y="91482"/>
                  </a:cubicBezTo>
                  <a:cubicBezTo>
                    <a:pt x="69545" y="94166"/>
                    <a:pt x="2139" y="128310"/>
                    <a:pt x="0" y="118704"/>
                  </a:cubicBezTo>
                  <a:cubicBezTo>
                    <a:pt x="0" y="118704"/>
                    <a:pt x="71306" y="433837"/>
                    <a:pt x="121640" y="523893"/>
                  </a:cubicBezTo>
                  <a:cubicBezTo>
                    <a:pt x="121640" y="523893"/>
                    <a:pt x="143536" y="593227"/>
                    <a:pt x="305485" y="576282"/>
                  </a:cubicBezTo>
                  <a:cubicBezTo>
                    <a:pt x="305485" y="576282"/>
                    <a:pt x="583538" y="551576"/>
                    <a:pt x="799471" y="350366"/>
                  </a:cubicBezTo>
                  <a:cubicBezTo>
                    <a:pt x="834914" y="323396"/>
                    <a:pt x="803833" y="198274"/>
                    <a:pt x="803833" y="198274"/>
                  </a:cubicBezTo>
                  <a:close/>
                  <a:moveTo>
                    <a:pt x="77934" y="184809"/>
                  </a:moveTo>
                  <a:cubicBezTo>
                    <a:pt x="84351" y="152050"/>
                    <a:pt x="85694" y="131372"/>
                    <a:pt x="113755" y="126087"/>
                  </a:cubicBezTo>
                  <a:cubicBezTo>
                    <a:pt x="169164" y="115894"/>
                    <a:pt x="229817" y="125374"/>
                    <a:pt x="285016" y="132420"/>
                  </a:cubicBezTo>
                  <a:cubicBezTo>
                    <a:pt x="329646" y="138041"/>
                    <a:pt x="385055" y="143871"/>
                    <a:pt x="403259" y="192695"/>
                  </a:cubicBezTo>
                  <a:cubicBezTo>
                    <a:pt x="419366" y="235563"/>
                    <a:pt x="407453" y="298187"/>
                    <a:pt x="384971" y="337363"/>
                  </a:cubicBezTo>
                  <a:cubicBezTo>
                    <a:pt x="346843" y="403553"/>
                    <a:pt x="223147" y="437654"/>
                    <a:pt x="160733" y="394870"/>
                  </a:cubicBezTo>
                  <a:cubicBezTo>
                    <a:pt x="107463" y="358336"/>
                    <a:pt x="65938" y="246595"/>
                    <a:pt x="77934" y="184809"/>
                  </a:cubicBezTo>
                  <a:close/>
                </a:path>
              </a:pathLst>
            </a:custGeom>
            <a:solidFill>
              <a:srgbClr val="432918"/>
            </a:solidFill>
            <a:ln w="4191" cap="flat">
              <a:noFill/>
              <a:prstDash val="solid"/>
              <a:miter/>
            </a:ln>
          </p:spPr>
          <p:txBody>
            <a:bodyPr rtlCol="0" anchor="ctr"/>
            <a:lstStyle/>
            <a:p>
              <a:endParaRPr lang="en-IN"/>
            </a:p>
          </p:txBody>
        </p:sp>
        <p:sp>
          <p:nvSpPr>
            <p:cNvPr id="245" name="Freeform: Shape 244">
              <a:extLst>
                <a:ext uri="{FF2B5EF4-FFF2-40B4-BE49-F238E27FC236}">
                  <a16:creationId xmlns:a16="http://schemas.microsoft.com/office/drawing/2014/main" id="{30028278-1DC9-4216-838E-14D614E8FCD8}"/>
                </a:ext>
              </a:extLst>
            </p:cNvPr>
            <p:cNvSpPr/>
            <p:nvPr/>
          </p:nvSpPr>
          <p:spPr>
            <a:xfrm>
              <a:off x="4309438" y="3388690"/>
              <a:ext cx="98402" cy="158006"/>
            </a:xfrm>
            <a:custGeom>
              <a:avLst/>
              <a:gdLst>
                <a:gd name="connsiteX0" fmla="*/ 0 w 98402"/>
                <a:gd name="connsiteY0" fmla="*/ 23531 h 158006"/>
                <a:gd name="connsiteX1" fmla="*/ 12625 w 98402"/>
                <a:gd name="connsiteY1" fmla="*/ 0 h 158006"/>
                <a:gd name="connsiteX2" fmla="*/ 98403 w 98402"/>
                <a:gd name="connsiteY2" fmla="*/ 131707 h 158006"/>
                <a:gd name="connsiteX3" fmla="*/ 24664 w 98402"/>
                <a:gd name="connsiteY3" fmla="*/ 158007 h 158006"/>
                <a:gd name="connsiteX4" fmla="*/ 0 w 98402"/>
                <a:gd name="connsiteY4" fmla="*/ 23531 h 158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02" h="158006">
                  <a:moveTo>
                    <a:pt x="0" y="23531"/>
                  </a:moveTo>
                  <a:lnTo>
                    <a:pt x="12625" y="0"/>
                  </a:lnTo>
                  <a:lnTo>
                    <a:pt x="98403" y="131707"/>
                  </a:lnTo>
                  <a:lnTo>
                    <a:pt x="24664" y="158007"/>
                  </a:lnTo>
                  <a:lnTo>
                    <a:pt x="0" y="23531"/>
                  </a:lnTo>
                  <a:close/>
                </a:path>
              </a:pathLst>
            </a:custGeom>
            <a:solidFill>
              <a:srgbClr val="DA3F40"/>
            </a:solidFill>
            <a:ln w="4191" cap="flat">
              <a:noFill/>
              <a:prstDash val="solid"/>
              <a:miter/>
            </a:ln>
          </p:spPr>
          <p:txBody>
            <a:bodyPr rtlCol="0" anchor="ctr"/>
            <a:lstStyle/>
            <a:p>
              <a:endParaRPr lang="en-IN"/>
            </a:p>
          </p:txBody>
        </p:sp>
        <p:sp>
          <p:nvSpPr>
            <p:cNvPr id="246" name="Freeform: Shape 245">
              <a:extLst>
                <a:ext uri="{FF2B5EF4-FFF2-40B4-BE49-F238E27FC236}">
                  <a16:creationId xmlns:a16="http://schemas.microsoft.com/office/drawing/2014/main" id="{6C69E89C-3598-435C-AE95-3CB1CFC300DD}"/>
                </a:ext>
              </a:extLst>
            </p:cNvPr>
            <p:cNvSpPr/>
            <p:nvPr/>
          </p:nvSpPr>
          <p:spPr>
            <a:xfrm>
              <a:off x="4047387" y="3386929"/>
              <a:ext cx="63441" cy="159768"/>
            </a:xfrm>
            <a:custGeom>
              <a:avLst/>
              <a:gdLst>
                <a:gd name="connsiteX0" fmla="*/ 63441 w 63441"/>
                <a:gd name="connsiteY0" fmla="*/ 36870 h 159768"/>
                <a:gd name="connsiteX1" fmla="*/ 39449 w 63441"/>
                <a:gd name="connsiteY1" fmla="*/ 0 h 159768"/>
                <a:gd name="connsiteX2" fmla="*/ 44021 w 63441"/>
                <a:gd name="connsiteY2" fmla="*/ 159768 h 159768"/>
                <a:gd name="connsiteX3" fmla="*/ 63441 w 63441"/>
                <a:gd name="connsiteY3" fmla="*/ 36870 h 159768"/>
              </a:gdLst>
              <a:ahLst/>
              <a:cxnLst>
                <a:cxn ang="0">
                  <a:pos x="connsiteX0" y="connsiteY0"/>
                </a:cxn>
                <a:cxn ang="0">
                  <a:pos x="connsiteX1" y="connsiteY1"/>
                </a:cxn>
                <a:cxn ang="0">
                  <a:pos x="connsiteX2" y="connsiteY2"/>
                </a:cxn>
                <a:cxn ang="0">
                  <a:pos x="connsiteX3" y="connsiteY3"/>
                </a:cxn>
              </a:cxnLst>
              <a:rect l="l" t="t" r="r" b="b"/>
              <a:pathLst>
                <a:path w="63441" h="159768">
                  <a:moveTo>
                    <a:pt x="63441" y="36870"/>
                  </a:moveTo>
                  <a:lnTo>
                    <a:pt x="39449" y="0"/>
                  </a:lnTo>
                  <a:cubicBezTo>
                    <a:pt x="39449" y="0"/>
                    <a:pt x="-52285" y="77053"/>
                    <a:pt x="44021" y="159768"/>
                  </a:cubicBezTo>
                  <a:cubicBezTo>
                    <a:pt x="43979" y="159768"/>
                    <a:pt x="43979" y="91608"/>
                    <a:pt x="63441" y="36870"/>
                  </a:cubicBezTo>
                  <a:close/>
                </a:path>
              </a:pathLst>
            </a:custGeom>
            <a:solidFill>
              <a:srgbClr val="DA3F40"/>
            </a:solidFill>
            <a:ln w="4191" cap="flat">
              <a:noFill/>
              <a:prstDash val="solid"/>
              <a:miter/>
            </a:ln>
          </p:spPr>
          <p:txBody>
            <a:bodyPr rtlCol="0" anchor="ctr"/>
            <a:lstStyle/>
            <a:p>
              <a:endParaRPr lang="en-IN"/>
            </a:p>
          </p:txBody>
        </p:sp>
        <p:sp>
          <p:nvSpPr>
            <p:cNvPr id="247" name="Freeform: Shape 246">
              <a:extLst>
                <a:ext uri="{FF2B5EF4-FFF2-40B4-BE49-F238E27FC236}">
                  <a16:creationId xmlns:a16="http://schemas.microsoft.com/office/drawing/2014/main" id="{3CD771EF-3EB5-4F8F-9D1D-E4B4FFBCED52}"/>
                </a:ext>
              </a:extLst>
            </p:cNvPr>
            <p:cNvSpPr/>
            <p:nvPr/>
          </p:nvSpPr>
          <p:spPr>
            <a:xfrm>
              <a:off x="4086760" y="3412222"/>
              <a:ext cx="248561" cy="268951"/>
            </a:xfrm>
            <a:custGeom>
              <a:avLst/>
              <a:gdLst>
                <a:gd name="connsiteX0" fmla="*/ 222678 w 248561"/>
                <a:gd name="connsiteY0" fmla="*/ 0 h 268951"/>
                <a:gd name="connsiteX1" fmla="*/ 24069 w 248561"/>
                <a:gd name="connsiteY1" fmla="*/ 11577 h 268951"/>
                <a:gd name="connsiteX2" fmla="*/ 4606 w 248561"/>
                <a:gd name="connsiteY2" fmla="*/ 134476 h 268951"/>
                <a:gd name="connsiteX3" fmla="*/ 69789 w 248561"/>
                <a:gd name="connsiteY3" fmla="*/ 268951 h 268951"/>
                <a:gd name="connsiteX4" fmla="*/ 160851 w 248561"/>
                <a:gd name="connsiteY4" fmla="*/ 268951 h 268951"/>
                <a:gd name="connsiteX5" fmla="*/ 247551 w 248561"/>
                <a:gd name="connsiteY5" fmla="*/ 134476 h 268951"/>
                <a:gd name="connsiteX6" fmla="*/ 222678 w 248561"/>
                <a:gd name="connsiteY6" fmla="*/ 0 h 26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561" h="268951">
                  <a:moveTo>
                    <a:pt x="222678" y="0"/>
                  </a:moveTo>
                  <a:cubicBezTo>
                    <a:pt x="222678" y="0"/>
                    <a:pt x="149945" y="64637"/>
                    <a:pt x="24069" y="11577"/>
                  </a:cubicBezTo>
                  <a:cubicBezTo>
                    <a:pt x="-3447" y="46601"/>
                    <a:pt x="-3321" y="91272"/>
                    <a:pt x="4606" y="134476"/>
                  </a:cubicBezTo>
                  <a:lnTo>
                    <a:pt x="69789" y="268951"/>
                  </a:lnTo>
                  <a:lnTo>
                    <a:pt x="160851" y="268951"/>
                  </a:lnTo>
                  <a:lnTo>
                    <a:pt x="247551" y="134476"/>
                  </a:lnTo>
                  <a:cubicBezTo>
                    <a:pt x="247551" y="134476"/>
                    <a:pt x="256234" y="104820"/>
                    <a:pt x="222678" y="0"/>
                  </a:cubicBezTo>
                  <a:close/>
                </a:path>
              </a:pathLst>
            </a:custGeom>
            <a:solidFill>
              <a:srgbClr val="E74645"/>
            </a:solidFill>
            <a:ln w="4191" cap="flat">
              <a:noFill/>
              <a:prstDash val="solid"/>
              <a:miter/>
            </a:ln>
          </p:spPr>
          <p:txBody>
            <a:bodyPr rtlCol="0" anchor="ctr"/>
            <a:lstStyle/>
            <a:p>
              <a:endParaRPr lang="en-IN"/>
            </a:p>
          </p:txBody>
        </p:sp>
        <p:sp>
          <p:nvSpPr>
            <p:cNvPr id="248" name="Freeform: Shape 247">
              <a:extLst>
                <a:ext uri="{FF2B5EF4-FFF2-40B4-BE49-F238E27FC236}">
                  <a16:creationId xmlns:a16="http://schemas.microsoft.com/office/drawing/2014/main" id="{001EE1BB-EECE-4EA6-8DEF-3D61D60B855C}"/>
                </a:ext>
              </a:extLst>
            </p:cNvPr>
            <p:cNvSpPr/>
            <p:nvPr/>
          </p:nvSpPr>
          <p:spPr>
            <a:xfrm>
              <a:off x="4042290" y="3681173"/>
              <a:ext cx="278891" cy="2222789"/>
            </a:xfrm>
            <a:custGeom>
              <a:avLst/>
              <a:gdLst>
                <a:gd name="connsiteX0" fmla="*/ 205321 w 278891"/>
                <a:gd name="connsiteY0" fmla="*/ 0 h 2222789"/>
                <a:gd name="connsiteX1" fmla="*/ 278892 w 278891"/>
                <a:gd name="connsiteY1" fmla="*/ 1923889 h 2222789"/>
                <a:gd name="connsiteX2" fmla="*/ 125332 w 278891"/>
                <a:gd name="connsiteY2" fmla="*/ 2222789 h 2222789"/>
                <a:gd name="connsiteX3" fmla="*/ 0 w 278891"/>
                <a:gd name="connsiteY3" fmla="*/ 1925441 h 2222789"/>
                <a:gd name="connsiteX4" fmla="*/ 114258 w 278891"/>
                <a:gd name="connsiteY4" fmla="*/ 0 h 2222789"/>
                <a:gd name="connsiteX5" fmla="*/ 205321 w 278891"/>
                <a:gd name="connsiteY5" fmla="*/ 0 h 222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891" h="2222789">
                  <a:moveTo>
                    <a:pt x="205321" y="0"/>
                  </a:moveTo>
                  <a:lnTo>
                    <a:pt x="278892" y="1923889"/>
                  </a:lnTo>
                  <a:lnTo>
                    <a:pt x="125332" y="2222789"/>
                  </a:lnTo>
                  <a:lnTo>
                    <a:pt x="0" y="1925441"/>
                  </a:lnTo>
                  <a:lnTo>
                    <a:pt x="114258" y="0"/>
                  </a:lnTo>
                  <a:lnTo>
                    <a:pt x="205321" y="0"/>
                  </a:lnTo>
                  <a:close/>
                </a:path>
              </a:pathLst>
            </a:custGeom>
            <a:solidFill>
              <a:srgbClr val="DA3F40"/>
            </a:solidFill>
            <a:ln w="4191" cap="flat">
              <a:noFill/>
              <a:prstDash val="solid"/>
              <a:miter/>
            </a:ln>
          </p:spPr>
          <p:txBody>
            <a:bodyPr rtlCol="0" anchor="ctr"/>
            <a:lstStyle/>
            <a:p>
              <a:endParaRPr lang="en-IN"/>
            </a:p>
          </p:txBody>
        </p:sp>
      </p:grpSp>
      <p:cxnSp>
        <p:nvCxnSpPr>
          <p:cNvPr id="254" name="Straight Connector 253">
            <a:extLst>
              <a:ext uri="{FF2B5EF4-FFF2-40B4-BE49-F238E27FC236}">
                <a16:creationId xmlns:a16="http://schemas.microsoft.com/office/drawing/2014/main" id="{3A631B2B-DD8E-45EE-9E2D-65AD5E6B99DE}"/>
              </a:ext>
            </a:extLst>
          </p:cNvPr>
          <p:cNvCxnSpPr>
            <a:cxnSpLocks/>
          </p:cNvCxnSpPr>
          <p:nvPr/>
        </p:nvCxnSpPr>
        <p:spPr>
          <a:xfrm>
            <a:off x="2577909" y="897111"/>
            <a:ext cx="591897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6152C7B-2994-FE82-F0CE-9A9ED7DD4560}"/>
              </a:ext>
            </a:extLst>
          </p:cNvPr>
          <p:cNvSpPr txBox="1"/>
          <p:nvPr/>
        </p:nvSpPr>
        <p:spPr>
          <a:xfrm>
            <a:off x="2288672" y="2491172"/>
            <a:ext cx="7381195" cy="156966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scene3d>
              <a:camera prst="orthographicFront"/>
              <a:lightRig rig="threePt" dir="t"/>
            </a:scene3d>
            <a:sp3d extrusionH="57150">
              <a:bevelT w="82550" h="38100" prst="coolSlant"/>
              <a:bevelB w="38100" h="38100" prst="angle"/>
            </a:sp3d>
          </a:bodyPr>
          <a:lstStyle/>
          <a:p>
            <a:pPr algn="ctr"/>
            <a:r>
              <a:rPr lang="en-US" sz="2400" b="1" dirty="0">
                <a:solidFill>
                  <a:schemeClr val="tx1"/>
                </a:solidFill>
                <a:effectLst>
                  <a:glow rad="63500">
                    <a:schemeClr val="bg1">
                      <a:alpha val="40000"/>
                    </a:schemeClr>
                  </a:glow>
                </a:effectLst>
                <a:latin typeface="Eras Demi ITC" panose="020B0805030504020804" pitchFamily="34" charset="0"/>
              </a:rPr>
              <a:t>NAME : K. NAVANEETHA KUMAR</a:t>
            </a:r>
          </a:p>
          <a:p>
            <a:pPr algn="ctr"/>
            <a:r>
              <a:rPr lang="en-US" sz="2400" b="1" dirty="0">
                <a:solidFill>
                  <a:schemeClr val="tx1"/>
                </a:solidFill>
                <a:effectLst>
                  <a:glow rad="63500">
                    <a:schemeClr val="bg1">
                      <a:alpha val="40000"/>
                    </a:schemeClr>
                  </a:glow>
                </a:effectLst>
                <a:latin typeface="Eras Demi ITC" panose="020B0805030504020804" pitchFamily="34" charset="0"/>
              </a:rPr>
              <a:t>REGISTER NO : asunm110312201259</a:t>
            </a:r>
          </a:p>
          <a:p>
            <a:pPr algn="ctr"/>
            <a:r>
              <a:rPr lang="en-US" sz="2400" b="1" dirty="0">
                <a:solidFill>
                  <a:schemeClr val="tx1"/>
                </a:solidFill>
                <a:effectLst>
                  <a:glow rad="63500">
                    <a:schemeClr val="bg1">
                      <a:alpha val="40000"/>
                    </a:schemeClr>
                  </a:glow>
                </a:effectLst>
                <a:latin typeface="Eras Demi ITC" panose="020B0805030504020804" pitchFamily="34" charset="0"/>
              </a:rPr>
              <a:t>DEPARTMENT : DEPARTMENT OF COMMERCE</a:t>
            </a:r>
          </a:p>
          <a:p>
            <a:pPr algn="ctr"/>
            <a:r>
              <a:rPr lang="en-US" sz="2400" b="1" dirty="0">
                <a:solidFill>
                  <a:schemeClr val="tx1"/>
                </a:solidFill>
                <a:effectLst>
                  <a:glow rad="63500">
                    <a:schemeClr val="bg1">
                      <a:alpha val="40000"/>
                    </a:schemeClr>
                  </a:glow>
                </a:effectLst>
                <a:latin typeface="Eras Demi ITC" panose="020B0805030504020804" pitchFamily="34" charset="0"/>
              </a:rPr>
              <a:t>COLLEGE : D.R.B.C.C.C. HINDU COLLEGE</a:t>
            </a:r>
          </a:p>
        </p:txBody>
      </p:sp>
    </p:spTree>
    <p:extLst>
      <p:ext uri="{BB962C8B-B14F-4D97-AF65-F5344CB8AC3E}">
        <p14:creationId xmlns:p14="http://schemas.microsoft.com/office/powerpoint/2010/main" val="315203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0"/>
                                        </p:tgtEl>
                                        <p:attrNameLst>
                                          <p:attrName>style.visibility</p:attrName>
                                        </p:attrNameLst>
                                      </p:cBhvr>
                                      <p:to>
                                        <p:strVal val="visible"/>
                                      </p:to>
                                    </p:set>
                                    <p:anim calcmode="lin" valueType="num">
                                      <p:cBhvr additive="base">
                                        <p:cTn id="12" dur="500" fill="hold"/>
                                        <p:tgtEl>
                                          <p:spTgt spid="250"/>
                                        </p:tgtEl>
                                        <p:attrNameLst>
                                          <p:attrName>ppt_x</p:attrName>
                                        </p:attrNameLst>
                                      </p:cBhvr>
                                      <p:tavLst>
                                        <p:tav tm="0">
                                          <p:val>
                                            <p:strVal val="#ppt_x"/>
                                          </p:val>
                                        </p:tav>
                                        <p:tav tm="100000">
                                          <p:val>
                                            <p:strVal val="#ppt_x"/>
                                          </p:val>
                                        </p:tav>
                                      </p:tavLst>
                                    </p:anim>
                                    <p:anim calcmode="lin" valueType="num">
                                      <p:cBhvr additive="base">
                                        <p:cTn id="13"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51"/>
                                        </p:tgtEl>
                                        <p:attrNameLst>
                                          <p:attrName>style.visibility</p:attrName>
                                        </p:attrNameLst>
                                      </p:cBhvr>
                                      <p:to>
                                        <p:strVal val="visible"/>
                                      </p:to>
                                    </p:set>
                                    <p:animEffect transition="in" filter="circle(in)">
                                      <p:cBhvr>
                                        <p:cTn id="26" dur="2000"/>
                                        <p:tgtEl>
                                          <p:spTgt spid="25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4"/>
                                        </p:tgtEl>
                                        <p:attrNameLst>
                                          <p:attrName>style.visibility</p:attrName>
                                        </p:attrNameLst>
                                      </p:cBhvr>
                                      <p:to>
                                        <p:strVal val="visible"/>
                                      </p:to>
                                    </p:set>
                                    <p:animEffect transition="in" filter="fade">
                                      <p:cBhvr>
                                        <p:cTn id="37"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5" grpId="0"/>
      <p:bldP spid="250"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sp>
        <p:nvSpPr>
          <p:cNvPr id="2" name="Rectangle: Rounded Corners 1">
            <a:extLst>
              <a:ext uri="{FF2B5EF4-FFF2-40B4-BE49-F238E27FC236}">
                <a16:creationId xmlns:a16="http://schemas.microsoft.com/office/drawing/2014/main" id="{ECADCFFE-8FC0-C629-6B13-7FCA4048CAF9}"/>
              </a:ext>
            </a:extLst>
          </p:cNvPr>
          <p:cNvSpPr/>
          <p:nvPr/>
        </p:nvSpPr>
        <p:spPr>
          <a:xfrm>
            <a:off x="4131139" y="48334"/>
            <a:ext cx="3400880" cy="774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252" name="TextBox 251">
            <a:extLst>
              <a:ext uri="{FF2B5EF4-FFF2-40B4-BE49-F238E27FC236}">
                <a16:creationId xmlns:a16="http://schemas.microsoft.com/office/drawing/2014/main" id="{46D23A22-0C7D-8808-5508-BBA21DEF10DB}"/>
              </a:ext>
            </a:extLst>
          </p:cNvPr>
          <p:cNvSpPr txBox="1"/>
          <p:nvPr/>
        </p:nvSpPr>
        <p:spPr>
          <a:xfrm>
            <a:off x="4131139" y="53125"/>
            <a:ext cx="3400880" cy="769441"/>
          </a:xfrm>
          <a:prstGeom prst="rect">
            <a:avLst/>
          </a:prstGeom>
          <a:noFill/>
        </p:spPr>
        <p:txBody>
          <a:bodyPr wrap="square" rtlCol="0">
            <a:spAutoFit/>
          </a:bodyPr>
          <a:lstStyle/>
          <a:p>
            <a:pPr algn="ctr"/>
            <a:r>
              <a:rPr lang="en-IN" sz="4400" dirty="0">
                <a:latin typeface="Franklin Gothic Demi Cond" panose="020B0706030402020204" pitchFamily="34" charset="0"/>
              </a:rPr>
              <a:t>MODELLING</a:t>
            </a:r>
          </a:p>
        </p:txBody>
      </p:sp>
      <p:sp>
        <p:nvSpPr>
          <p:cNvPr id="3" name="Rectangle: Diagonal Corners Rounded 2">
            <a:extLst>
              <a:ext uri="{FF2B5EF4-FFF2-40B4-BE49-F238E27FC236}">
                <a16:creationId xmlns:a16="http://schemas.microsoft.com/office/drawing/2014/main" id="{F992FBD5-9D15-C2BC-CB3D-298225D2248A}"/>
              </a:ext>
            </a:extLst>
          </p:cNvPr>
          <p:cNvSpPr/>
          <p:nvPr/>
        </p:nvSpPr>
        <p:spPr>
          <a:xfrm>
            <a:off x="236765" y="1069304"/>
            <a:ext cx="5428344" cy="410244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Diagonal Corners Rounded 4">
            <a:extLst>
              <a:ext uri="{FF2B5EF4-FFF2-40B4-BE49-F238E27FC236}">
                <a16:creationId xmlns:a16="http://schemas.microsoft.com/office/drawing/2014/main" id="{81B280CD-89D0-6EE2-D21E-D35D5FA7BCD8}"/>
              </a:ext>
            </a:extLst>
          </p:cNvPr>
          <p:cNvSpPr/>
          <p:nvPr/>
        </p:nvSpPr>
        <p:spPr>
          <a:xfrm>
            <a:off x="6096000" y="1059542"/>
            <a:ext cx="5457371" cy="4122057"/>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DB87F24-6949-48A3-EEC6-E030929862C3}"/>
              </a:ext>
            </a:extLst>
          </p:cNvPr>
          <p:cNvSpPr txBox="1"/>
          <p:nvPr/>
        </p:nvSpPr>
        <p:spPr>
          <a:xfrm>
            <a:off x="352881" y="1343120"/>
            <a:ext cx="5312228" cy="3670236"/>
          </a:xfrm>
          <a:prstGeom prst="rect">
            <a:avLst/>
          </a:prstGeom>
          <a:noFill/>
        </p:spPr>
        <p:txBody>
          <a:bodyPr wrap="square" rtlCol="0">
            <a:spAutoFit/>
          </a:bodyPr>
          <a:lstStyle/>
          <a:p>
            <a:pPr rtl="0"/>
            <a:r>
              <a:rPr lang="en-US" sz="1550" dirty="0">
                <a:effectLst/>
                <a:latin typeface="Franklin Gothic Heavy" panose="020B0903020102020204" pitchFamily="34" charset="0"/>
              </a:rPr>
              <a:t>1. Data Collection</a:t>
            </a:r>
            <a:r>
              <a:rPr lang="en-US" sz="1550" dirty="0">
                <a:effectLst/>
              </a:rPr>
              <a:t>:</a:t>
            </a:r>
          </a:p>
          <a:p>
            <a:pPr rtl="0"/>
            <a:r>
              <a:rPr lang="en-US" sz="1550" dirty="0">
                <a:effectLst/>
                <a:latin typeface="Franklin Gothic Book" panose="020B0503020102020204" pitchFamily="34" charset="0"/>
              </a:rPr>
              <a:t>- Collected employee data from various sources, including records and databases.</a:t>
            </a:r>
            <a:endParaRPr lang="en-US" sz="1550" dirty="0">
              <a:latin typeface="Franklin Gothic Book" panose="020B0503020102020204" pitchFamily="34" charset="0"/>
            </a:endParaRPr>
          </a:p>
          <a:p>
            <a:pPr rtl="0"/>
            <a:r>
              <a:rPr lang="en-US" sz="1550" dirty="0">
                <a:effectLst/>
                <a:latin typeface="Franklin Gothic Book" panose="020B0503020102020204" pitchFamily="34" charset="0"/>
              </a:rPr>
              <a:t>- Gathered information such as employee IDs, names, exit dates, business units, status, type, and performance scores.</a:t>
            </a:r>
            <a:br>
              <a:rPr lang="en-US" sz="1550" dirty="0">
                <a:latin typeface="Franklin Gothic Book" panose="020B0503020102020204" pitchFamily="34" charset="0"/>
              </a:rPr>
            </a:br>
            <a:endParaRPr lang="en-US" sz="1550" dirty="0">
              <a:latin typeface="Franklin Gothic Book" panose="020B0503020102020204" pitchFamily="34" charset="0"/>
            </a:endParaRPr>
          </a:p>
          <a:p>
            <a:pPr rtl="0"/>
            <a:r>
              <a:rPr lang="en-US" sz="1550" dirty="0">
                <a:effectLst/>
                <a:latin typeface="Franklin Gothic Heavy" panose="020B0903020102020204" pitchFamily="34" charset="0"/>
              </a:rPr>
              <a:t>2. Feature Extraction</a:t>
            </a:r>
            <a:r>
              <a:rPr lang="en-US" sz="1550" dirty="0">
                <a:effectLst/>
              </a:rPr>
              <a:t>:</a:t>
            </a:r>
          </a:p>
          <a:p>
            <a:pPr rtl="0"/>
            <a:r>
              <a:rPr lang="en-US" sz="1550" dirty="0">
                <a:effectLst/>
                <a:latin typeface="Franklin Gothic Book" panose="020B0503020102020204" pitchFamily="34" charset="0"/>
              </a:rPr>
              <a:t>- Identified and extracted key features for analysis.</a:t>
            </a:r>
            <a:endParaRPr lang="en-US" sz="1550" dirty="0">
              <a:latin typeface="Franklin Gothic Book" panose="020B0503020102020204" pitchFamily="34" charset="0"/>
            </a:endParaRPr>
          </a:p>
          <a:p>
            <a:pPr rtl="0"/>
            <a:r>
              <a:rPr lang="en-US" sz="1550" dirty="0">
                <a:effectLst/>
                <a:latin typeface="Franklin Gothic Book" panose="020B0503020102020204" pitchFamily="34" charset="0"/>
              </a:rPr>
              <a:t>- Included attributes such as employee classification, gender, performance scores, and current ratings</a:t>
            </a:r>
            <a:r>
              <a:rPr lang="en-US" sz="1550" dirty="0">
                <a:effectLst/>
              </a:rPr>
              <a:t>.</a:t>
            </a:r>
            <a:endParaRPr lang="en-US" sz="1550" dirty="0"/>
          </a:p>
          <a:p>
            <a:pPr rtl="0"/>
            <a:endParaRPr lang="en-US" sz="1550" dirty="0"/>
          </a:p>
          <a:p>
            <a:pPr rtl="0"/>
            <a:r>
              <a:rPr lang="en-US" sz="1550" dirty="0">
                <a:effectLst/>
                <a:latin typeface="Franklin Gothic Heavy" panose="020B0903020102020204" pitchFamily="34" charset="0"/>
              </a:rPr>
              <a:t>3. Data Cleaning:</a:t>
            </a:r>
          </a:p>
          <a:p>
            <a:pPr rtl="0"/>
            <a:r>
              <a:rPr lang="en-US" sz="1550" dirty="0">
                <a:effectLst/>
                <a:latin typeface="Franklin Gothic Book" panose="020B0503020102020204" pitchFamily="34" charset="0"/>
              </a:rPr>
              <a:t>- Applied conditional formatting to highlight missing values.</a:t>
            </a:r>
            <a:endParaRPr lang="en-US" sz="1550" dirty="0">
              <a:latin typeface="Franklin Gothic Book" panose="020B0503020102020204" pitchFamily="34" charset="0"/>
            </a:endParaRPr>
          </a:p>
          <a:p>
            <a:pPr rtl="0"/>
            <a:r>
              <a:rPr lang="en-US" sz="1550" dirty="0">
                <a:effectLst/>
                <a:latin typeface="Franklin Gothic Book" panose="020B0503020102020204" pitchFamily="34" charset="0"/>
              </a:rPr>
              <a:t>- Used filters to remove blank cells and addressed inconsistencies</a:t>
            </a:r>
            <a:r>
              <a:rPr lang="en-US" sz="1550" dirty="0">
                <a:effectLst/>
              </a:rPr>
              <a:t>.</a:t>
            </a:r>
            <a:endParaRPr lang="en-US" sz="1550" dirty="0"/>
          </a:p>
        </p:txBody>
      </p:sp>
      <p:sp>
        <p:nvSpPr>
          <p:cNvPr id="10" name="TextBox 9">
            <a:extLst>
              <a:ext uri="{FF2B5EF4-FFF2-40B4-BE49-F238E27FC236}">
                <a16:creationId xmlns:a16="http://schemas.microsoft.com/office/drawing/2014/main" id="{F5090079-4A53-B077-9EEF-67E145067B0D}"/>
              </a:ext>
            </a:extLst>
          </p:cNvPr>
          <p:cNvSpPr txBox="1"/>
          <p:nvPr/>
        </p:nvSpPr>
        <p:spPr>
          <a:xfrm>
            <a:off x="6286717" y="1277582"/>
            <a:ext cx="5285705" cy="3947234"/>
          </a:xfrm>
          <a:prstGeom prst="rect">
            <a:avLst/>
          </a:prstGeom>
          <a:noFill/>
        </p:spPr>
        <p:txBody>
          <a:bodyPr wrap="square" rtlCol="0">
            <a:spAutoFit/>
          </a:bodyPr>
          <a:lstStyle/>
          <a:p>
            <a:pPr rtl="0"/>
            <a:r>
              <a:rPr lang="en-US" sz="1550" dirty="0">
                <a:effectLst/>
                <a:latin typeface="Franklin Gothic Heavy" panose="020B0903020102020204" pitchFamily="34" charset="0"/>
              </a:rPr>
              <a:t>4. Performance Level:</a:t>
            </a:r>
          </a:p>
          <a:p>
            <a:pPr rtl="0"/>
            <a:r>
              <a:rPr lang="en-US" sz="1550" dirty="0">
                <a:effectLst/>
                <a:latin typeface="Franklin Gothic Book" panose="020B0503020102020204" pitchFamily="34" charset="0"/>
              </a:rPr>
              <a:t>- Applied formulas to calculate performance levels from scores and ratings.</a:t>
            </a:r>
            <a:endParaRPr lang="en-US" sz="1550" dirty="0">
              <a:latin typeface="Franklin Gothic Book" panose="020B0503020102020204" pitchFamily="34" charset="0"/>
            </a:endParaRPr>
          </a:p>
          <a:p>
            <a:pPr rtl="0"/>
            <a:r>
              <a:rPr lang="en-US" sz="1550" dirty="0">
                <a:latin typeface="Franklin Gothic Book" panose="020B0503020102020204" pitchFamily="34" charset="0"/>
              </a:rPr>
              <a:t>- </a:t>
            </a:r>
            <a:r>
              <a:rPr lang="en-US" sz="1550" dirty="0">
                <a:effectLst/>
                <a:latin typeface="Franklin Gothic Book" panose="020B0503020102020204" pitchFamily="34" charset="0"/>
              </a:rPr>
              <a:t>Categorized employees into high, medium, and low performance tiers.</a:t>
            </a:r>
          </a:p>
          <a:p>
            <a:pPr rtl="0"/>
            <a:endParaRPr lang="en-US" sz="1550" dirty="0"/>
          </a:p>
          <a:p>
            <a:pPr rtl="0"/>
            <a:r>
              <a:rPr lang="en-US" sz="1550" dirty="0">
                <a:effectLst/>
                <a:latin typeface="Franklin Gothic Heavy" panose="020B0903020102020204" pitchFamily="34" charset="0"/>
              </a:rPr>
              <a:t>5. Summary:</a:t>
            </a:r>
          </a:p>
          <a:p>
            <a:pPr rtl="0"/>
            <a:r>
              <a:rPr lang="en-US" sz="1550" dirty="0">
                <a:effectLst/>
                <a:latin typeface="Franklin Gothic Book" panose="020B0503020102020204" pitchFamily="34" charset="0"/>
              </a:rPr>
              <a:t>- Created pivot tables to condense and organize large data sets.</a:t>
            </a:r>
            <a:endParaRPr lang="en-US" sz="1550" dirty="0">
              <a:latin typeface="Franklin Gothic Book" panose="020B0503020102020204" pitchFamily="34" charset="0"/>
            </a:endParaRPr>
          </a:p>
          <a:p>
            <a:pPr rtl="0"/>
            <a:r>
              <a:rPr lang="en-US" sz="1550" dirty="0">
                <a:effectLst/>
                <a:latin typeface="Franklin Gothic Book" panose="020B0503020102020204" pitchFamily="34" charset="0"/>
              </a:rPr>
              <a:t>- Provided a clear overview of employee performance trends.</a:t>
            </a:r>
            <a:endParaRPr lang="en-US" sz="1550" dirty="0">
              <a:latin typeface="Franklin Gothic Book" panose="020B0503020102020204" pitchFamily="34" charset="0"/>
            </a:endParaRPr>
          </a:p>
          <a:p>
            <a:pPr rtl="0"/>
            <a:endParaRPr lang="en-US" sz="1550" dirty="0"/>
          </a:p>
          <a:p>
            <a:pPr rtl="0"/>
            <a:r>
              <a:rPr lang="en-US" sz="1550" dirty="0">
                <a:effectLst/>
                <a:latin typeface="Franklin Gothic Heavy" panose="020B0903020102020204" pitchFamily="34" charset="0"/>
              </a:rPr>
              <a:t>6. Visualization :</a:t>
            </a:r>
          </a:p>
          <a:p>
            <a:pPr rtl="0"/>
            <a:r>
              <a:rPr lang="en-US" sz="1550" dirty="0">
                <a:effectLst/>
                <a:latin typeface="Franklin Gothic Book" panose="020B0503020102020204" pitchFamily="34" charset="0"/>
              </a:rPr>
              <a:t>- Used graphs, pie charts, and trend lines to represent the data visually.</a:t>
            </a:r>
            <a:endParaRPr lang="en-US" sz="1550" dirty="0">
              <a:latin typeface="Franklin Gothic Book" panose="020B0503020102020204" pitchFamily="34" charset="0"/>
            </a:endParaRPr>
          </a:p>
          <a:p>
            <a:pPr rtl="0"/>
            <a:r>
              <a:rPr lang="en-US" sz="1550" dirty="0">
                <a:effectLst/>
                <a:latin typeface="Franklin Gothic Book" panose="020B0503020102020204" pitchFamily="34" charset="0"/>
              </a:rPr>
              <a:t>- Simplified the interpretation of performance trends.</a:t>
            </a:r>
            <a:endParaRPr lang="en-US" sz="1550" dirty="0">
              <a:latin typeface="Franklin Gothic Book" panose="020B0503020102020204" pitchFamily="34" charset="0"/>
            </a:endParaRPr>
          </a:p>
          <a:p>
            <a:pPr rtl="0"/>
            <a:endParaRPr lang="en-US" dirty="0"/>
          </a:p>
        </p:txBody>
      </p:sp>
      <p:pic>
        <p:nvPicPr>
          <p:cNvPr id="12" name="Picture 11">
            <a:extLst>
              <a:ext uri="{FF2B5EF4-FFF2-40B4-BE49-F238E27FC236}">
                <a16:creationId xmlns:a16="http://schemas.microsoft.com/office/drawing/2014/main" id="{123DC3AD-7BC1-6755-D657-AE9003376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318" y="4778013"/>
            <a:ext cx="2072731" cy="2072731"/>
          </a:xfrm>
          <a:prstGeom prst="rect">
            <a:avLst/>
          </a:prstGeom>
        </p:spPr>
      </p:pic>
    </p:spTree>
    <p:extLst>
      <p:ext uri="{BB962C8B-B14F-4D97-AF65-F5344CB8AC3E}">
        <p14:creationId xmlns:p14="http://schemas.microsoft.com/office/powerpoint/2010/main" val="383990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2608704-9A3D-807D-7F76-023F6630F853}"/>
              </a:ext>
            </a:extLst>
          </p:cNvPr>
          <p:cNvSpPr/>
          <p:nvPr/>
        </p:nvSpPr>
        <p:spPr>
          <a:xfrm>
            <a:off x="4257675" y="48334"/>
            <a:ext cx="3309257" cy="7789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5" name="Rectangle: Rounded Corners 4">
            <a:extLst>
              <a:ext uri="{FF2B5EF4-FFF2-40B4-BE49-F238E27FC236}">
                <a16:creationId xmlns:a16="http://schemas.microsoft.com/office/drawing/2014/main" id="{44CE6190-074A-B009-9CF4-82F725E50D18}"/>
              </a:ext>
            </a:extLst>
          </p:cNvPr>
          <p:cNvSpPr/>
          <p:nvPr/>
        </p:nvSpPr>
        <p:spPr>
          <a:xfrm>
            <a:off x="4601029" y="48334"/>
            <a:ext cx="2409371" cy="7694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2" name="TextBox 251">
            <a:extLst>
              <a:ext uri="{FF2B5EF4-FFF2-40B4-BE49-F238E27FC236}">
                <a16:creationId xmlns:a16="http://schemas.microsoft.com/office/drawing/2014/main" id="{46D23A22-0C7D-8808-5508-BBA21DEF10DB}"/>
              </a:ext>
            </a:extLst>
          </p:cNvPr>
          <p:cNvSpPr txBox="1"/>
          <p:nvPr/>
        </p:nvSpPr>
        <p:spPr>
          <a:xfrm>
            <a:off x="4436836" y="48334"/>
            <a:ext cx="2733221"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IN" sz="4400" dirty="0">
                <a:solidFill>
                  <a:schemeClr val="tx1"/>
                </a:solidFill>
                <a:latin typeface="Franklin Gothic Demi Cond" panose="020B0706030402020204" pitchFamily="34" charset="0"/>
              </a:rPr>
              <a:t>RESULTS</a:t>
            </a:r>
          </a:p>
        </p:txBody>
      </p:sp>
      <p:pic>
        <p:nvPicPr>
          <p:cNvPr id="10" name="Picture 9">
            <a:extLst>
              <a:ext uri="{FF2B5EF4-FFF2-40B4-BE49-F238E27FC236}">
                <a16:creationId xmlns:a16="http://schemas.microsoft.com/office/drawing/2014/main" id="{3B23AAD8-E419-1A58-7A44-AFED2ECFFBBA}"/>
              </a:ext>
            </a:extLst>
          </p:cNvPr>
          <p:cNvPicPr>
            <a:picLocks noChangeAspect="1"/>
          </p:cNvPicPr>
          <p:nvPr/>
        </p:nvPicPr>
        <p:blipFill>
          <a:blip r:embed="rId2"/>
          <a:stretch>
            <a:fillRect/>
          </a:stretch>
        </p:blipFill>
        <p:spPr>
          <a:xfrm>
            <a:off x="2772229" y="1146629"/>
            <a:ext cx="6342742" cy="4020457"/>
          </a:xfrm>
          <a:prstGeom prst="rect">
            <a:avLst/>
          </a:prstGeom>
          <a:ln w="38100">
            <a:solidFill>
              <a:schemeClr val="tx1"/>
            </a:solidFill>
          </a:ln>
          <a:effectLst>
            <a:outerShdw blurRad="76200" dist="12700" dir="8100000" sy="-23000" kx="800400" algn="br" rotWithShape="0">
              <a:prstClr val="black">
                <a:alpha val="20000"/>
              </a:prstClr>
            </a:outerShdw>
          </a:effectLst>
        </p:spPr>
      </p:pic>
      <p:pic>
        <p:nvPicPr>
          <p:cNvPr id="12" name="Picture 11">
            <a:extLst>
              <a:ext uri="{FF2B5EF4-FFF2-40B4-BE49-F238E27FC236}">
                <a16:creationId xmlns:a16="http://schemas.microsoft.com/office/drawing/2014/main" id="{C917A4D9-0E0C-4C8A-8EFA-47E8E3CB9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8252" y="159606"/>
            <a:ext cx="2760238" cy="2452965"/>
          </a:xfrm>
          <a:prstGeom prst="rect">
            <a:avLst/>
          </a:prstGeom>
        </p:spPr>
      </p:pic>
    </p:spTree>
    <p:extLst>
      <p:ext uri="{BB962C8B-B14F-4D97-AF65-F5344CB8AC3E}">
        <p14:creationId xmlns:p14="http://schemas.microsoft.com/office/powerpoint/2010/main" val="344516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35120"/>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2" name="Rectangle: Rounded Corners 1">
            <a:extLst>
              <a:ext uri="{FF2B5EF4-FFF2-40B4-BE49-F238E27FC236}">
                <a16:creationId xmlns:a16="http://schemas.microsoft.com/office/drawing/2014/main" id="{50BFF517-04D9-F3EE-C064-643465A04F19}"/>
              </a:ext>
            </a:extLst>
          </p:cNvPr>
          <p:cNvSpPr/>
          <p:nvPr/>
        </p:nvSpPr>
        <p:spPr>
          <a:xfrm>
            <a:off x="4102109" y="204123"/>
            <a:ext cx="3256633" cy="76944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252" name="TextBox 251">
            <a:extLst>
              <a:ext uri="{FF2B5EF4-FFF2-40B4-BE49-F238E27FC236}">
                <a16:creationId xmlns:a16="http://schemas.microsoft.com/office/drawing/2014/main" id="{46D23A22-0C7D-8808-5508-BBA21DEF10DB}"/>
              </a:ext>
            </a:extLst>
          </p:cNvPr>
          <p:cNvSpPr txBox="1"/>
          <p:nvPr/>
        </p:nvSpPr>
        <p:spPr>
          <a:xfrm>
            <a:off x="3819528" y="170366"/>
            <a:ext cx="3821793" cy="769441"/>
          </a:xfrm>
          <a:prstGeom prst="rect">
            <a:avLst/>
          </a:prstGeom>
          <a:noFill/>
        </p:spPr>
        <p:txBody>
          <a:bodyPr wrap="square" rtlCol="0">
            <a:spAutoFit/>
          </a:bodyPr>
          <a:lstStyle/>
          <a:p>
            <a:pPr algn="ctr"/>
            <a:r>
              <a:rPr lang="en-IN" sz="4400" dirty="0">
                <a:latin typeface="Franklin Gothic Demi Cond" panose="020B0706030402020204" pitchFamily="34" charset="0"/>
              </a:rPr>
              <a:t>CONCLUSION</a:t>
            </a:r>
          </a:p>
        </p:txBody>
      </p:sp>
      <p:sp>
        <p:nvSpPr>
          <p:cNvPr id="3" name="Rectangle: Diagonal Corners Rounded 2">
            <a:extLst>
              <a:ext uri="{FF2B5EF4-FFF2-40B4-BE49-F238E27FC236}">
                <a16:creationId xmlns:a16="http://schemas.microsoft.com/office/drawing/2014/main" id="{8B067E2A-C193-9CD6-1D38-A55C173000F3}"/>
              </a:ext>
            </a:extLst>
          </p:cNvPr>
          <p:cNvSpPr/>
          <p:nvPr/>
        </p:nvSpPr>
        <p:spPr>
          <a:xfrm>
            <a:off x="2183719" y="1349829"/>
            <a:ext cx="7381195" cy="369125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3353745-4EFE-CC07-92AF-9FA9D3C622A5}"/>
              </a:ext>
            </a:extLst>
          </p:cNvPr>
          <p:cNvSpPr txBox="1"/>
          <p:nvPr/>
        </p:nvSpPr>
        <p:spPr>
          <a:xfrm>
            <a:off x="2206171" y="1494971"/>
            <a:ext cx="7257143" cy="3416320"/>
          </a:xfrm>
          <a:prstGeom prst="rect">
            <a:avLst/>
          </a:prstGeom>
          <a:noFill/>
        </p:spPr>
        <p:txBody>
          <a:bodyPr wrap="square" rtlCol="0">
            <a:spAutoFit/>
          </a:bodyPr>
          <a:lstStyle/>
          <a:p>
            <a:pPr algn="ctr"/>
            <a:r>
              <a:rPr lang="en-US" dirty="0">
                <a:latin typeface="Comic Sans MS" panose="030F0702030302020204" pitchFamily="66" charset="0"/>
              </a:rPr>
              <a:t>This project effectively employed Excel to analyze employee performance, ensuring accurate data handling through techniques like conditional formatting, filtering, and data cleaning. By gathering relevant features and summarizing data with pivot tables, it provided a clear view of performance trends. Formulas were used to categorize employees into different performance levels, helping to identify both high achievers and areas needing improvement. Visualizations, such as graphs and charts, made it easier to understand and communicate these insights, facilitating informed decision-making. Overall, the project showcased the effectiveness of data analysis and visualization in enhancing employee performance evaluation.</a:t>
            </a:r>
            <a:endParaRPr lang="en-IN" dirty="0">
              <a:latin typeface="Comic Sans MS" panose="030F0702030302020204" pitchFamily="66" charset="0"/>
            </a:endParaRPr>
          </a:p>
        </p:txBody>
      </p:sp>
      <p:pic>
        <p:nvPicPr>
          <p:cNvPr id="10" name="Picture 9">
            <a:extLst>
              <a:ext uri="{FF2B5EF4-FFF2-40B4-BE49-F238E27FC236}">
                <a16:creationId xmlns:a16="http://schemas.microsoft.com/office/drawing/2014/main" id="{F5E66324-6C92-A82A-7692-F8D2AE545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522" y="2639185"/>
            <a:ext cx="3399276" cy="4220955"/>
          </a:xfrm>
          <a:prstGeom prst="rect">
            <a:avLst/>
          </a:prstGeom>
        </p:spPr>
      </p:pic>
    </p:spTree>
    <p:extLst>
      <p:ext uri="{BB962C8B-B14F-4D97-AF65-F5344CB8AC3E}">
        <p14:creationId xmlns:p14="http://schemas.microsoft.com/office/powerpoint/2010/main" val="63397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Box 251">
            <a:extLst>
              <a:ext uri="{FF2B5EF4-FFF2-40B4-BE49-F238E27FC236}">
                <a16:creationId xmlns:a16="http://schemas.microsoft.com/office/drawing/2014/main" id="{46D23A22-0C7D-8808-5508-BBA21DEF10DB}"/>
              </a:ext>
            </a:extLst>
          </p:cNvPr>
          <p:cNvSpPr txBox="1"/>
          <p:nvPr/>
        </p:nvSpPr>
        <p:spPr>
          <a:xfrm>
            <a:off x="2801257" y="2216397"/>
            <a:ext cx="6705600" cy="144655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IN" sz="8800" dirty="0">
                <a:latin typeface="Franklin Gothic Demi Cond" panose="020B0706030402020204" pitchFamily="34" charset="0"/>
              </a:rPr>
              <a:t>THANK YOU !...</a:t>
            </a:r>
          </a:p>
        </p:txBody>
      </p:sp>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pic>
        <p:nvPicPr>
          <p:cNvPr id="7" name="Picture 6">
            <a:extLst>
              <a:ext uri="{FF2B5EF4-FFF2-40B4-BE49-F238E27FC236}">
                <a16:creationId xmlns:a16="http://schemas.microsoft.com/office/drawing/2014/main" id="{714FA578-45B0-A4E5-D7D1-FBA921177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471487"/>
            <a:ext cx="11249025" cy="5915025"/>
          </a:xfrm>
          <a:prstGeom prst="rect">
            <a:avLst/>
          </a:prstGeom>
        </p:spPr>
      </p:pic>
    </p:spTree>
    <p:extLst>
      <p:ext uri="{BB962C8B-B14F-4D97-AF65-F5344CB8AC3E}">
        <p14:creationId xmlns:p14="http://schemas.microsoft.com/office/powerpoint/2010/main" val="265272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sp>
        <p:nvSpPr>
          <p:cNvPr id="3" name="Rectangle: Diagonal Corners Rounded 2">
            <a:extLst>
              <a:ext uri="{FF2B5EF4-FFF2-40B4-BE49-F238E27FC236}">
                <a16:creationId xmlns:a16="http://schemas.microsoft.com/office/drawing/2014/main" id="{6F71BFB8-5694-8944-676B-DC7F73402AC7}"/>
              </a:ext>
            </a:extLst>
          </p:cNvPr>
          <p:cNvSpPr/>
          <p:nvPr/>
        </p:nvSpPr>
        <p:spPr>
          <a:xfrm>
            <a:off x="620558" y="891669"/>
            <a:ext cx="3006395" cy="555021"/>
          </a:xfrm>
          <a:prstGeom prst="round2Diag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E8FA6F6-7AA2-4BF3-8FF3-F5EE031C3D52}"/>
              </a:ext>
            </a:extLst>
          </p:cNvPr>
          <p:cNvSpPr txBox="1"/>
          <p:nvPr/>
        </p:nvSpPr>
        <p:spPr>
          <a:xfrm>
            <a:off x="769258" y="891669"/>
            <a:ext cx="2712552" cy="523220"/>
          </a:xfrm>
          <a:prstGeom prst="rect">
            <a:avLst/>
          </a:prstGeom>
          <a:noFill/>
        </p:spPr>
        <p:txBody>
          <a:bodyPr wrap="square">
            <a:spAutoFit/>
          </a:bodyPr>
          <a:lstStyle/>
          <a:p>
            <a:pPr algn="ctr"/>
            <a:r>
              <a:rPr lang="en-IN" sz="2800" b="1" dirty="0">
                <a:latin typeface="Berlin Sans FB Demi" panose="020E0802020502020306" pitchFamily="34" charset="0"/>
              </a:rPr>
              <a:t>PROJECT TITLE</a:t>
            </a:r>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252" name="TextBox 251">
            <a:extLst>
              <a:ext uri="{FF2B5EF4-FFF2-40B4-BE49-F238E27FC236}">
                <a16:creationId xmlns:a16="http://schemas.microsoft.com/office/drawing/2014/main" id="{46D23A22-0C7D-8808-5508-BBA21DEF10DB}"/>
              </a:ext>
            </a:extLst>
          </p:cNvPr>
          <p:cNvSpPr txBox="1"/>
          <p:nvPr/>
        </p:nvSpPr>
        <p:spPr>
          <a:xfrm>
            <a:off x="2247050" y="2423279"/>
            <a:ext cx="7287259" cy="1446550"/>
          </a:xfrm>
          <a:prstGeom prst="rect">
            <a:avLst/>
          </a:prstGeom>
          <a:noFill/>
        </p:spPr>
        <p:txBody>
          <a:bodyPr wrap="square" rtlCol="0">
            <a:spAutoFit/>
          </a:bodyPr>
          <a:lstStyle/>
          <a:p>
            <a:pPr algn="ctr"/>
            <a:r>
              <a:rPr lang="en-IN" sz="4400" dirty="0">
                <a:latin typeface="Franklin Gothic Demi Cond" panose="020B0706030402020204" pitchFamily="34" charset="0"/>
              </a:rPr>
              <a:t>EMPLOYEE PERFORMANCE USING EXCEL</a:t>
            </a:r>
          </a:p>
        </p:txBody>
      </p:sp>
      <p:pic>
        <p:nvPicPr>
          <p:cNvPr id="255" name="Picture 254">
            <a:extLst>
              <a:ext uri="{FF2B5EF4-FFF2-40B4-BE49-F238E27FC236}">
                <a16:creationId xmlns:a16="http://schemas.microsoft.com/office/drawing/2014/main" id="{11935352-D5FF-AB1B-DD2B-489D4D0DD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903" y="2206171"/>
            <a:ext cx="5720325" cy="5720325"/>
          </a:xfrm>
          <a:prstGeom prst="rect">
            <a:avLst/>
          </a:prstGeom>
          <a:ln>
            <a:noFill/>
          </a:ln>
          <a:effectLst>
            <a:outerShdw blurRad="292100" dist="139700" dir="2700000" algn="tl" rotWithShape="0">
              <a:srgbClr val="333333">
                <a:alpha val="65000"/>
              </a:srgbClr>
            </a:outerShdw>
          </a:effectLst>
        </p:spPr>
      </p:pic>
      <p:pic>
        <p:nvPicPr>
          <p:cNvPr id="257" name="Graphic 256" descr="Pie chart">
            <a:extLst>
              <a:ext uri="{FF2B5EF4-FFF2-40B4-BE49-F238E27FC236}">
                <a16:creationId xmlns:a16="http://schemas.microsoft.com/office/drawing/2014/main" id="{E521ED4C-0F40-FECE-E62A-C43E892429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441" y="4602469"/>
            <a:ext cx="1357102" cy="1357102"/>
          </a:xfrm>
          <a:prstGeom prst="rect">
            <a:avLst/>
          </a:prstGeom>
        </p:spPr>
      </p:pic>
      <p:pic>
        <p:nvPicPr>
          <p:cNvPr id="259" name="Graphic 258" descr="Magnifying glass">
            <a:extLst>
              <a:ext uri="{FF2B5EF4-FFF2-40B4-BE49-F238E27FC236}">
                <a16:creationId xmlns:a16="http://schemas.microsoft.com/office/drawing/2014/main" id="{61F75BE9-403C-020A-163C-6CB587641D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0153" y="4281714"/>
            <a:ext cx="2348604" cy="2515747"/>
          </a:xfrm>
          <a:prstGeom prst="rect">
            <a:avLst/>
          </a:prstGeom>
        </p:spPr>
      </p:pic>
    </p:spTree>
    <p:extLst>
      <p:ext uri="{BB962C8B-B14F-4D97-AF65-F5344CB8AC3E}">
        <p14:creationId xmlns:p14="http://schemas.microsoft.com/office/powerpoint/2010/main" val="135054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52"/>
                                        </p:tgtEl>
                                        <p:attrNameLst>
                                          <p:attrName>style.visibility</p:attrName>
                                        </p:attrNameLst>
                                      </p:cBhvr>
                                      <p:to>
                                        <p:strVal val="visible"/>
                                      </p:to>
                                    </p:set>
                                    <p:animEffect transition="in" filter="wheel(1)">
                                      <p:cBhvr>
                                        <p:cTn id="17" dur="2000"/>
                                        <p:tgtEl>
                                          <p:spTgt spid="252"/>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255"/>
                                        </p:tgtEl>
                                      </p:cBhvr>
                                    </p:animEffect>
                                    <p:animScale>
                                      <p:cBhvr>
                                        <p:cTn id="22" dur="250" autoRev="1" fill="hold"/>
                                        <p:tgtEl>
                                          <p:spTgt spid="25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257"/>
                                        </p:tgtEl>
                                        <p:attrNameLst>
                                          <p:attrName>style.visibility</p:attrName>
                                        </p:attrNameLst>
                                      </p:cBhvr>
                                      <p:to>
                                        <p:strVal val="visible"/>
                                      </p:to>
                                    </p:set>
                                    <p:animEffect transition="in" filter="fade">
                                      <p:cBhvr>
                                        <p:cTn id="27" dur="2000"/>
                                        <p:tgtEl>
                                          <p:spTgt spid="257"/>
                                        </p:tgtEl>
                                      </p:cBhvr>
                                    </p:animEffect>
                                    <p:anim calcmode="lin" valueType="num">
                                      <p:cBhvr>
                                        <p:cTn id="28" dur="2000" fill="hold"/>
                                        <p:tgtEl>
                                          <p:spTgt spid="257"/>
                                        </p:tgtEl>
                                        <p:attrNameLst>
                                          <p:attrName>ppt_w</p:attrName>
                                        </p:attrNameLst>
                                      </p:cBhvr>
                                      <p:tavLst>
                                        <p:tav tm="0" fmla="#ppt_w*sin(2.5*pi*$)">
                                          <p:val>
                                            <p:fltVal val="0"/>
                                          </p:val>
                                        </p:tav>
                                        <p:tav tm="100000">
                                          <p:val>
                                            <p:fltVal val="1"/>
                                          </p:val>
                                        </p:tav>
                                      </p:tavLst>
                                    </p:anim>
                                    <p:anim calcmode="lin" valueType="num">
                                      <p:cBhvr>
                                        <p:cTn id="29" dur="2000" fill="hold"/>
                                        <p:tgtEl>
                                          <p:spTgt spid="25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259"/>
                                        </p:tgtEl>
                                        <p:attrNameLst>
                                          <p:attrName>style.visibility</p:attrName>
                                        </p:attrNameLst>
                                      </p:cBhvr>
                                      <p:to>
                                        <p:strVal val="visible"/>
                                      </p:to>
                                    </p:set>
                                    <p:animEffect transition="in" filter="fade">
                                      <p:cBhvr>
                                        <p:cTn id="34" dur="2000"/>
                                        <p:tgtEl>
                                          <p:spTgt spid="259"/>
                                        </p:tgtEl>
                                      </p:cBhvr>
                                    </p:animEffect>
                                    <p:anim calcmode="lin" valueType="num">
                                      <p:cBhvr>
                                        <p:cTn id="35" dur="2000" fill="hold"/>
                                        <p:tgtEl>
                                          <p:spTgt spid="259"/>
                                        </p:tgtEl>
                                        <p:attrNameLst>
                                          <p:attrName>ppt_w</p:attrName>
                                        </p:attrNameLst>
                                      </p:cBhvr>
                                      <p:tavLst>
                                        <p:tav tm="0" fmla="#ppt_w*sin(2.5*pi*$)">
                                          <p:val>
                                            <p:fltVal val="0"/>
                                          </p:val>
                                        </p:tav>
                                        <p:tav tm="100000">
                                          <p:val>
                                            <p:fltVal val="1"/>
                                          </p:val>
                                        </p:tav>
                                      </p:tavLst>
                                    </p:anim>
                                    <p:anim calcmode="lin" valueType="num">
                                      <p:cBhvr>
                                        <p:cTn id="36" dur="2000" fill="hold"/>
                                        <p:tgtEl>
                                          <p:spTgt spid="2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2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252" name="TextBox 251">
            <a:extLst>
              <a:ext uri="{FF2B5EF4-FFF2-40B4-BE49-F238E27FC236}">
                <a16:creationId xmlns:a16="http://schemas.microsoft.com/office/drawing/2014/main" id="{46D23A22-0C7D-8808-5508-BBA21DEF10DB}"/>
              </a:ext>
            </a:extLst>
          </p:cNvPr>
          <p:cNvSpPr txBox="1"/>
          <p:nvPr/>
        </p:nvSpPr>
        <p:spPr>
          <a:xfrm>
            <a:off x="-19051" y="449336"/>
            <a:ext cx="2658779" cy="769441"/>
          </a:xfrm>
          <a:prstGeom prst="rect">
            <a:avLst/>
          </a:prstGeom>
          <a:noFill/>
        </p:spPr>
        <p:txBody>
          <a:bodyPr wrap="square" rtlCol="0">
            <a:spAutoFit/>
          </a:bodyPr>
          <a:lstStyle/>
          <a:p>
            <a:pPr algn="ctr"/>
            <a:r>
              <a:rPr lang="en-IN" sz="4400" dirty="0">
                <a:latin typeface="Franklin Gothic Demi Cond" panose="020B0706030402020204" pitchFamily="34" charset="0"/>
              </a:rPr>
              <a:t>AGENDA</a:t>
            </a:r>
          </a:p>
        </p:txBody>
      </p:sp>
      <p:pic>
        <p:nvPicPr>
          <p:cNvPr id="7" name="Picture 6">
            <a:extLst>
              <a:ext uri="{FF2B5EF4-FFF2-40B4-BE49-F238E27FC236}">
                <a16:creationId xmlns:a16="http://schemas.microsoft.com/office/drawing/2014/main" id="{F6CB692C-5BFE-96C2-9F17-195C56180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55595">
            <a:off x="9604012" y="3586146"/>
            <a:ext cx="2602865" cy="3230825"/>
          </a:xfrm>
          <a:prstGeom prst="rect">
            <a:avLst/>
          </a:prstGeom>
        </p:spPr>
      </p:pic>
      <p:sp>
        <p:nvSpPr>
          <p:cNvPr id="13" name="Rectangle: Rounded Corners 12">
            <a:extLst>
              <a:ext uri="{FF2B5EF4-FFF2-40B4-BE49-F238E27FC236}">
                <a16:creationId xmlns:a16="http://schemas.microsoft.com/office/drawing/2014/main" id="{A6ED5BCA-C207-737C-AC70-5B4ED44E3481}"/>
              </a:ext>
            </a:extLst>
          </p:cNvPr>
          <p:cNvSpPr/>
          <p:nvPr/>
        </p:nvSpPr>
        <p:spPr>
          <a:xfrm>
            <a:off x="3048002" y="1218776"/>
            <a:ext cx="5687726" cy="404990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A796945-8359-5266-E1B2-9A71607283CD}"/>
              </a:ext>
            </a:extLst>
          </p:cNvPr>
          <p:cNvSpPr txBox="1"/>
          <p:nvPr/>
        </p:nvSpPr>
        <p:spPr>
          <a:xfrm>
            <a:off x="3562320" y="1477559"/>
            <a:ext cx="4816077" cy="35394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l">
              <a:buFont typeface="+mj-lt"/>
              <a:buAutoNum type="arabicPeriod"/>
            </a:pPr>
            <a:r>
              <a:rPr lang="en-US" sz="2800" b="0" i="0" dirty="0">
                <a:solidFill>
                  <a:srgbClr val="0D0D0D"/>
                </a:solidFill>
                <a:effectLst/>
                <a:latin typeface="Franklin Gothic Demi Cond" panose="020B0706030402020204" pitchFamily="34"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Franklin Gothic Demi Cond" panose="020B0706030402020204" pitchFamily="34"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Franklin Gothic Demi Cond" panose="020B0706030402020204" pitchFamily="34"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Franklin Gothic Demi Cond" panose="020B0706030402020204" pitchFamily="34"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Franklin Gothic Demi Cond" panose="020B0706030402020204" pitchFamily="34" charset="0"/>
                <a:cs typeface="Times New Roman" panose="02020603050405020304" pitchFamily="18" charset="0"/>
              </a:rPr>
              <a:t> Dataset Description</a:t>
            </a:r>
            <a:endParaRPr lang="en-US" sz="2800" b="0" i="0" dirty="0">
              <a:solidFill>
                <a:srgbClr val="0D0D0D"/>
              </a:solidFill>
              <a:effectLst/>
              <a:latin typeface="Franklin Gothic Demi Cond" panose="020B070603040202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Franklin Gothic Demi Cond" panose="020B0706030402020204" pitchFamily="34"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Franklin Gothic Demi Cond" panose="020B0706030402020204" pitchFamily="34" charset="0"/>
                <a:cs typeface="Times New Roman" panose="02020603050405020304" pitchFamily="18" charset="0"/>
              </a:rPr>
              <a:t> Results and </a:t>
            </a:r>
            <a:r>
              <a:rPr lang="en-US" sz="2800" dirty="0">
                <a:solidFill>
                  <a:srgbClr val="0D0D0D"/>
                </a:solidFill>
                <a:latin typeface="Franklin Gothic Demi Cond" panose="020B0706030402020204" pitchFamily="34" charset="0"/>
                <a:cs typeface="Times New Roman" panose="02020603050405020304" pitchFamily="18" charset="0"/>
              </a:rPr>
              <a:t>Discussion</a:t>
            </a:r>
            <a:endParaRPr lang="en-US" sz="2800" b="0" i="0" dirty="0">
              <a:solidFill>
                <a:srgbClr val="0D0D0D"/>
              </a:solidFill>
              <a:effectLst/>
              <a:latin typeface="Franklin Gothic Demi Cond" panose="020B070603040202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Franklin Gothic Demi Cond" panose="020B0706030402020204" pitchFamily="34" charset="0"/>
                <a:cs typeface="Times New Roman" panose="02020603050405020304" pitchFamily="18" charset="0"/>
              </a:rPr>
              <a:t> Conclusion</a:t>
            </a:r>
          </a:p>
        </p:txBody>
      </p:sp>
    </p:spTree>
    <p:extLst>
      <p:ext uri="{BB962C8B-B14F-4D97-AF65-F5344CB8AC3E}">
        <p14:creationId xmlns:p14="http://schemas.microsoft.com/office/powerpoint/2010/main" val="391168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13"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0" y="4679606"/>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10" name="Rectangle: Rounded Corners 9">
            <a:extLst>
              <a:ext uri="{FF2B5EF4-FFF2-40B4-BE49-F238E27FC236}">
                <a16:creationId xmlns:a16="http://schemas.microsoft.com/office/drawing/2014/main" id="{66CC0E9C-D96A-A98C-F321-121CAD964860}"/>
              </a:ext>
            </a:extLst>
          </p:cNvPr>
          <p:cNvSpPr/>
          <p:nvPr/>
        </p:nvSpPr>
        <p:spPr>
          <a:xfrm>
            <a:off x="3164114" y="48334"/>
            <a:ext cx="5646057" cy="6714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2" name="TextBox 251">
            <a:extLst>
              <a:ext uri="{FF2B5EF4-FFF2-40B4-BE49-F238E27FC236}">
                <a16:creationId xmlns:a16="http://schemas.microsoft.com/office/drawing/2014/main" id="{46D23A22-0C7D-8808-5508-BBA21DEF10DB}"/>
              </a:ext>
            </a:extLst>
          </p:cNvPr>
          <p:cNvSpPr txBox="1"/>
          <p:nvPr/>
        </p:nvSpPr>
        <p:spPr>
          <a:xfrm>
            <a:off x="3336016" y="-12182"/>
            <a:ext cx="5302251" cy="769441"/>
          </a:xfrm>
          <a:prstGeom prst="rect">
            <a:avLst/>
          </a:prstGeom>
          <a:noFill/>
        </p:spPr>
        <p:txBody>
          <a:bodyPr wrap="square" rtlCol="0">
            <a:spAutoFit/>
          </a:bodyPr>
          <a:lstStyle/>
          <a:p>
            <a:pPr algn="ctr"/>
            <a:r>
              <a:rPr lang="en-IN" sz="4400" dirty="0">
                <a:latin typeface="Franklin Gothic Demi Cond" panose="020B0706030402020204" pitchFamily="34" charset="0"/>
              </a:rPr>
              <a:t>PROBLEM STATEMENT</a:t>
            </a:r>
          </a:p>
        </p:txBody>
      </p:sp>
      <p:sp>
        <p:nvSpPr>
          <p:cNvPr id="14" name="Rectangle: Diagonal Corners Rounded 13">
            <a:extLst>
              <a:ext uri="{FF2B5EF4-FFF2-40B4-BE49-F238E27FC236}">
                <a16:creationId xmlns:a16="http://schemas.microsoft.com/office/drawing/2014/main" id="{A5CEB5C9-95A5-56BB-5CFD-6B6215B92A9C}"/>
              </a:ext>
            </a:extLst>
          </p:cNvPr>
          <p:cNvSpPr/>
          <p:nvPr/>
        </p:nvSpPr>
        <p:spPr>
          <a:xfrm>
            <a:off x="914400" y="1419686"/>
            <a:ext cx="9579429" cy="4153247"/>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21B2738-274A-2021-30AF-CFA4E188B727}"/>
              </a:ext>
            </a:extLst>
          </p:cNvPr>
          <p:cNvSpPr txBox="1"/>
          <p:nvPr/>
        </p:nvSpPr>
        <p:spPr>
          <a:xfrm>
            <a:off x="1190171" y="1546739"/>
            <a:ext cx="9332686" cy="4093428"/>
          </a:xfrm>
          <a:prstGeom prst="rect">
            <a:avLst/>
          </a:prstGeom>
          <a:noFill/>
        </p:spPr>
        <p:txBody>
          <a:bodyPr wrap="square" rtlCol="0">
            <a:spAutoFit/>
          </a:bodyPr>
          <a:lstStyle/>
          <a:p>
            <a:pPr marL="342900" indent="-342900">
              <a:buFont typeface="+mj-lt"/>
              <a:buAutoNum type="arabicPeriod"/>
            </a:pPr>
            <a:r>
              <a:rPr lang="en-US" sz="2000" dirty="0">
                <a:latin typeface="Franklin Gothic Demi Cond" panose="020B0706030402020204" pitchFamily="34" charset="0"/>
              </a:rPr>
              <a:t>This project focuses on analyzing employee growth through a structured performance measurement framework. The goal is to objectively assess contributions, identify areas for improvement, and recognize high performers to ensure alignment with the company’s strategic goals.</a:t>
            </a:r>
          </a:p>
          <a:p>
            <a:pPr marL="342900" indent="-342900">
              <a:buFont typeface="+mj-lt"/>
              <a:buAutoNum type="arabicPeriod"/>
            </a:pPr>
            <a:endParaRPr lang="en-US" sz="2000" dirty="0">
              <a:latin typeface="Franklin Gothic Demi Cond" panose="020B0706030402020204" pitchFamily="34" charset="0"/>
            </a:endParaRPr>
          </a:p>
          <a:p>
            <a:pPr marL="342900" indent="-342900">
              <a:buFont typeface="+mj-lt"/>
              <a:buAutoNum type="arabicPeriod"/>
            </a:pPr>
            <a:r>
              <a:rPr lang="en-US" sz="2000" dirty="0">
                <a:latin typeface="Franklin Gothic Demi Cond" panose="020B0706030402020204" pitchFamily="34" charset="0"/>
              </a:rPr>
              <a:t>The framework provides actionable insights to enhance productivity, helping managers guide individual efforts toward overall organizational success. By combining constructive feedback with positive reinforcement, it fosters a culture of fairness, accountability, and continuous improvement.</a:t>
            </a:r>
          </a:p>
          <a:p>
            <a:pPr marL="342900" indent="-342900">
              <a:buFont typeface="+mj-lt"/>
              <a:buAutoNum type="arabicPeriod"/>
            </a:pPr>
            <a:endParaRPr lang="en-US" sz="2000" dirty="0">
              <a:latin typeface="Franklin Gothic Demi Cond" panose="020B0706030402020204" pitchFamily="34" charset="0"/>
            </a:endParaRPr>
          </a:p>
          <a:p>
            <a:pPr marL="342900" indent="-342900">
              <a:buFont typeface="+mj-lt"/>
              <a:buAutoNum type="arabicPeriod"/>
            </a:pPr>
            <a:r>
              <a:rPr lang="en-US" sz="2000" dirty="0">
                <a:latin typeface="Franklin Gothic Demi Cond" panose="020B0706030402020204" pitchFamily="34" charset="0"/>
              </a:rPr>
              <a:t>Ultimately, this project aims to optimize employee performance, driving better decision-making and supporting long-term growth within the organization. </a:t>
            </a:r>
          </a:p>
          <a:p>
            <a:pPr marL="342900" indent="-342900">
              <a:buFont typeface="+mj-lt"/>
              <a:buAutoNum type="arabicPeriod"/>
            </a:pPr>
            <a:endParaRPr lang="en-IN" sz="2000" dirty="0">
              <a:latin typeface="Franklin Gothic Demi Cond" panose="020B0706030402020204" pitchFamily="34" charset="0"/>
            </a:endParaRPr>
          </a:p>
        </p:txBody>
      </p:sp>
      <p:pic>
        <p:nvPicPr>
          <p:cNvPr id="16" name="Picture 15">
            <a:extLst>
              <a:ext uri="{FF2B5EF4-FFF2-40B4-BE49-F238E27FC236}">
                <a16:creationId xmlns:a16="http://schemas.microsoft.com/office/drawing/2014/main" id="{B76C2D2B-29C9-86E1-725B-DBAB04967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5809" y="4489544"/>
            <a:ext cx="1536358" cy="2397923"/>
          </a:xfrm>
          <a:prstGeom prst="rect">
            <a:avLst/>
          </a:prstGeom>
        </p:spPr>
      </p:pic>
    </p:spTree>
    <p:extLst>
      <p:ext uri="{BB962C8B-B14F-4D97-AF65-F5344CB8AC3E}">
        <p14:creationId xmlns:p14="http://schemas.microsoft.com/office/powerpoint/2010/main" val="342539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2" name="Rectangle: Rounded Corners 1">
            <a:extLst>
              <a:ext uri="{FF2B5EF4-FFF2-40B4-BE49-F238E27FC236}">
                <a16:creationId xmlns:a16="http://schemas.microsoft.com/office/drawing/2014/main" id="{78F4AA76-2399-988F-2C1E-2EAD263D946B}"/>
              </a:ext>
            </a:extLst>
          </p:cNvPr>
          <p:cNvSpPr/>
          <p:nvPr/>
        </p:nvSpPr>
        <p:spPr>
          <a:xfrm>
            <a:off x="3483429" y="48333"/>
            <a:ext cx="4852308" cy="7211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2" name="TextBox 251">
            <a:extLst>
              <a:ext uri="{FF2B5EF4-FFF2-40B4-BE49-F238E27FC236}">
                <a16:creationId xmlns:a16="http://schemas.microsoft.com/office/drawing/2014/main" id="{46D23A22-0C7D-8808-5508-BBA21DEF10DB}"/>
              </a:ext>
            </a:extLst>
          </p:cNvPr>
          <p:cNvSpPr txBox="1"/>
          <p:nvPr/>
        </p:nvSpPr>
        <p:spPr>
          <a:xfrm>
            <a:off x="3222172" y="0"/>
            <a:ext cx="5302251" cy="769441"/>
          </a:xfrm>
          <a:prstGeom prst="rect">
            <a:avLst/>
          </a:prstGeom>
          <a:noFill/>
        </p:spPr>
        <p:txBody>
          <a:bodyPr wrap="square" rtlCol="0">
            <a:spAutoFit/>
          </a:bodyPr>
          <a:lstStyle/>
          <a:p>
            <a:pPr algn="ctr"/>
            <a:r>
              <a:rPr lang="en-IN" sz="4400" dirty="0">
                <a:latin typeface="Franklin Gothic Demi Cond" panose="020B0706030402020204" pitchFamily="34" charset="0"/>
              </a:rPr>
              <a:t>PROJECT OVERVIEW</a:t>
            </a:r>
          </a:p>
        </p:txBody>
      </p:sp>
      <p:sp>
        <p:nvSpPr>
          <p:cNvPr id="3" name="Rectangle: Diagonal Corners Rounded 2">
            <a:extLst>
              <a:ext uri="{FF2B5EF4-FFF2-40B4-BE49-F238E27FC236}">
                <a16:creationId xmlns:a16="http://schemas.microsoft.com/office/drawing/2014/main" id="{C8BFFC54-96EF-4257-BDA0-E1FFCE0B6DF0}"/>
              </a:ext>
            </a:extLst>
          </p:cNvPr>
          <p:cNvSpPr/>
          <p:nvPr/>
        </p:nvSpPr>
        <p:spPr>
          <a:xfrm>
            <a:off x="1252025" y="998806"/>
            <a:ext cx="9172135" cy="4178105"/>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44CA8B8-1ACD-068C-1B14-24E8BEEBA2DE}"/>
              </a:ext>
            </a:extLst>
          </p:cNvPr>
          <p:cNvSpPr txBox="1"/>
          <p:nvPr/>
        </p:nvSpPr>
        <p:spPr>
          <a:xfrm>
            <a:off x="1406805" y="1349720"/>
            <a:ext cx="8932984" cy="3416320"/>
          </a:xfrm>
          <a:prstGeom prst="rect">
            <a:avLst/>
          </a:prstGeom>
          <a:noFill/>
        </p:spPr>
        <p:txBody>
          <a:bodyPr wrap="square" rtlCol="0">
            <a:spAutoFit/>
          </a:bodyPr>
          <a:lstStyle/>
          <a:p>
            <a:pPr algn="ctr"/>
            <a:r>
              <a:rPr lang="en-US" dirty="0">
                <a:latin typeface="Arial Rounded MT Bold" panose="020F0704030504030204" pitchFamily="34" charset="0"/>
              </a:rPr>
              <a:t>This project is designed to help track and improve employee growth using a clear and structured performance measurement framework. The aim is to provide an objective assessment of each employee's contributions, highlighting strengths, identifying areas where improvement is needed, and recognizing top performers. This ensures that everyone's efforts are aligned with the company’s bigger strategic </a:t>
            </a:r>
            <a:r>
              <a:rPr lang="en-US" dirty="0" err="1">
                <a:latin typeface="Arial Rounded MT Bold" panose="020F0704030504030204" pitchFamily="34" charset="0"/>
              </a:rPr>
              <a:t>goals.The</a:t>
            </a:r>
            <a:r>
              <a:rPr lang="en-US" dirty="0">
                <a:latin typeface="Arial Rounded MT Bold" panose="020F0704030504030204" pitchFamily="34" charset="0"/>
              </a:rPr>
              <a:t> framework delivers useful insights that enhance productivity, allowing managers to guide individual efforts in a way that benefits the entire organization. By blending constructive feedback with positive recognition, it promotes a workplace culture grounded in fairness, accountability, and continuous </a:t>
            </a:r>
            <a:r>
              <a:rPr lang="en-US" dirty="0" err="1">
                <a:latin typeface="Arial Rounded MT Bold" panose="020F0704030504030204" pitchFamily="34" charset="0"/>
              </a:rPr>
              <a:t>development.In</a:t>
            </a:r>
            <a:r>
              <a:rPr lang="en-US" dirty="0">
                <a:latin typeface="Arial Rounded MT Bold" panose="020F0704030504030204" pitchFamily="34" charset="0"/>
              </a:rPr>
              <a:t> the long run, this approach is about optimizing employee performance, helping leaders make better decisions, and driving sustained growth for the organization.</a:t>
            </a:r>
            <a:endParaRPr lang="en-IN" dirty="0">
              <a:latin typeface="Arial Rounded MT Bold" panose="020F0704030504030204" pitchFamily="34" charset="0"/>
            </a:endParaRPr>
          </a:p>
        </p:txBody>
      </p:sp>
      <p:pic>
        <p:nvPicPr>
          <p:cNvPr id="10" name="Picture 9">
            <a:extLst>
              <a:ext uri="{FF2B5EF4-FFF2-40B4-BE49-F238E27FC236}">
                <a16:creationId xmlns:a16="http://schemas.microsoft.com/office/drawing/2014/main" id="{A3236B77-06A1-A924-BEF0-4D3CC5CDB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06993">
            <a:off x="9638408" y="4167548"/>
            <a:ext cx="2825365" cy="2825365"/>
          </a:xfrm>
          <a:prstGeom prst="rect">
            <a:avLst/>
          </a:prstGeom>
        </p:spPr>
      </p:pic>
    </p:spTree>
    <p:extLst>
      <p:ext uri="{BB962C8B-B14F-4D97-AF65-F5344CB8AC3E}">
        <p14:creationId xmlns:p14="http://schemas.microsoft.com/office/powerpoint/2010/main" val="254769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0" y="510435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2" name="Rectangle: Rounded Corners 1">
            <a:extLst>
              <a:ext uri="{FF2B5EF4-FFF2-40B4-BE49-F238E27FC236}">
                <a16:creationId xmlns:a16="http://schemas.microsoft.com/office/drawing/2014/main" id="{F115C7A1-3475-D347-9A04-6CAF2E34CF53}"/>
              </a:ext>
            </a:extLst>
          </p:cNvPr>
          <p:cNvSpPr/>
          <p:nvPr/>
        </p:nvSpPr>
        <p:spPr>
          <a:xfrm>
            <a:off x="2721430" y="23245"/>
            <a:ext cx="6270170" cy="7257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2" name="TextBox 251">
            <a:extLst>
              <a:ext uri="{FF2B5EF4-FFF2-40B4-BE49-F238E27FC236}">
                <a16:creationId xmlns:a16="http://schemas.microsoft.com/office/drawing/2014/main" id="{46D23A22-0C7D-8808-5508-BBA21DEF10DB}"/>
              </a:ext>
            </a:extLst>
          </p:cNvPr>
          <p:cNvSpPr txBox="1"/>
          <p:nvPr/>
        </p:nvSpPr>
        <p:spPr>
          <a:xfrm>
            <a:off x="2931886" y="1381"/>
            <a:ext cx="5849258" cy="769441"/>
          </a:xfrm>
          <a:prstGeom prst="rect">
            <a:avLst/>
          </a:prstGeom>
          <a:noFill/>
        </p:spPr>
        <p:txBody>
          <a:bodyPr wrap="square" rtlCol="0">
            <a:spAutoFit/>
          </a:bodyPr>
          <a:lstStyle/>
          <a:p>
            <a:pPr algn="ctr"/>
            <a:r>
              <a:rPr lang="en-IN" sz="4400" dirty="0">
                <a:latin typeface="Franklin Gothic Demi Cond" panose="020B0706030402020204" pitchFamily="34" charset="0"/>
              </a:rPr>
              <a:t>WHO ARE THE END USERS</a:t>
            </a:r>
          </a:p>
        </p:txBody>
      </p:sp>
      <p:sp>
        <p:nvSpPr>
          <p:cNvPr id="3" name="Rectangle: Diagonal Corners Rounded 2">
            <a:extLst>
              <a:ext uri="{FF2B5EF4-FFF2-40B4-BE49-F238E27FC236}">
                <a16:creationId xmlns:a16="http://schemas.microsoft.com/office/drawing/2014/main" id="{E3720842-3812-50FD-A0CB-53023C2990B9}"/>
              </a:ext>
            </a:extLst>
          </p:cNvPr>
          <p:cNvSpPr/>
          <p:nvPr/>
        </p:nvSpPr>
        <p:spPr>
          <a:xfrm>
            <a:off x="426543" y="1079950"/>
            <a:ext cx="11377015" cy="441515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2CCAE6C-0314-7CBA-465F-4649FFDC2E4B}"/>
              </a:ext>
            </a:extLst>
          </p:cNvPr>
          <p:cNvSpPr txBox="1"/>
          <p:nvPr/>
        </p:nvSpPr>
        <p:spPr>
          <a:xfrm>
            <a:off x="892217" y="1402855"/>
            <a:ext cx="9953974" cy="3785652"/>
          </a:xfrm>
          <a:prstGeom prst="rect">
            <a:avLst/>
          </a:prstGeom>
          <a:noFill/>
        </p:spPr>
        <p:txBody>
          <a:bodyPr wrap="square" rtlCol="0">
            <a:spAutoFit/>
          </a:bodyPr>
          <a:lstStyle/>
          <a:p>
            <a:pPr marL="342900" indent="-342900">
              <a:buFont typeface="+mj-lt"/>
              <a:buAutoNum type="arabicPeriod"/>
            </a:pPr>
            <a:r>
              <a:rPr lang="en-US" sz="1600" dirty="0">
                <a:latin typeface="Franklin Gothic Heavy" panose="020B0903020102020204" pitchFamily="34" charset="0"/>
              </a:rPr>
              <a:t>Managers and Supervisors: </a:t>
            </a:r>
            <a:r>
              <a:rPr lang="en-US" sz="1600" dirty="0">
                <a:latin typeface="Arial Rounded MT Bold" panose="020F0704030504030204" pitchFamily="34" charset="0"/>
              </a:rPr>
              <a:t>Use the insights to assess employee performance, provide feedback, and guide development. Make informed decisions about promotions, rewards, and training needs.</a:t>
            </a:r>
          </a:p>
          <a:p>
            <a:pPr marL="342900" indent="-342900">
              <a:buFont typeface="+mj-lt"/>
              <a:buAutoNum type="arabicPeriod"/>
            </a:pPr>
            <a:endParaRPr lang="en-US" sz="1600" dirty="0">
              <a:latin typeface="Arial Rounded MT Bold" panose="020F0704030504030204" pitchFamily="34" charset="0"/>
            </a:endParaRPr>
          </a:p>
          <a:p>
            <a:pPr marL="342900" indent="-342900">
              <a:buFont typeface="+mj-lt"/>
              <a:buAutoNum type="arabicPeriod"/>
            </a:pPr>
            <a:r>
              <a:rPr lang="en-US" sz="1600" dirty="0">
                <a:latin typeface="Franklin Gothic Heavy" panose="020B0903020102020204" pitchFamily="34" charset="0"/>
              </a:rPr>
              <a:t>Human Resources (HR) Teams:</a:t>
            </a:r>
            <a:r>
              <a:rPr lang="en-US" sz="1600" dirty="0">
                <a:latin typeface="Arial Rounded MT Bold" panose="020F0704030504030204" pitchFamily="34" charset="0"/>
              </a:rPr>
              <a:t> Monitor overall workforce performance and identify trends. Develop strategies for talent management, retention, and succession planning.</a:t>
            </a:r>
          </a:p>
          <a:p>
            <a:pPr marL="342900" indent="-342900">
              <a:buFont typeface="+mj-lt"/>
              <a:buAutoNum type="arabicPeriod"/>
            </a:pPr>
            <a:endParaRPr lang="en-US" sz="1600" dirty="0">
              <a:latin typeface="Arial Rounded MT Bold" panose="020F0704030504030204" pitchFamily="34" charset="0"/>
            </a:endParaRPr>
          </a:p>
          <a:p>
            <a:pPr marL="342900" indent="-342900">
              <a:buFont typeface="+mj-lt"/>
              <a:buAutoNum type="arabicPeriod"/>
            </a:pPr>
            <a:r>
              <a:rPr lang="en-US" sz="1600" dirty="0">
                <a:latin typeface="Franklin Gothic Heavy" panose="020B0903020102020204" pitchFamily="34" charset="0"/>
              </a:rPr>
              <a:t>Employees:</a:t>
            </a:r>
            <a:r>
              <a:rPr lang="en-US" sz="1600" dirty="0">
                <a:latin typeface="Arial Rounded MT Bold" panose="020F0704030504030204" pitchFamily="34" charset="0"/>
              </a:rPr>
              <a:t> Gain clarity on their performance, areas for improvement, and career development opportunities. Understand how their contributions align with organizational goals.</a:t>
            </a:r>
          </a:p>
          <a:p>
            <a:pPr marL="342900" indent="-342900">
              <a:buFont typeface="+mj-lt"/>
              <a:buAutoNum type="arabicPeriod"/>
            </a:pPr>
            <a:endParaRPr lang="en-US" sz="1600" dirty="0">
              <a:latin typeface="Arial Rounded MT Bold" panose="020F0704030504030204" pitchFamily="34" charset="0"/>
            </a:endParaRPr>
          </a:p>
          <a:p>
            <a:pPr marL="342900" indent="-342900">
              <a:buFont typeface="+mj-lt"/>
              <a:buAutoNum type="arabicPeriod"/>
            </a:pPr>
            <a:r>
              <a:rPr lang="en-US" sz="1600" dirty="0">
                <a:latin typeface="Franklin Gothic Heavy" panose="020B0903020102020204" pitchFamily="34" charset="0"/>
              </a:rPr>
              <a:t>Executives and Leadership</a:t>
            </a:r>
            <a:r>
              <a:rPr lang="en-US" sz="1600" dirty="0">
                <a:latin typeface="Arial Rounded MT Bold" panose="020F0704030504030204" pitchFamily="34" charset="0"/>
              </a:rPr>
              <a:t>: Use performance data to evaluate organizational productivity. Make strategic decisions about resource allocation, growth plans, and team effectiveness.</a:t>
            </a:r>
          </a:p>
          <a:p>
            <a:pPr marL="342900" indent="-342900">
              <a:buFont typeface="+mj-lt"/>
              <a:buAutoNum type="arabicPeriod"/>
            </a:pPr>
            <a:endParaRPr lang="en-US" sz="1600" dirty="0">
              <a:latin typeface="Arial Rounded MT Bold" panose="020F0704030504030204" pitchFamily="34" charset="0"/>
            </a:endParaRPr>
          </a:p>
          <a:p>
            <a:pPr marL="342900" indent="-342900">
              <a:buFont typeface="+mj-lt"/>
              <a:buAutoNum type="arabicPeriod"/>
            </a:pPr>
            <a:r>
              <a:rPr lang="en-US" sz="1600" dirty="0">
                <a:latin typeface="Franklin Gothic Heavy" panose="020B0903020102020204" pitchFamily="34" charset="0"/>
              </a:rPr>
              <a:t>Organizational Development Teams</a:t>
            </a:r>
            <a:r>
              <a:rPr lang="en-US" sz="1600" dirty="0">
                <a:latin typeface="Arial Rounded MT Bold" panose="020F0704030504030204" pitchFamily="34" charset="0"/>
              </a:rPr>
              <a:t>: Identify skills gaps and create programs for continuous improvement and employee engagement.</a:t>
            </a:r>
            <a:endParaRPr lang="en-IN" sz="1600" dirty="0">
              <a:latin typeface="Arial Rounded MT Bold" panose="020F0704030504030204" pitchFamily="34" charset="0"/>
            </a:endParaRPr>
          </a:p>
        </p:txBody>
      </p:sp>
      <p:pic>
        <p:nvPicPr>
          <p:cNvPr id="11" name="Picture 10">
            <a:extLst>
              <a:ext uri="{FF2B5EF4-FFF2-40B4-BE49-F238E27FC236}">
                <a16:creationId xmlns:a16="http://schemas.microsoft.com/office/drawing/2014/main" id="{E754228B-FA4C-8176-F31B-7DA43A04C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855" y="4408326"/>
            <a:ext cx="2480145" cy="2480145"/>
          </a:xfrm>
          <a:prstGeom prst="rect">
            <a:avLst/>
          </a:prstGeom>
        </p:spPr>
      </p:pic>
    </p:spTree>
    <p:extLst>
      <p:ext uri="{BB962C8B-B14F-4D97-AF65-F5344CB8AC3E}">
        <p14:creationId xmlns:p14="http://schemas.microsoft.com/office/powerpoint/2010/main" val="153381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2" name="Rectangle: Rounded Corners 1">
            <a:extLst>
              <a:ext uri="{FF2B5EF4-FFF2-40B4-BE49-F238E27FC236}">
                <a16:creationId xmlns:a16="http://schemas.microsoft.com/office/drawing/2014/main" id="{E3BB4F3C-60FF-E0BB-5D46-3989CDD5AAF0}"/>
              </a:ext>
            </a:extLst>
          </p:cNvPr>
          <p:cNvSpPr/>
          <p:nvPr/>
        </p:nvSpPr>
        <p:spPr>
          <a:xfrm>
            <a:off x="1494971" y="43415"/>
            <a:ext cx="9100458" cy="65991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2" name="TextBox 251">
            <a:extLst>
              <a:ext uri="{FF2B5EF4-FFF2-40B4-BE49-F238E27FC236}">
                <a16:creationId xmlns:a16="http://schemas.microsoft.com/office/drawing/2014/main" id="{46D23A22-0C7D-8808-5508-BBA21DEF10DB}"/>
              </a:ext>
            </a:extLst>
          </p:cNvPr>
          <p:cNvSpPr txBox="1"/>
          <p:nvPr/>
        </p:nvSpPr>
        <p:spPr>
          <a:xfrm>
            <a:off x="1050017" y="0"/>
            <a:ext cx="10091965" cy="707886"/>
          </a:xfrm>
          <a:prstGeom prst="rect">
            <a:avLst/>
          </a:prstGeom>
          <a:noFill/>
        </p:spPr>
        <p:txBody>
          <a:bodyPr wrap="square" rtlCol="0">
            <a:spAutoFit/>
          </a:bodyPr>
          <a:lstStyle/>
          <a:p>
            <a:pPr algn="ctr"/>
            <a:r>
              <a:rPr lang="en-IN" sz="4000" dirty="0">
                <a:latin typeface="Franklin Gothic Demi Cond" panose="020B0706030402020204" pitchFamily="34" charset="0"/>
              </a:rPr>
              <a:t>OUR SOLUTION AND ITS VALUE PROPOSITION</a:t>
            </a:r>
          </a:p>
        </p:txBody>
      </p:sp>
      <p:sp>
        <p:nvSpPr>
          <p:cNvPr id="3" name="Rectangle: Diagonal Corners Rounded 2">
            <a:extLst>
              <a:ext uri="{FF2B5EF4-FFF2-40B4-BE49-F238E27FC236}">
                <a16:creationId xmlns:a16="http://schemas.microsoft.com/office/drawing/2014/main" id="{AB72B02F-291C-7EE2-B6C5-356E6DB84AD2}"/>
              </a:ext>
            </a:extLst>
          </p:cNvPr>
          <p:cNvSpPr/>
          <p:nvPr/>
        </p:nvSpPr>
        <p:spPr>
          <a:xfrm>
            <a:off x="1294228" y="998806"/>
            <a:ext cx="9301201" cy="412183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3D1EA65-710D-E07C-B666-D572305B6385}"/>
              </a:ext>
            </a:extLst>
          </p:cNvPr>
          <p:cNvSpPr txBox="1"/>
          <p:nvPr/>
        </p:nvSpPr>
        <p:spPr>
          <a:xfrm>
            <a:off x="1887266" y="1090543"/>
            <a:ext cx="8398413" cy="3754874"/>
          </a:xfrm>
          <a:prstGeom prst="rect">
            <a:avLst/>
          </a:prstGeom>
          <a:noFill/>
        </p:spPr>
        <p:txBody>
          <a:bodyPr wrap="square" rtlCol="0">
            <a:spAutoFit/>
          </a:bodyPr>
          <a:lstStyle/>
          <a:p>
            <a:r>
              <a:rPr lang="en-US" sz="1700" dirty="0">
                <a:latin typeface="Arial Rounded MT Bold" panose="020F0704030504030204" pitchFamily="34" charset="0"/>
              </a:rPr>
              <a:t>1. </a:t>
            </a:r>
            <a:r>
              <a:rPr lang="en-US" sz="1700" dirty="0">
                <a:latin typeface="Franklin Gothic Heavy" panose="020B0903020102020204" pitchFamily="34" charset="0"/>
              </a:rPr>
              <a:t>Conditional Formatting (Missing Data</a:t>
            </a:r>
            <a:r>
              <a:rPr lang="en-US" sz="1700" dirty="0">
                <a:latin typeface="Arial Rounded MT Bold" panose="020F0704030504030204" pitchFamily="34" charset="0"/>
              </a:rPr>
              <a:t>): </a:t>
            </a:r>
            <a:r>
              <a:rPr lang="en-US" sz="1700" dirty="0">
                <a:latin typeface="Franklin Gothic Book" panose="020B0503020102020204" pitchFamily="34" charset="0"/>
              </a:rPr>
              <a:t>Highlighted blank cells to easily identify missing or incomplete data that needed attention</a:t>
            </a:r>
            <a:r>
              <a:rPr lang="en-US" sz="1700" dirty="0">
                <a:latin typeface="Arial Rounded MT Bold" panose="020F0704030504030204" pitchFamily="34" charset="0"/>
              </a:rPr>
              <a:t>.</a:t>
            </a:r>
          </a:p>
          <a:p>
            <a:pPr marL="342900" indent="-342900">
              <a:buAutoNum type="arabicPeriod"/>
            </a:pPr>
            <a:endParaRPr lang="en-US" sz="1700" dirty="0">
              <a:latin typeface="Arial Rounded MT Bold" panose="020F0704030504030204" pitchFamily="34" charset="0"/>
            </a:endParaRPr>
          </a:p>
          <a:p>
            <a:r>
              <a:rPr lang="en-US" sz="1700" dirty="0">
                <a:latin typeface="Arial Rounded MT Bold" panose="020F0704030504030204" pitchFamily="34" charset="0"/>
              </a:rPr>
              <a:t>2</a:t>
            </a:r>
            <a:r>
              <a:rPr lang="en-US" sz="1700" dirty="0">
                <a:latin typeface="Franklin Gothic Heavy" panose="020B0903020102020204" pitchFamily="34" charset="0"/>
              </a:rPr>
              <a:t>. Filtering (Data Clean-up):</a:t>
            </a:r>
            <a:r>
              <a:rPr lang="en-US" sz="1700" dirty="0">
                <a:latin typeface="Arial Rounded MT Bold" panose="020F0704030504030204" pitchFamily="34" charset="0"/>
              </a:rPr>
              <a:t>.</a:t>
            </a:r>
            <a:r>
              <a:rPr lang="en-US" sz="1700" dirty="0">
                <a:latin typeface="Franklin Gothic Book" panose="020B0503020102020204" pitchFamily="34" charset="0"/>
              </a:rPr>
              <a:t> Applied filters to remove incomplete entries, ensuring that only complete and accurate data was analyze</a:t>
            </a:r>
            <a:r>
              <a:rPr lang="en-US" sz="1700" dirty="0">
                <a:latin typeface="Arial Rounded MT Bold" panose="020F0704030504030204" pitchFamily="34" charset="0"/>
              </a:rPr>
              <a:t>d</a:t>
            </a:r>
          </a:p>
          <a:p>
            <a:pPr marL="342900" indent="-342900">
              <a:buAutoNum type="arabicPeriod"/>
            </a:pPr>
            <a:endParaRPr lang="en-US" sz="1700" dirty="0">
              <a:latin typeface="Arial Rounded MT Bold" panose="020F0704030504030204" pitchFamily="34" charset="0"/>
            </a:endParaRPr>
          </a:p>
          <a:p>
            <a:r>
              <a:rPr lang="en-US" sz="1700" dirty="0">
                <a:latin typeface="Arial Rounded MT Bold" panose="020F0704030504030204" pitchFamily="34" charset="0"/>
              </a:rPr>
              <a:t>3. </a:t>
            </a:r>
            <a:r>
              <a:rPr lang="en-US" sz="1700" dirty="0">
                <a:latin typeface="Franklin Gothic Heavy" panose="020B0903020102020204" pitchFamily="34" charset="0"/>
              </a:rPr>
              <a:t>Formula (Performance Calculation): </a:t>
            </a:r>
            <a:r>
              <a:rPr lang="en-US" sz="1700" dirty="0">
                <a:latin typeface="Franklin Gothic Book" panose="020B0503020102020204" pitchFamily="34" charset="0"/>
              </a:rPr>
              <a:t>Used formulas to calculate and compare performance levels, allowing for quick and efficient data assessment</a:t>
            </a:r>
            <a:r>
              <a:rPr lang="en-US" sz="1700" dirty="0">
                <a:latin typeface="Arial Rounded MT Bold" panose="020F0704030504030204" pitchFamily="34" charset="0"/>
              </a:rPr>
              <a:t>.</a:t>
            </a:r>
          </a:p>
          <a:p>
            <a:pPr marL="342900" indent="-342900">
              <a:buAutoNum type="arabicPeriod"/>
            </a:pPr>
            <a:endParaRPr lang="en-US" sz="1700" dirty="0">
              <a:latin typeface="Arial Rounded MT Bold" panose="020F0704030504030204" pitchFamily="34" charset="0"/>
            </a:endParaRPr>
          </a:p>
          <a:p>
            <a:r>
              <a:rPr lang="en-US" sz="1700" dirty="0">
                <a:latin typeface="Arial Rounded MT Bold" panose="020F0704030504030204" pitchFamily="34" charset="0"/>
              </a:rPr>
              <a:t>4. </a:t>
            </a:r>
            <a:r>
              <a:rPr lang="en-US" sz="1700" dirty="0">
                <a:latin typeface="Franklin Gothic Heavy" panose="020B0903020102020204" pitchFamily="34" charset="0"/>
              </a:rPr>
              <a:t>Pivot Table (Data Summary): </a:t>
            </a:r>
            <a:r>
              <a:rPr lang="en-US" sz="1700" dirty="0">
                <a:latin typeface="Franklin Gothic Book" panose="020B0503020102020204" pitchFamily="34" charset="0"/>
              </a:rPr>
              <a:t>Created pivot tables to summarize and organize data, making it easier to identify trends and patterns</a:t>
            </a:r>
          </a:p>
          <a:p>
            <a:endParaRPr lang="en-US" sz="1700" dirty="0">
              <a:latin typeface="Franklin Gothic Book" panose="020B0503020102020204" pitchFamily="34" charset="0"/>
            </a:endParaRPr>
          </a:p>
          <a:p>
            <a:r>
              <a:rPr lang="en-US" sz="1700" dirty="0">
                <a:latin typeface="Arial Rounded MT Bold" panose="020F0704030504030204" pitchFamily="34" charset="0"/>
              </a:rPr>
              <a:t>5</a:t>
            </a:r>
            <a:r>
              <a:rPr lang="en-US" sz="1700" dirty="0">
                <a:latin typeface="Franklin Gothic Heavy" panose="020B0903020102020204" pitchFamily="34" charset="0"/>
              </a:rPr>
              <a:t>. Graph Data (Visual Representation): </a:t>
            </a:r>
            <a:r>
              <a:rPr lang="en-US" sz="1700" dirty="0">
                <a:latin typeface="Franklin Gothic Book" panose="020B0503020102020204" pitchFamily="34" charset="0"/>
              </a:rPr>
              <a:t>Developed graphs to visually represent the data, enabling quick recognition of performance trends and insights</a:t>
            </a:r>
            <a:r>
              <a:rPr lang="en-US" sz="1700" dirty="0">
                <a:latin typeface="Arial Rounded MT Bold" panose="020F0704030504030204" pitchFamily="34" charset="0"/>
              </a:rPr>
              <a:t>.</a:t>
            </a:r>
            <a:endParaRPr lang="en-IN" sz="1700" dirty="0">
              <a:latin typeface="Arial Rounded MT Bold" panose="020F0704030504030204" pitchFamily="34" charset="0"/>
            </a:endParaRPr>
          </a:p>
        </p:txBody>
      </p:sp>
      <p:pic>
        <p:nvPicPr>
          <p:cNvPr id="10" name="Picture 9">
            <a:extLst>
              <a:ext uri="{FF2B5EF4-FFF2-40B4-BE49-F238E27FC236}">
                <a16:creationId xmlns:a16="http://schemas.microsoft.com/office/drawing/2014/main" id="{283D8EB5-7CDF-BB1A-A441-D138012C0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3754" y="3766836"/>
            <a:ext cx="3209925" cy="3333750"/>
          </a:xfrm>
          <a:prstGeom prst="rect">
            <a:avLst/>
          </a:prstGeom>
        </p:spPr>
      </p:pic>
    </p:spTree>
    <p:extLst>
      <p:ext uri="{BB962C8B-B14F-4D97-AF65-F5344CB8AC3E}">
        <p14:creationId xmlns:p14="http://schemas.microsoft.com/office/powerpoint/2010/main" val="212468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800873"/>
            <a:ext cx="12211051" cy="2120923"/>
            <a:chOff x="-19051" y="4871356"/>
            <a:chExt cx="12211051" cy="2205137"/>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552493"/>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2" name="Rectangle: Rounded Corners 1">
            <a:extLst>
              <a:ext uri="{FF2B5EF4-FFF2-40B4-BE49-F238E27FC236}">
                <a16:creationId xmlns:a16="http://schemas.microsoft.com/office/drawing/2014/main" id="{15CD8BA7-CA31-ACCA-F18B-F6F8D3DF86C0}"/>
              </a:ext>
            </a:extLst>
          </p:cNvPr>
          <p:cNvSpPr/>
          <p:nvPr/>
        </p:nvSpPr>
        <p:spPr>
          <a:xfrm>
            <a:off x="3331482" y="48334"/>
            <a:ext cx="5219701" cy="6054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2" name="TextBox 251">
            <a:extLst>
              <a:ext uri="{FF2B5EF4-FFF2-40B4-BE49-F238E27FC236}">
                <a16:creationId xmlns:a16="http://schemas.microsoft.com/office/drawing/2014/main" id="{46D23A22-0C7D-8808-5508-BBA21DEF10DB}"/>
              </a:ext>
            </a:extLst>
          </p:cNvPr>
          <p:cNvSpPr txBox="1"/>
          <p:nvPr/>
        </p:nvSpPr>
        <p:spPr>
          <a:xfrm rot="10800000" flipV="1">
            <a:off x="2983898" y="-33651"/>
            <a:ext cx="5943720" cy="769441"/>
          </a:xfrm>
          <a:prstGeom prst="rect">
            <a:avLst/>
          </a:prstGeom>
          <a:noFill/>
        </p:spPr>
        <p:txBody>
          <a:bodyPr wrap="square" rtlCol="0">
            <a:spAutoFit/>
          </a:bodyPr>
          <a:lstStyle/>
          <a:p>
            <a:pPr algn="ctr"/>
            <a:r>
              <a:rPr lang="en-IN" sz="4400" dirty="0">
                <a:latin typeface="Franklin Gothic Demi Cond" panose="020B0706030402020204" pitchFamily="34" charset="0"/>
              </a:rPr>
              <a:t>DATASET DESCRIPTION</a:t>
            </a:r>
          </a:p>
        </p:txBody>
      </p:sp>
      <p:sp>
        <p:nvSpPr>
          <p:cNvPr id="3" name="Rectangle: Diagonal Corners Rounded 2">
            <a:extLst>
              <a:ext uri="{FF2B5EF4-FFF2-40B4-BE49-F238E27FC236}">
                <a16:creationId xmlns:a16="http://schemas.microsoft.com/office/drawing/2014/main" id="{9D807FDF-E544-E99B-24DA-7594688B1CE7}"/>
              </a:ext>
            </a:extLst>
          </p:cNvPr>
          <p:cNvSpPr/>
          <p:nvPr/>
        </p:nvSpPr>
        <p:spPr>
          <a:xfrm>
            <a:off x="169188" y="1133486"/>
            <a:ext cx="5602961" cy="465536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AAD9852-0E96-4701-988E-D5635877DB05}"/>
              </a:ext>
            </a:extLst>
          </p:cNvPr>
          <p:cNvSpPr txBox="1"/>
          <p:nvPr/>
        </p:nvSpPr>
        <p:spPr>
          <a:xfrm>
            <a:off x="1402515" y="709623"/>
            <a:ext cx="9106486" cy="369332"/>
          </a:xfrm>
          <a:prstGeom prst="rect">
            <a:avLst/>
          </a:prstGeom>
          <a:noFill/>
        </p:spPr>
        <p:txBody>
          <a:bodyPr wrap="square" rtlCol="0">
            <a:spAutoFit/>
          </a:bodyPr>
          <a:lstStyle/>
          <a:p>
            <a:pPr algn="ctr"/>
            <a:r>
              <a:rPr lang="en-IN" dirty="0">
                <a:latin typeface="Franklin Gothic Demi Cond" panose="020B0706030402020204" pitchFamily="34" charset="0"/>
              </a:rPr>
              <a:t>IN EMPLOYEE DATA THERE ARE 12 FEATURES WERE LISTED BELOW. </a:t>
            </a:r>
          </a:p>
        </p:txBody>
      </p:sp>
      <p:sp>
        <p:nvSpPr>
          <p:cNvPr id="7" name="TextBox 6">
            <a:extLst>
              <a:ext uri="{FF2B5EF4-FFF2-40B4-BE49-F238E27FC236}">
                <a16:creationId xmlns:a16="http://schemas.microsoft.com/office/drawing/2014/main" id="{EB6029B6-C3F7-72E3-05A0-86101AB0D434}"/>
              </a:ext>
            </a:extLst>
          </p:cNvPr>
          <p:cNvSpPr txBox="1"/>
          <p:nvPr/>
        </p:nvSpPr>
        <p:spPr>
          <a:xfrm>
            <a:off x="412392" y="1260325"/>
            <a:ext cx="5378808" cy="4524315"/>
          </a:xfrm>
          <a:prstGeom prst="rect">
            <a:avLst/>
          </a:prstGeom>
          <a:noFill/>
        </p:spPr>
        <p:txBody>
          <a:bodyPr wrap="square" rtlCol="0">
            <a:spAutoFit/>
          </a:bodyPr>
          <a:lstStyle/>
          <a:p>
            <a:r>
              <a:rPr lang="en-US" sz="1600" dirty="0">
                <a:latin typeface="Franklin Gothic Demi Cond" panose="020B0706030402020204" pitchFamily="34" charset="0"/>
              </a:rPr>
              <a:t>1.  Employee ID: </a:t>
            </a:r>
            <a:r>
              <a:rPr lang="en-US" sz="1600" dirty="0">
                <a:latin typeface="Franklin Gothic Book" panose="020B0503020102020204" pitchFamily="34" charset="0"/>
              </a:rPr>
              <a:t>A unique number assigned to each employee for identification purposes</a:t>
            </a:r>
            <a:r>
              <a:rPr lang="en-US" sz="1600" dirty="0">
                <a:latin typeface="Franklin Gothic Demi Cond" panose="020B0706030402020204" pitchFamily="34" charset="0"/>
              </a:rPr>
              <a:t>.</a:t>
            </a:r>
          </a:p>
          <a:p>
            <a:endParaRPr lang="en-US" sz="1600" dirty="0">
              <a:latin typeface="Franklin Gothic Demi Cond" panose="020B0706030402020204" pitchFamily="34" charset="0"/>
            </a:endParaRPr>
          </a:p>
          <a:p>
            <a:r>
              <a:rPr lang="en-US" sz="1600" dirty="0">
                <a:latin typeface="Franklin Gothic Demi Cond" panose="020B0706030402020204" pitchFamily="34" charset="0"/>
              </a:rPr>
              <a:t>2.  Age: </a:t>
            </a:r>
            <a:r>
              <a:rPr lang="en-US" sz="1600" dirty="0">
                <a:latin typeface="Franklin Gothic Book" panose="020B0503020102020204" pitchFamily="34" charset="0"/>
              </a:rPr>
              <a:t>The employee’s age, which can provide insights into their experience or level of seniority</a:t>
            </a:r>
          </a:p>
          <a:p>
            <a:endParaRPr lang="en-US" sz="1600" dirty="0">
              <a:latin typeface="Franklin Gothic Demi Cond" panose="020B0706030402020204" pitchFamily="34" charset="0"/>
            </a:endParaRPr>
          </a:p>
          <a:p>
            <a:r>
              <a:rPr lang="en-US" sz="1600" dirty="0">
                <a:latin typeface="Franklin Gothic Demi Cond" panose="020B0706030402020204" pitchFamily="34" charset="0"/>
              </a:rPr>
              <a:t>3.  Gender: </a:t>
            </a:r>
            <a:r>
              <a:rPr lang="en-US" sz="1600" dirty="0">
                <a:latin typeface="Franklin Gothic Book" panose="020B0503020102020204" pitchFamily="34" charset="0"/>
              </a:rPr>
              <a:t>The employee’s gender, useful for demographic and diversity analysis</a:t>
            </a:r>
            <a:r>
              <a:rPr lang="en-US" sz="1600" dirty="0">
                <a:latin typeface="Franklin Gothic Demi Cond" panose="020B0706030402020204" pitchFamily="34" charset="0"/>
              </a:rPr>
              <a:t>.</a:t>
            </a:r>
          </a:p>
          <a:p>
            <a:endParaRPr lang="en-US" sz="1600" dirty="0">
              <a:latin typeface="Franklin Gothic Demi Cond" panose="020B0706030402020204" pitchFamily="34" charset="0"/>
            </a:endParaRPr>
          </a:p>
          <a:p>
            <a:r>
              <a:rPr lang="en-US" sz="1600" dirty="0">
                <a:latin typeface="Franklin Gothic Demi Cond" panose="020B0706030402020204" pitchFamily="34" charset="0"/>
              </a:rPr>
              <a:t>4.  Department</a:t>
            </a:r>
            <a:r>
              <a:rPr lang="en-US" sz="1600" dirty="0">
                <a:latin typeface="Franklin Gothic Book" panose="020B0503020102020204" pitchFamily="34" charset="0"/>
              </a:rPr>
              <a:t>: The division within the company where the employee works, such as IT, HR, or Sales</a:t>
            </a:r>
            <a:r>
              <a:rPr lang="en-US" sz="1600" dirty="0">
                <a:latin typeface="Franklin Gothic Demi Cond" panose="020B0706030402020204" pitchFamily="34" charset="0"/>
              </a:rPr>
              <a:t>.</a:t>
            </a:r>
          </a:p>
          <a:p>
            <a:endParaRPr lang="en-US" sz="1600" dirty="0">
              <a:latin typeface="Franklin Gothic Demi Cond" panose="020B0706030402020204" pitchFamily="34" charset="0"/>
            </a:endParaRPr>
          </a:p>
          <a:p>
            <a:r>
              <a:rPr lang="en-US" sz="1600" dirty="0">
                <a:latin typeface="Franklin Gothic Demi Cond" panose="020B0706030402020204" pitchFamily="34" charset="0"/>
              </a:rPr>
              <a:t>5.  Job Role: </a:t>
            </a:r>
            <a:r>
              <a:rPr lang="en-US" sz="1600" dirty="0">
                <a:latin typeface="Franklin Gothic Book" panose="020B0503020102020204" pitchFamily="34" charset="0"/>
              </a:rPr>
              <a:t>The employee’s specific position or title, such as Manager, Analyst, or Developer</a:t>
            </a:r>
            <a:r>
              <a:rPr lang="en-US" sz="1600" dirty="0">
                <a:latin typeface="Franklin Gothic Demi Cond" panose="020B0706030402020204" pitchFamily="34" charset="0"/>
              </a:rPr>
              <a:t>.</a:t>
            </a:r>
          </a:p>
          <a:p>
            <a:endParaRPr lang="en-US" sz="1600" dirty="0">
              <a:latin typeface="Franklin Gothic Demi Cond" panose="020B0706030402020204" pitchFamily="34" charset="0"/>
            </a:endParaRPr>
          </a:p>
          <a:p>
            <a:r>
              <a:rPr lang="en-US" sz="1600" dirty="0">
                <a:latin typeface="Franklin Gothic Demi Cond" panose="020B0706030402020204" pitchFamily="34" charset="0"/>
              </a:rPr>
              <a:t>6.  Salary : </a:t>
            </a:r>
            <a:r>
              <a:rPr lang="en-US" sz="1600" dirty="0">
                <a:latin typeface="Franklin Gothic Book" panose="020B0503020102020204" pitchFamily="34" charset="0"/>
              </a:rPr>
              <a:t>The employee’s compensation, which can be analyzed to understand pay scales and trends across different roles and departments.</a:t>
            </a:r>
            <a:endParaRPr lang="en-IN" sz="1600" dirty="0">
              <a:latin typeface="Franklin Gothic Book" panose="020B0503020102020204" pitchFamily="34" charset="0"/>
            </a:endParaRPr>
          </a:p>
        </p:txBody>
      </p:sp>
      <p:pic>
        <p:nvPicPr>
          <p:cNvPr id="10" name="Picture 9">
            <a:extLst>
              <a:ext uri="{FF2B5EF4-FFF2-40B4-BE49-F238E27FC236}">
                <a16:creationId xmlns:a16="http://schemas.microsoft.com/office/drawing/2014/main" id="{BD7066CB-D288-6287-1B8E-40CB8F06B873}"/>
              </a:ext>
            </a:extLst>
          </p:cNvPr>
          <p:cNvPicPr>
            <a:picLocks noChangeAspect="1"/>
          </p:cNvPicPr>
          <p:nvPr/>
        </p:nvPicPr>
        <p:blipFill>
          <a:blip r:embed="rId2"/>
          <a:stretch>
            <a:fillRect/>
          </a:stretch>
        </p:blipFill>
        <p:spPr>
          <a:xfrm>
            <a:off x="6017078" y="1165990"/>
            <a:ext cx="5602961" cy="4641331"/>
          </a:xfrm>
          <a:prstGeom prst="rect">
            <a:avLst/>
          </a:prstGeom>
        </p:spPr>
      </p:pic>
      <p:sp>
        <p:nvSpPr>
          <p:cNvPr id="11" name="TextBox 10">
            <a:extLst>
              <a:ext uri="{FF2B5EF4-FFF2-40B4-BE49-F238E27FC236}">
                <a16:creationId xmlns:a16="http://schemas.microsoft.com/office/drawing/2014/main" id="{227FD422-C272-B5E1-4C6F-09047DBF0F11}"/>
              </a:ext>
            </a:extLst>
          </p:cNvPr>
          <p:cNvSpPr txBox="1"/>
          <p:nvPr/>
        </p:nvSpPr>
        <p:spPr>
          <a:xfrm>
            <a:off x="6134216" y="1410806"/>
            <a:ext cx="5302376" cy="4247317"/>
          </a:xfrm>
          <a:prstGeom prst="rect">
            <a:avLst/>
          </a:prstGeom>
          <a:noFill/>
        </p:spPr>
        <p:txBody>
          <a:bodyPr wrap="square" rtlCol="0">
            <a:spAutoFit/>
          </a:bodyPr>
          <a:lstStyle/>
          <a:p>
            <a:r>
              <a:rPr lang="en-US" sz="1500" dirty="0">
                <a:latin typeface="Franklin Gothic Demi Cond" panose="020B0706030402020204" pitchFamily="34" charset="0"/>
              </a:rPr>
              <a:t>7. Years of Experience:  </a:t>
            </a:r>
            <a:r>
              <a:rPr lang="en-US" sz="1500" dirty="0">
                <a:latin typeface="Franklin Gothic Book" panose="020B0503020102020204" pitchFamily="34" charset="0"/>
              </a:rPr>
              <a:t>The total amount of work experience the employee has, including both current and prior roles</a:t>
            </a:r>
            <a:r>
              <a:rPr lang="en-US" sz="1500" dirty="0">
                <a:latin typeface="Franklin Gothic Demi Cond" panose="020B0706030402020204" pitchFamily="34" charset="0"/>
              </a:rPr>
              <a:t>.</a:t>
            </a:r>
          </a:p>
          <a:p>
            <a:endParaRPr lang="en-US" sz="1500" dirty="0">
              <a:latin typeface="Franklin Gothic Demi Cond" panose="020B0706030402020204" pitchFamily="34" charset="0"/>
            </a:endParaRPr>
          </a:p>
          <a:p>
            <a:r>
              <a:rPr lang="en-US" sz="1500" dirty="0">
                <a:latin typeface="Franklin Gothic Demi Cond" panose="020B0706030402020204" pitchFamily="34" charset="0"/>
              </a:rPr>
              <a:t> 8. Performance Rating</a:t>
            </a:r>
            <a:r>
              <a:rPr lang="en-US" sz="1500" dirty="0">
                <a:latin typeface="Franklin Gothic Book" panose="020B0503020102020204" pitchFamily="34" charset="0"/>
              </a:rPr>
              <a:t>:  A score or rating assigned to the employee based on their job performance, typically on a scale of 1 to 5</a:t>
            </a:r>
            <a:r>
              <a:rPr lang="en-US" sz="1500" dirty="0">
                <a:latin typeface="Franklin Gothic Demi Cond" panose="020B0706030402020204" pitchFamily="34" charset="0"/>
              </a:rPr>
              <a:t>.</a:t>
            </a:r>
          </a:p>
          <a:p>
            <a:endParaRPr lang="en-US" sz="1500" dirty="0">
              <a:latin typeface="Franklin Gothic Demi Cond" panose="020B0706030402020204" pitchFamily="34" charset="0"/>
            </a:endParaRPr>
          </a:p>
          <a:p>
            <a:r>
              <a:rPr lang="en-US" sz="1500" dirty="0">
                <a:latin typeface="Franklin Gothic Demi Cond" panose="020B0706030402020204" pitchFamily="34" charset="0"/>
              </a:rPr>
              <a:t> 9. Years at Company:  </a:t>
            </a:r>
            <a:r>
              <a:rPr lang="en-US" sz="1500" dirty="0">
                <a:latin typeface="Franklin Gothic Book" panose="020B0503020102020204" pitchFamily="34" charset="0"/>
              </a:rPr>
              <a:t>The duration the employee has been with the company, used to examine retention and turnover patterns</a:t>
            </a:r>
            <a:r>
              <a:rPr lang="en-US" sz="1500" dirty="0">
                <a:latin typeface="Franklin Gothic Demi Cond" panose="020B0706030402020204" pitchFamily="34" charset="0"/>
              </a:rPr>
              <a:t>. </a:t>
            </a:r>
          </a:p>
          <a:p>
            <a:endParaRPr lang="en-US" sz="1500" dirty="0">
              <a:latin typeface="Franklin Gothic Demi Cond" panose="020B0706030402020204" pitchFamily="34" charset="0"/>
            </a:endParaRPr>
          </a:p>
          <a:p>
            <a:r>
              <a:rPr lang="en-US" sz="1500" dirty="0">
                <a:latin typeface="Franklin Gothic Demi Cond" panose="020B0706030402020204" pitchFamily="34" charset="0"/>
              </a:rPr>
              <a:t>10. Training Hours</a:t>
            </a:r>
            <a:r>
              <a:rPr lang="en-US" sz="1500" dirty="0">
                <a:latin typeface="Franklin Gothic Book" panose="020B0503020102020204" pitchFamily="34" charset="0"/>
              </a:rPr>
              <a:t>:  The number of hours the employee has spent in professional development or training programs. </a:t>
            </a:r>
          </a:p>
          <a:p>
            <a:endParaRPr lang="en-US" sz="1500" dirty="0">
              <a:latin typeface="Franklin Gothic Demi Cond" panose="020B0706030402020204" pitchFamily="34" charset="0"/>
            </a:endParaRPr>
          </a:p>
          <a:p>
            <a:r>
              <a:rPr lang="en-US" sz="1500" dirty="0">
                <a:latin typeface="Franklin Gothic Demi Cond" panose="020B0706030402020204" pitchFamily="34" charset="0"/>
              </a:rPr>
              <a:t>11. Overtime</a:t>
            </a:r>
            <a:r>
              <a:rPr lang="en-US" sz="1500" dirty="0">
                <a:latin typeface="Franklin Gothic Book" panose="020B0503020102020204" pitchFamily="34" charset="0"/>
              </a:rPr>
              <a:t>:  Whether the employee works overtime (yes or no), which may relate to job stress or engagement. </a:t>
            </a:r>
          </a:p>
          <a:p>
            <a:endParaRPr lang="en-US" sz="1500" dirty="0">
              <a:latin typeface="Franklin Gothic Demi Cond" panose="020B0706030402020204" pitchFamily="34" charset="0"/>
            </a:endParaRPr>
          </a:p>
          <a:p>
            <a:r>
              <a:rPr lang="en-US" sz="1500" dirty="0">
                <a:latin typeface="Franklin Gothic Demi Cond" panose="020B0706030402020204" pitchFamily="34" charset="0"/>
              </a:rPr>
              <a:t>12. Attrition: </a:t>
            </a:r>
            <a:r>
              <a:rPr lang="en-US" sz="1500" dirty="0">
                <a:latin typeface="Franklin Gothic Book" panose="020B0503020102020204" pitchFamily="34" charset="0"/>
              </a:rPr>
              <a:t>Indicates if the employee has left the company (yes or no), useful for analyzing turnover rates</a:t>
            </a:r>
            <a:r>
              <a:rPr lang="en-US" sz="1500" dirty="0">
                <a:latin typeface="Franklin Gothic Demi Cond" panose="020B0706030402020204" pitchFamily="34" charset="0"/>
              </a:rPr>
              <a:t>.</a:t>
            </a:r>
            <a:endParaRPr lang="en-IN" sz="1500" dirty="0">
              <a:latin typeface="Franklin Gothic Demi Cond" panose="020B0706030402020204" pitchFamily="34" charset="0"/>
            </a:endParaRPr>
          </a:p>
        </p:txBody>
      </p:sp>
      <p:pic>
        <p:nvPicPr>
          <p:cNvPr id="13" name="Picture 12">
            <a:extLst>
              <a:ext uri="{FF2B5EF4-FFF2-40B4-BE49-F238E27FC236}">
                <a16:creationId xmlns:a16="http://schemas.microsoft.com/office/drawing/2014/main" id="{90A27E37-C282-B8F1-F121-BDF7FDB8B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001" y="5316934"/>
            <a:ext cx="1642725" cy="1642725"/>
          </a:xfrm>
          <a:prstGeom prst="rect">
            <a:avLst/>
          </a:prstGeom>
        </p:spPr>
      </p:pic>
    </p:spTree>
    <p:extLst>
      <p:ext uri="{BB962C8B-B14F-4D97-AF65-F5344CB8AC3E}">
        <p14:creationId xmlns:p14="http://schemas.microsoft.com/office/powerpoint/2010/main" val="89982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ABFDAA9-6209-4917-81E0-155FA40ED98C}"/>
              </a:ext>
            </a:extLst>
          </p:cNvPr>
          <p:cNvSpPr/>
          <p:nvPr/>
        </p:nvSpPr>
        <p:spPr>
          <a:xfrm>
            <a:off x="0" y="-49634"/>
            <a:ext cx="12192000" cy="6859300"/>
          </a:xfrm>
          <a:custGeom>
            <a:avLst/>
            <a:gdLst>
              <a:gd name="connsiteX0" fmla="*/ 0 w 11542286"/>
              <a:gd name="connsiteY0" fmla="*/ 0 h 6859300"/>
              <a:gd name="connsiteX1" fmla="*/ 11542286 w 11542286"/>
              <a:gd name="connsiteY1" fmla="*/ 0 h 6859300"/>
              <a:gd name="connsiteX2" fmla="*/ 11542286 w 11542286"/>
              <a:gd name="connsiteY2" fmla="*/ 6859301 h 6859300"/>
              <a:gd name="connsiteX3" fmla="*/ 0 w 11542286"/>
              <a:gd name="connsiteY3" fmla="*/ 6859301 h 6859300"/>
            </a:gdLst>
            <a:ahLst/>
            <a:cxnLst>
              <a:cxn ang="0">
                <a:pos x="connsiteX0" y="connsiteY0"/>
              </a:cxn>
              <a:cxn ang="0">
                <a:pos x="connsiteX1" y="connsiteY1"/>
              </a:cxn>
              <a:cxn ang="0">
                <a:pos x="connsiteX2" y="connsiteY2"/>
              </a:cxn>
              <a:cxn ang="0">
                <a:pos x="connsiteX3" y="connsiteY3"/>
              </a:cxn>
            </a:cxnLst>
            <a:rect l="l" t="t" r="r" b="b"/>
            <a:pathLst>
              <a:path w="11542286" h="6859300">
                <a:moveTo>
                  <a:pt x="0" y="0"/>
                </a:moveTo>
                <a:lnTo>
                  <a:pt x="11542286" y="0"/>
                </a:lnTo>
                <a:lnTo>
                  <a:pt x="11542286" y="6859301"/>
                </a:lnTo>
                <a:lnTo>
                  <a:pt x="0" y="6859301"/>
                </a:lnTo>
                <a:close/>
              </a:path>
            </a:pathLst>
          </a:custGeom>
          <a:solidFill>
            <a:srgbClr val="E5EBF7"/>
          </a:solidFill>
          <a:ln w="4191" cap="flat">
            <a:noFill/>
            <a:prstDash val="solid"/>
            <a:miter/>
          </a:ln>
        </p:spPr>
        <p:txBody>
          <a:bodyPr rtlCol="0" anchor="ctr"/>
          <a:lstStyle/>
          <a:p>
            <a:endParaRPr lang="en-IN" dirty="0"/>
          </a:p>
        </p:txBody>
      </p:sp>
      <p:grpSp>
        <p:nvGrpSpPr>
          <p:cNvPr id="249" name="Group 248">
            <a:extLst>
              <a:ext uri="{FF2B5EF4-FFF2-40B4-BE49-F238E27FC236}">
                <a16:creationId xmlns:a16="http://schemas.microsoft.com/office/drawing/2014/main" id="{3C657094-271D-4A65-A2AC-4E42E759EC6B}"/>
              </a:ext>
            </a:extLst>
          </p:cNvPr>
          <p:cNvGrpSpPr/>
          <p:nvPr/>
        </p:nvGrpSpPr>
        <p:grpSpPr>
          <a:xfrm>
            <a:off x="-19051" y="4066161"/>
            <a:ext cx="12211051" cy="2829939"/>
            <a:chOff x="-19051" y="4871356"/>
            <a:chExt cx="12211051" cy="2024744"/>
          </a:xfrm>
        </p:grpSpPr>
        <p:sp>
          <p:nvSpPr>
            <p:cNvPr id="8" name="Freeform: Shape 7">
              <a:extLst>
                <a:ext uri="{FF2B5EF4-FFF2-40B4-BE49-F238E27FC236}">
                  <a16:creationId xmlns:a16="http://schemas.microsoft.com/office/drawing/2014/main" id="{EA7AC946-2B3D-44A8-9F3F-60CA94838C2E}"/>
                </a:ext>
              </a:extLst>
            </p:cNvPr>
            <p:cNvSpPr/>
            <p:nvPr/>
          </p:nvSpPr>
          <p:spPr>
            <a:xfrm>
              <a:off x="6096000" y="4871356"/>
              <a:ext cx="6096000" cy="1624693"/>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9310814 w 12230100"/>
                <a:gd name="connsiteY0" fmla="*/ 1504950 h 1504950"/>
                <a:gd name="connsiteX1" fmla="*/ 12230100 w 12230100"/>
                <a:gd name="connsiteY1" fmla="*/ 1466850 h 1504950"/>
                <a:gd name="connsiteX2" fmla="*/ 12211050 w 12230100"/>
                <a:gd name="connsiteY2" fmla="*/ 0 h 1504950"/>
                <a:gd name="connsiteX3" fmla="*/ 0 w 12230100"/>
                <a:gd name="connsiteY3" fmla="*/ 628650 h 1504950"/>
                <a:gd name="connsiteX4" fmla="*/ 9310814 w 1223010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04950 h 1504950"/>
                <a:gd name="connsiteX1" fmla="*/ 6105510 w 6105510"/>
                <a:gd name="connsiteY1" fmla="*/ 1466850 h 1504950"/>
                <a:gd name="connsiteX2" fmla="*/ 6086460 w 6105510"/>
                <a:gd name="connsiteY2" fmla="*/ 0 h 1504950"/>
                <a:gd name="connsiteX3" fmla="*/ 0 w 6105510"/>
                <a:gd name="connsiteY3" fmla="*/ 1504950 h 1504950"/>
                <a:gd name="connsiteX4" fmla="*/ 3186224 w 6105510"/>
                <a:gd name="connsiteY4" fmla="*/ 1504950 h 1504950"/>
                <a:gd name="connsiteX0" fmla="*/ 3186224 w 6105510"/>
                <a:gd name="connsiteY0" fmla="*/ 1581150 h 1581150"/>
                <a:gd name="connsiteX1" fmla="*/ 6105510 w 6105510"/>
                <a:gd name="connsiteY1" fmla="*/ 1543050 h 1581150"/>
                <a:gd name="connsiteX2" fmla="*/ 6067381 w 6105510"/>
                <a:gd name="connsiteY2" fmla="*/ 0 h 1581150"/>
                <a:gd name="connsiteX3" fmla="*/ 0 w 6105510"/>
                <a:gd name="connsiteY3" fmla="*/ 1581150 h 1581150"/>
                <a:gd name="connsiteX4" fmla="*/ 3186224 w 6105510"/>
                <a:gd name="connsiteY4" fmla="*/ 1581150 h 1581150"/>
                <a:gd name="connsiteX0" fmla="*/ 3186224 w 6105510"/>
                <a:gd name="connsiteY0" fmla="*/ 1624693 h 1624693"/>
                <a:gd name="connsiteX1" fmla="*/ 6105510 w 6105510"/>
                <a:gd name="connsiteY1" fmla="*/ 1586593 h 1624693"/>
                <a:gd name="connsiteX2" fmla="*/ 6096456 w 6105510"/>
                <a:gd name="connsiteY2" fmla="*/ 0 h 1624693"/>
                <a:gd name="connsiteX3" fmla="*/ 0 w 6105510"/>
                <a:gd name="connsiteY3" fmla="*/ 1624693 h 1624693"/>
                <a:gd name="connsiteX4" fmla="*/ 3186224 w 6105510"/>
                <a:gd name="connsiteY4" fmla="*/ 1624693 h 1624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5510" h="1624693">
                  <a:moveTo>
                    <a:pt x="3186224" y="1624693"/>
                  </a:moveTo>
                  <a:lnTo>
                    <a:pt x="6105510" y="1586593"/>
                  </a:lnTo>
                  <a:lnTo>
                    <a:pt x="6096456" y="0"/>
                  </a:lnTo>
                  <a:cubicBezTo>
                    <a:pt x="2426156" y="1504950"/>
                    <a:pt x="2793317" y="805543"/>
                    <a:pt x="0" y="1624693"/>
                  </a:cubicBezTo>
                  <a:lnTo>
                    <a:pt x="3186224" y="16246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ABCB712-2F2D-4C35-B00D-DD5CB4B8AA98}"/>
                </a:ext>
              </a:extLst>
            </p:cNvPr>
            <p:cNvSpPr/>
            <p:nvPr/>
          </p:nvSpPr>
          <p:spPr>
            <a:xfrm>
              <a:off x="-19051" y="5372100"/>
              <a:ext cx="12211049" cy="1524000"/>
            </a:xfrm>
            <a:custGeom>
              <a:avLst/>
              <a:gdLst>
                <a:gd name="connsiteX0" fmla="*/ 57150 w 12230100"/>
                <a:gd name="connsiteY0" fmla="*/ 1524000 h 1524000"/>
                <a:gd name="connsiteX1" fmla="*/ 12230100 w 12230100"/>
                <a:gd name="connsiteY1" fmla="*/ 1466850 h 1524000"/>
                <a:gd name="connsiteX2" fmla="*/ 1215390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57150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57150 w 12230100"/>
                <a:gd name="connsiteY4" fmla="*/ 1524000 h 1524000"/>
                <a:gd name="connsiteX0" fmla="*/ 28076 w 12230100"/>
                <a:gd name="connsiteY0" fmla="*/ 1524000 h 1524000"/>
                <a:gd name="connsiteX1" fmla="*/ 12230100 w 12230100"/>
                <a:gd name="connsiteY1" fmla="*/ 1466850 h 1524000"/>
                <a:gd name="connsiteX2" fmla="*/ 12211050 w 12230100"/>
                <a:gd name="connsiteY2" fmla="*/ 0 h 1524000"/>
                <a:gd name="connsiteX3" fmla="*/ 0 w 12230100"/>
                <a:gd name="connsiteY3" fmla="*/ 628650 h 1524000"/>
                <a:gd name="connsiteX4" fmla="*/ 28076 w 12230100"/>
                <a:gd name="connsiteY4" fmla="*/ 1524000 h 1524000"/>
                <a:gd name="connsiteX0" fmla="*/ 28076 w 12215562"/>
                <a:gd name="connsiteY0" fmla="*/ 1524000 h 1524000"/>
                <a:gd name="connsiteX1" fmla="*/ 12215562 w 12215562"/>
                <a:gd name="connsiteY1" fmla="*/ 1508388 h 1524000"/>
                <a:gd name="connsiteX2" fmla="*/ 12211050 w 12215562"/>
                <a:gd name="connsiteY2" fmla="*/ 0 h 1524000"/>
                <a:gd name="connsiteX3" fmla="*/ 0 w 12215562"/>
                <a:gd name="connsiteY3" fmla="*/ 628650 h 1524000"/>
                <a:gd name="connsiteX4" fmla="*/ 28076 w 12215562"/>
                <a:gd name="connsiteY4" fmla="*/ 1524000 h 1524000"/>
                <a:gd name="connsiteX0" fmla="*/ 28076 w 12230099"/>
                <a:gd name="connsiteY0" fmla="*/ 1524000 h 1524000"/>
                <a:gd name="connsiteX1" fmla="*/ 12230099 w 12230099"/>
                <a:gd name="connsiteY1" fmla="*/ 1508388 h 1524000"/>
                <a:gd name="connsiteX2" fmla="*/ 12211050 w 12230099"/>
                <a:gd name="connsiteY2" fmla="*/ 0 h 1524000"/>
                <a:gd name="connsiteX3" fmla="*/ 0 w 12230099"/>
                <a:gd name="connsiteY3" fmla="*/ 628650 h 1524000"/>
                <a:gd name="connsiteX4" fmla="*/ 28076 w 12230099"/>
                <a:gd name="connsiteY4" fmla="*/ 1524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099" h="1524000">
                  <a:moveTo>
                    <a:pt x="28076" y="1524000"/>
                  </a:moveTo>
                  <a:lnTo>
                    <a:pt x="12230099" y="1508388"/>
                  </a:lnTo>
                  <a:lnTo>
                    <a:pt x="12211050" y="0"/>
                  </a:lnTo>
                  <a:cubicBezTo>
                    <a:pt x="8540750" y="1504950"/>
                    <a:pt x="3232150" y="-38100"/>
                    <a:pt x="0" y="628650"/>
                  </a:cubicBezTo>
                  <a:lnTo>
                    <a:pt x="28076" y="1524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6152C7B-2994-FE82-F0CE-9A9ED7DD4560}"/>
              </a:ext>
            </a:extLst>
          </p:cNvPr>
          <p:cNvSpPr txBox="1"/>
          <p:nvPr/>
        </p:nvSpPr>
        <p:spPr>
          <a:xfrm>
            <a:off x="4131139" y="5924138"/>
            <a:ext cx="7381195" cy="461665"/>
          </a:xfrm>
          <a:prstGeom prst="rect">
            <a:avLst/>
          </a:prstGeom>
          <a:noFill/>
        </p:spPr>
        <p:txBody>
          <a:bodyPr wrap="square" rtlCol="0">
            <a:spAutoFit/>
            <a:scene3d>
              <a:camera prst="orthographicFront"/>
              <a:lightRig rig="threePt" dir="t"/>
            </a:scene3d>
            <a:sp3d extrusionH="57150">
              <a:bevelT w="82550" h="38100" prst="coolSlant"/>
              <a:bevelB w="38100" h="38100" prst="angle"/>
            </a:sp3d>
          </a:bodyPr>
          <a:lstStyle/>
          <a:p>
            <a:pPr algn="ctr"/>
            <a:r>
              <a:rPr lang="en-US" sz="2400" b="1" u="sng" dirty="0">
                <a:effectLst>
                  <a:glow rad="63500">
                    <a:schemeClr val="bg1">
                      <a:alpha val="40000"/>
                    </a:schemeClr>
                  </a:glow>
                </a:effectLst>
                <a:latin typeface="Eras Demi ITC" panose="020B0805030504020804" pitchFamily="34" charset="0"/>
              </a:rPr>
              <a:t> </a:t>
            </a:r>
          </a:p>
        </p:txBody>
      </p:sp>
      <p:sp>
        <p:nvSpPr>
          <p:cNvPr id="3" name="Rectangle: Rounded Corners 2">
            <a:extLst>
              <a:ext uri="{FF2B5EF4-FFF2-40B4-BE49-F238E27FC236}">
                <a16:creationId xmlns:a16="http://schemas.microsoft.com/office/drawing/2014/main" id="{FF2419E1-96A6-F6A2-B3A8-72EEC98D47DC}"/>
              </a:ext>
            </a:extLst>
          </p:cNvPr>
          <p:cNvSpPr/>
          <p:nvPr/>
        </p:nvSpPr>
        <p:spPr>
          <a:xfrm>
            <a:off x="2641600" y="26562"/>
            <a:ext cx="6652080" cy="7258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2" name="TextBox 251">
            <a:extLst>
              <a:ext uri="{FF2B5EF4-FFF2-40B4-BE49-F238E27FC236}">
                <a16:creationId xmlns:a16="http://schemas.microsoft.com/office/drawing/2014/main" id="{46D23A22-0C7D-8808-5508-BBA21DEF10DB}"/>
              </a:ext>
            </a:extLst>
          </p:cNvPr>
          <p:cNvSpPr txBox="1"/>
          <p:nvPr/>
        </p:nvSpPr>
        <p:spPr>
          <a:xfrm>
            <a:off x="2641600" y="4791"/>
            <a:ext cx="6652080" cy="769441"/>
          </a:xfrm>
          <a:prstGeom prst="rect">
            <a:avLst/>
          </a:prstGeom>
          <a:noFill/>
        </p:spPr>
        <p:txBody>
          <a:bodyPr wrap="square" rtlCol="0">
            <a:spAutoFit/>
          </a:bodyPr>
          <a:lstStyle/>
          <a:p>
            <a:pPr algn="ctr"/>
            <a:r>
              <a:rPr lang="en-IN" sz="4400" dirty="0">
                <a:latin typeface="Franklin Gothic Demi Cond" panose="020B0706030402020204" pitchFamily="34" charset="0"/>
              </a:rPr>
              <a:t>THE “WOW” IN OUR SOLUTION</a:t>
            </a:r>
          </a:p>
        </p:txBody>
      </p:sp>
      <p:sp>
        <p:nvSpPr>
          <p:cNvPr id="5" name="Rectangle: Diagonal Corners Rounded 4">
            <a:extLst>
              <a:ext uri="{FF2B5EF4-FFF2-40B4-BE49-F238E27FC236}">
                <a16:creationId xmlns:a16="http://schemas.microsoft.com/office/drawing/2014/main" id="{E2429F30-6724-3B86-546B-BA6805AED177}"/>
              </a:ext>
            </a:extLst>
          </p:cNvPr>
          <p:cNvSpPr/>
          <p:nvPr/>
        </p:nvSpPr>
        <p:spPr>
          <a:xfrm>
            <a:off x="1625600" y="986971"/>
            <a:ext cx="8940800" cy="4107543"/>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8D94596-B97A-EAC1-159F-70F802F3037A}"/>
              </a:ext>
            </a:extLst>
          </p:cNvPr>
          <p:cNvSpPr txBox="1"/>
          <p:nvPr/>
        </p:nvSpPr>
        <p:spPr>
          <a:xfrm>
            <a:off x="2119086" y="1448636"/>
            <a:ext cx="8026400" cy="2862322"/>
          </a:xfrm>
          <a:prstGeom prst="rect">
            <a:avLst/>
          </a:prstGeom>
          <a:noFill/>
        </p:spPr>
        <p:txBody>
          <a:bodyPr wrap="square" rtlCol="0">
            <a:spAutoFit/>
          </a:bodyPr>
          <a:lstStyle/>
          <a:p>
            <a:pPr algn="ctr"/>
            <a:r>
              <a:rPr lang="en-US" sz="2000" dirty="0">
                <a:latin typeface="Franklin Gothic Demi Cond" panose="020B0706030402020204" pitchFamily="34" charset="0"/>
              </a:rPr>
              <a:t>Formula Performance: </a:t>
            </a:r>
            <a:r>
              <a:rPr lang="en-US" sz="2000" dirty="0">
                <a:latin typeface="Franklin Gothic Book" panose="020B0503020102020204" pitchFamily="34" charset="0"/>
              </a:rPr>
              <a:t>This involves using Excel formulas to compute and analyze employee performance metrics, simplifying the assessment of productivity and efficiency. These formulas automate the evaluation process, delivering rapid and precise insights into both individual and team performance</a:t>
            </a:r>
            <a:r>
              <a:rPr lang="en-US" sz="2000" dirty="0">
                <a:latin typeface="Franklin Gothic Demi Cond" panose="020B0706030402020204" pitchFamily="34" charset="0"/>
              </a:rPr>
              <a:t>.</a:t>
            </a:r>
          </a:p>
          <a:p>
            <a:pPr algn="ctr"/>
            <a:endParaRPr lang="en-US" sz="2000" dirty="0">
              <a:latin typeface="Franklin Gothic Demi Cond" panose="020B0706030402020204" pitchFamily="34" charset="0"/>
            </a:endParaRPr>
          </a:p>
          <a:p>
            <a:pPr algn="ctr"/>
            <a:endParaRPr lang="en-US" sz="2000" dirty="0">
              <a:latin typeface="Franklin Gothic Demi Cond" panose="020B0706030402020204" pitchFamily="34" charset="0"/>
            </a:endParaRPr>
          </a:p>
          <a:p>
            <a:pPr algn="ctr"/>
            <a:endParaRPr lang="en-US" sz="2000" dirty="0">
              <a:latin typeface="Franklin Gothic Demi Cond" panose="020B0706030402020204" pitchFamily="34" charset="0"/>
            </a:endParaRPr>
          </a:p>
          <a:p>
            <a:pPr algn="ctr"/>
            <a:r>
              <a:rPr lang="en-US" sz="2000" dirty="0">
                <a:latin typeface="Franklin Gothic Demi Cond" panose="020B0706030402020204" pitchFamily="34" charset="0"/>
              </a:rPr>
              <a:t>=IFS(Z8&gt;=5,"VERY HIGH",Z8&gt;=4,"HIGH",Z8&gt;=3,"MED", TRUE, "LOW")</a:t>
            </a:r>
            <a:endParaRPr lang="en-IN" sz="2000" dirty="0">
              <a:latin typeface="Franklin Gothic Demi Cond" panose="020B0706030402020204" pitchFamily="34" charset="0"/>
            </a:endParaRPr>
          </a:p>
        </p:txBody>
      </p:sp>
      <p:pic>
        <p:nvPicPr>
          <p:cNvPr id="11" name="Picture 10">
            <a:extLst>
              <a:ext uri="{FF2B5EF4-FFF2-40B4-BE49-F238E27FC236}">
                <a16:creationId xmlns:a16="http://schemas.microsoft.com/office/drawing/2014/main" id="{5380E533-5F00-D4DC-F930-EEE219811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229" y="4493712"/>
            <a:ext cx="2434771" cy="2434771"/>
          </a:xfrm>
          <a:prstGeom prst="rect">
            <a:avLst/>
          </a:prstGeom>
        </p:spPr>
      </p:pic>
    </p:spTree>
    <p:extLst>
      <p:ext uri="{BB962C8B-B14F-4D97-AF65-F5344CB8AC3E}">
        <p14:creationId xmlns:p14="http://schemas.microsoft.com/office/powerpoint/2010/main" val="19726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439</TotalTime>
  <Words>1227</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Rounded MT Bold</vt:lpstr>
      <vt:lpstr>Berlin Sans FB Demi</vt:lpstr>
      <vt:lpstr>Comic Sans MS</vt:lpstr>
      <vt:lpstr>Eras Demi ITC</vt:lpstr>
      <vt:lpstr>Franklin Gothic Book</vt:lpstr>
      <vt:lpstr>Franklin Gothic Demi Cond</vt:lpstr>
      <vt:lpstr>Franklin Gothic Heavy</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dhandapani</dc:creator>
  <cp:lastModifiedBy>Sivanesh maharajan</cp:lastModifiedBy>
  <cp:revision>6</cp:revision>
  <dcterms:created xsi:type="dcterms:W3CDTF">2021-03-06T09:55:17Z</dcterms:created>
  <dcterms:modified xsi:type="dcterms:W3CDTF">2024-09-06T20:53:08Z</dcterms:modified>
</cp:coreProperties>
</file>