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11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11A28-F449-4C2A-BE1B-5D7B576C9BB7}" type="datetimeFigureOut">
              <a:rPr lang="en-IN" smtClean="0"/>
              <a:t>09-11-2015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4595-B8BF-4DAD-9A8A-A56767B66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087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11A28-F449-4C2A-BE1B-5D7B576C9BB7}" type="datetimeFigureOut">
              <a:rPr lang="en-IN" smtClean="0"/>
              <a:t>09-11-2015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4595-B8BF-4DAD-9A8A-A56767B66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31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11A28-F449-4C2A-BE1B-5D7B576C9BB7}" type="datetimeFigureOut">
              <a:rPr lang="en-IN" smtClean="0"/>
              <a:t>09-11-2015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4595-B8BF-4DAD-9A8A-A56767B66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076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11A28-F449-4C2A-BE1B-5D7B576C9BB7}" type="datetimeFigureOut">
              <a:rPr lang="en-IN" smtClean="0"/>
              <a:t>09-11-2015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4595-B8BF-4DAD-9A8A-A56767B66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834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11A28-F449-4C2A-BE1B-5D7B576C9BB7}" type="datetimeFigureOut">
              <a:rPr lang="en-IN" smtClean="0"/>
              <a:t>09-11-2015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4595-B8BF-4DAD-9A8A-A56767B66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534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11A28-F449-4C2A-BE1B-5D7B576C9BB7}" type="datetimeFigureOut">
              <a:rPr lang="en-IN" smtClean="0"/>
              <a:t>09-11-2015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4595-B8BF-4DAD-9A8A-A56767B66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11A28-F449-4C2A-BE1B-5D7B576C9BB7}" type="datetimeFigureOut">
              <a:rPr lang="en-IN" smtClean="0"/>
              <a:t>09-11-2015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4595-B8BF-4DAD-9A8A-A56767B66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178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11A28-F449-4C2A-BE1B-5D7B576C9BB7}" type="datetimeFigureOut">
              <a:rPr lang="en-IN" smtClean="0"/>
              <a:t>09-11-2015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4595-B8BF-4DAD-9A8A-A56767B66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53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11A28-F449-4C2A-BE1B-5D7B576C9BB7}" type="datetimeFigureOut">
              <a:rPr lang="en-IN" smtClean="0"/>
              <a:t>09-11-2015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4595-B8BF-4DAD-9A8A-A56767B66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38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11A28-F449-4C2A-BE1B-5D7B576C9BB7}" type="datetimeFigureOut">
              <a:rPr lang="en-IN" smtClean="0"/>
              <a:t>09-11-2015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4595-B8BF-4DAD-9A8A-A56767B66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815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11A28-F449-4C2A-BE1B-5D7B576C9BB7}" type="datetimeFigureOut">
              <a:rPr lang="en-IN" smtClean="0"/>
              <a:t>09-11-2015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4595-B8BF-4DAD-9A8A-A56767B66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392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11A28-F449-4C2A-BE1B-5D7B576C9BB7}" type="datetimeFigureOut">
              <a:rPr lang="en-IN" smtClean="0"/>
              <a:t>09-11-2015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D4595-B8BF-4DAD-9A8A-A56767B66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962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Before inference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26" y="1540042"/>
            <a:ext cx="10391274" cy="509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6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9622"/>
            <a:ext cx="10515600" cy="5353902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After inference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070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Before inference</vt:lpstr>
      <vt:lpstr>After inference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Sreesha Nagaraj</dc:creator>
  <cp:lastModifiedBy>Sreesha Nagaraj</cp:lastModifiedBy>
  <cp:revision>6</cp:revision>
  <dcterms:created xsi:type="dcterms:W3CDTF">2015-11-10T01:42:48Z</dcterms:created>
  <dcterms:modified xsi:type="dcterms:W3CDTF">2015-11-10T04:06:45Z</dcterms:modified>
</cp:coreProperties>
</file>