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3" r:id="rId6"/>
    <p:sldId id="261" r:id="rId7"/>
    <p:sldId id="258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006A"/>
    <a:srgbClr val="701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81"/>
  </p:normalViewPr>
  <p:slideViewPr>
    <p:cSldViewPr snapToGrid="0">
      <p:cViewPr varScale="1">
        <p:scale>
          <a:sx n="116" d="100"/>
          <a:sy n="116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DBE7B-B171-2349-9FE3-DA354CCEBBF3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13E75-41E6-8F4B-8C9E-6C384AD1C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0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13E75-41E6-8F4B-8C9E-6C384AD1C9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69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56CCD-6273-BB7E-D10A-9591110AA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4E695-BBDF-B805-2458-EE20F7D16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31545-C631-45FC-8BF7-854CB22D4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CB68-85D5-3D42-A2AA-4AB3116AD916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62A-8428-C3BC-408C-1273B008F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9B661-94BE-071E-5030-2BB30B69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3256-0FBD-5642-ACD6-504734FB0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1E10B-0965-EC54-62A6-6F44E5EE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4B3E5A-CAED-7E42-1A39-63C29D7BD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F128D-FC8A-5C6C-A020-892BB535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CB68-85D5-3D42-A2AA-4AB3116AD916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863CF-BCF1-95AA-BF4B-5DFAFC8E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78FEF-D745-155C-6B57-F630D38EB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3256-0FBD-5642-ACD6-504734FB0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7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FE1DAF-4F23-EC9C-4146-CFEE84A7C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3165D-0E33-6077-DB93-BBC6B05ED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9BD70-F88F-8455-7AA2-8C5C1BC59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CB68-85D5-3D42-A2AA-4AB3116AD916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BA31F-69DC-5FA4-7ED0-6BF54CC4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FCDBF-83EE-0459-60DE-454CEE4DB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3256-0FBD-5642-ACD6-504734FB0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6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F43E-AE23-FFE6-8B8B-1D9DCD16D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BB96C-606E-175A-D263-52B0BAD06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55702-FF73-92C2-AAE3-807E512A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CB68-85D5-3D42-A2AA-4AB3116AD916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CABEA-FF00-FC45-A026-97073C16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2E79B-5173-63CC-F147-242DC6FB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3256-0FBD-5642-ACD6-504734FB0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38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865AA-DE4F-55DC-747D-4FF526BF6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AC217-EC89-999C-E465-A15F48B1F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7AA15-1D5D-CF1A-3A17-257243555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CB68-85D5-3D42-A2AA-4AB3116AD916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64712-4B3F-6B92-56A7-18DED6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FC867-246D-3D10-3C3B-9AE2F422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3256-0FBD-5642-ACD6-504734FB0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0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210E-C350-C71B-76E3-0F4F90AE5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A2964-1D28-ACE2-54A4-F43DB1DD4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CD3AD-3EE2-3057-FA4C-7D378445A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7DEB1-A09F-0835-2FC3-FE9991240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CB68-85D5-3D42-A2AA-4AB3116AD916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3BB6A-36AC-3095-4006-6D5377BA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3565B-F9E5-FEEE-2A67-1FF2AC819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3256-0FBD-5642-ACD6-504734FB0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0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F5A59-9686-DC3E-87FA-3D068B48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5DFB5-AF09-BF2D-BA60-863B607D5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4D995-5B81-2FBB-DACF-4EAA0F1E0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62802-8D45-E9DB-7A4A-C6852BFE25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3FDF16-A243-83DF-9979-CBB4AD34E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56BB77-D91C-94E9-A019-F2F638D6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CB68-85D5-3D42-A2AA-4AB3116AD916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998347-B83E-30A3-45B6-24106F2D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38FFAD-DF33-3A31-DD40-9B54EE2A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3256-0FBD-5642-ACD6-504734FB0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A8D6F-0AE2-8BC6-3F08-D360F1895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A0958-10E9-F869-2A00-7FF5380FE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CB68-85D5-3D42-A2AA-4AB3116AD916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E2B3B-87DB-3E9D-5314-4362E5B70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9CE12-A3D7-C66B-7721-C9FE2A9C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3256-0FBD-5642-ACD6-504734FB0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0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D695E-44B1-1163-B31A-19DDF1DD3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CB68-85D5-3D42-A2AA-4AB3116AD916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2C1FC7-0E86-9663-DBC5-1E6078765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8A9E6-636E-29D1-7D2E-E93DBE53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3256-0FBD-5642-ACD6-504734FB0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7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4A17A-6F9B-3DB5-1E3E-C22A343DA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FA06D-6071-E3B7-0E11-3DBD10AF7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084C3-543B-6CD8-03FA-C195FB7CF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B33CC-BB06-EF4A-24A2-A3BC24E5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CB68-85D5-3D42-A2AA-4AB3116AD916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66BA7-748B-1654-58DA-BF8D5662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555DF-95F1-4836-788B-D3EB246AC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3256-0FBD-5642-ACD6-504734FB0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7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77A0-ECCB-4D95-82B7-1C6557B80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7616F-CA5F-01B8-F604-42EE7A922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F7010-ADED-AA1E-F430-468E5059B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6B1E3-4D9E-2F4A-DCBB-858783713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CB68-85D5-3D42-A2AA-4AB3116AD916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2DED9-A5E9-CA2E-BF31-7A005EEF5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1814D-985A-73E8-D882-57F5CE92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33256-0FBD-5642-ACD6-504734FB0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1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0ED915-3E61-3EC7-6C97-3FF557B74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10C8C-0A2A-9B56-BE32-12E08371C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90E1B-F2E0-DBCA-2510-CD6B137FB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BCB68-85D5-3D42-A2AA-4AB3116AD916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BC76C-B7DE-D2F2-869A-583C8100B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E6AA6-9DEE-E127-85C0-1E70FB27F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33256-0FBD-5642-ACD6-504734FB0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3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380A3-9A58-6405-EDFD-3F3401AA7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9774" y="618780"/>
            <a:ext cx="9144000" cy="2387600"/>
          </a:xfrm>
        </p:spPr>
        <p:txBody>
          <a:bodyPr/>
          <a:lstStyle/>
          <a:p>
            <a:r>
              <a:rPr lang="en-US" b="1" dirty="0" err="1">
                <a:solidFill>
                  <a:srgbClr val="6F006A"/>
                </a:solidFill>
                <a:latin typeface="+mn-lt"/>
              </a:rPr>
              <a:t>WaveStorm</a:t>
            </a:r>
            <a:r>
              <a:rPr lang="en-US" b="1" dirty="0"/>
              <a:t> Synthesizer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8A5A6-7A50-34CA-2530-A8CCF7F00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Presented by </a:t>
            </a:r>
          </a:p>
          <a:p>
            <a:r>
              <a:rPr lang="en-US" dirty="0"/>
              <a:t>Navaneeth Suresh Kumar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3605E-7C6F-8471-1E91-417E854EF87F}"/>
              </a:ext>
            </a:extLst>
          </p:cNvPr>
          <p:cNvSpPr txBox="1"/>
          <p:nvPr/>
        </p:nvSpPr>
        <p:spPr>
          <a:xfrm>
            <a:off x="4273959" y="953869"/>
            <a:ext cx="3935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MMI 604 AUDIO SIGNAL PROCESSING III</a:t>
            </a:r>
          </a:p>
          <a:p>
            <a:pPr algn="ctr"/>
            <a:r>
              <a:rPr lang="en-US" dirty="0"/>
              <a:t>Project 2</a:t>
            </a:r>
          </a:p>
        </p:txBody>
      </p:sp>
    </p:spTree>
    <p:extLst>
      <p:ext uri="{BB962C8B-B14F-4D97-AF65-F5344CB8AC3E}">
        <p14:creationId xmlns:p14="http://schemas.microsoft.com/office/powerpoint/2010/main" val="274141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D81CE-8E58-BB6B-401C-2FDB08C33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Area of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0F71D-5D6F-0D34-52EE-97F5A4C66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The problem : need for a flexible monophonic synthesizer plugin to create an ambient sound, and to have a control on tonal adjustments of the audio signals in the real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would anyone want to use/create this plugin?</a:t>
            </a:r>
          </a:p>
          <a:p>
            <a:pPr lvl="1"/>
            <a:r>
              <a:rPr lang="en-US" dirty="0"/>
              <a:t>Sound design and creative Effects: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ability to combine an oscillator with delay and EQ allows for creative sound manipulation. Musicians can use this for experimental music, soundscapes, and unique sonic textures.</a:t>
            </a:r>
            <a:r>
              <a:rPr lang="en-US" dirty="0">
                <a:effectLst/>
              </a:rPr>
              <a:t> </a:t>
            </a:r>
            <a:endParaRPr lang="en-US" dirty="0"/>
          </a:p>
          <a:p>
            <a:pPr lvl="1"/>
            <a:r>
              <a:rPr lang="en-US" dirty="0"/>
              <a:t>Studio production and Live performance</a:t>
            </a:r>
          </a:p>
          <a:p>
            <a:pPr lvl="1"/>
            <a:r>
              <a:rPr lang="en-US" dirty="0"/>
              <a:t>Educational purposes</a:t>
            </a:r>
          </a:p>
          <a:p>
            <a:pPr lvl="1"/>
            <a:r>
              <a:rPr lang="en-US" dirty="0"/>
              <a:t>Customization: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plugin allows users to fine-tune and customize the sound to their liking, which is crucial in music production.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6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D2B38-71B2-2A7A-F3FB-D6C4AFA6B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77318-B5FD-F425-86FE-28CEB0EF3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607" y="1423509"/>
            <a:ext cx="10957193" cy="5434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What I have tried to do: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have developed plugin with parameters for feedback, delay time, wet/dry mix, EQ center frequency, Q factor, EQ gain, output gain, oscillator type, and a bypass switch. These parameters make my plugin versatile and adjustable.</a:t>
            </a:r>
          </a:p>
          <a:p>
            <a:pPr marL="0" indent="0"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design blocks: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1)Oscillator : 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am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an oscillator for sound generation, and it support different types of waveforms such as Sine, Sawtooth, Triangle and Square wave. This allows users to create a variety of sounds.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2)MIDI Handling: processes MIDI messages to control the oscillator as part of synthesizer design.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3)EQ with adjustable center frequency, Q factor, and gain ( Parametric EQ with non – constant Q 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4)Delay with Delay Time, Feedback and Wetness control with linear interpolated indices.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5)Output Gain Control: For ensuring plugin's output matches the desired loudness level.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6)Bypass toggle button: to bypass delay and Eq effect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effectLst/>
              <a:latin typeface="Calibri" panose="020F0502020204030204" pitchFamily="34" charset="0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Calibri" panose="020F050202020403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208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E222980-47FD-6589-E658-351C0407DF99}"/>
              </a:ext>
            </a:extLst>
          </p:cNvPr>
          <p:cNvSpPr/>
          <p:nvPr/>
        </p:nvSpPr>
        <p:spPr>
          <a:xfrm>
            <a:off x="4471296" y="1920588"/>
            <a:ext cx="4345544" cy="29834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84379-3E38-F2B4-B116-1B7648C6B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807" y="38715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Block Diagram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56E8394-5239-A21D-4C02-BEEFA66EE99E}"/>
              </a:ext>
            </a:extLst>
          </p:cNvPr>
          <p:cNvSpPr/>
          <p:nvPr/>
        </p:nvSpPr>
        <p:spPr>
          <a:xfrm>
            <a:off x="1954575" y="2897437"/>
            <a:ext cx="1388125" cy="13660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Oscillator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264303B-80CC-664A-C480-C684012454B0}"/>
              </a:ext>
            </a:extLst>
          </p:cNvPr>
          <p:cNvSpPr/>
          <p:nvPr/>
        </p:nvSpPr>
        <p:spPr>
          <a:xfrm>
            <a:off x="7247491" y="2919469"/>
            <a:ext cx="1388125" cy="13660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Parametric EQ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A74C439-7048-3CEF-D837-F6773A94F46B}"/>
              </a:ext>
            </a:extLst>
          </p:cNvPr>
          <p:cNvSpPr/>
          <p:nvPr/>
        </p:nvSpPr>
        <p:spPr>
          <a:xfrm>
            <a:off x="4605050" y="2886420"/>
            <a:ext cx="1388125" cy="13660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Delay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491C762-EE3A-8462-9CB9-CED2AB0C3AC0}"/>
              </a:ext>
            </a:extLst>
          </p:cNvPr>
          <p:cNvSpPr/>
          <p:nvPr/>
        </p:nvSpPr>
        <p:spPr>
          <a:xfrm>
            <a:off x="9663819" y="2880911"/>
            <a:ext cx="1388125" cy="13660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Gain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B5CD398-50AF-D79C-423D-67D5D15DF22E}"/>
              </a:ext>
            </a:extLst>
          </p:cNvPr>
          <p:cNvSpPr/>
          <p:nvPr/>
        </p:nvSpPr>
        <p:spPr>
          <a:xfrm>
            <a:off x="5993175" y="3431753"/>
            <a:ext cx="1262350" cy="2754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>
            <a:extLst>
              <a:ext uri="{FF2B5EF4-FFF2-40B4-BE49-F238E27FC236}">
                <a16:creationId xmlns:a16="http://schemas.microsoft.com/office/drawing/2014/main" id="{CA80B0E2-EF4D-5349-D055-20043C51D5B5}"/>
              </a:ext>
            </a:extLst>
          </p:cNvPr>
          <p:cNvSpPr/>
          <p:nvPr/>
        </p:nvSpPr>
        <p:spPr>
          <a:xfrm>
            <a:off x="3291287" y="3236204"/>
            <a:ext cx="462595" cy="633470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165BC9C4-77E0-5735-C98B-CFA326DF7676}"/>
              </a:ext>
            </a:extLst>
          </p:cNvPr>
          <p:cNvSpPr/>
          <p:nvPr/>
        </p:nvSpPr>
        <p:spPr>
          <a:xfrm rot="2005422">
            <a:off x="3663867" y="3188074"/>
            <a:ext cx="275710" cy="45565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inus 15">
            <a:extLst>
              <a:ext uri="{FF2B5EF4-FFF2-40B4-BE49-F238E27FC236}">
                <a16:creationId xmlns:a16="http://schemas.microsoft.com/office/drawing/2014/main" id="{1B0E0395-84DE-21B2-F94D-BC87141DF143}"/>
              </a:ext>
            </a:extLst>
          </p:cNvPr>
          <p:cNvSpPr/>
          <p:nvPr/>
        </p:nvSpPr>
        <p:spPr>
          <a:xfrm>
            <a:off x="4062468" y="3332878"/>
            <a:ext cx="626950" cy="458440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rved Down Arrow 20">
            <a:extLst>
              <a:ext uri="{FF2B5EF4-FFF2-40B4-BE49-F238E27FC236}">
                <a16:creationId xmlns:a16="http://schemas.microsoft.com/office/drawing/2014/main" id="{7BCAFCC2-A950-8C41-C6B8-23C2F8D6A7E0}"/>
              </a:ext>
            </a:extLst>
          </p:cNvPr>
          <p:cNvSpPr/>
          <p:nvPr/>
        </p:nvSpPr>
        <p:spPr>
          <a:xfrm>
            <a:off x="3935908" y="2908027"/>
            <a:ext cx="485416" cy="557524"/>
          </a:xfrm>
          <a:prstGeom prst="curvedDownArrow">
            <a:avLst>
              <a:gd name="adj1" fmla="val 0"/>
              <a:gd name="adj2" fmla="val 60118"/>
              <a:gd name="adj3" fmla="val 25000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41723C6-5807-27A0-F62A-3CDD9E00C760}"/>
              </a:ext>
            </a:extLst>
          </p:cNvPr>
          <p:cNvSpPr/>
          <p:nvPr/>
        </p:nvSpPr>
        <p:spPr>
          <a:xfrm>
            <a:off x="4087551" y="3465551"/>
            <a:ext cx="191556" cy="2062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A3EF0006-E984-40CD-1B01-D93C57A5C5A1}"/>
              </a:ext>
            </a:extLst>
          </p:cNvPr>
          <p:cNvSpPr/>
          <p:nvPr/>
        </p:nvSpPr>
        <p:spPr>
          <a:xfrm>
            <a:off x="1255318" y="3365768"/>
            <a:ext cx="686715" cy="3060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3421CE-F55B-4F82-890A-F6E282B69ED2}"/>
              </a:ext>
            </a:extLst>
          </p:cNvPr>
          <p:cNvSpPr txBox="1"/>
          <p:nvPr/>
        </p:nvSpPr>
        <p:spPr>
          <a:xfrm>
            <a:off x="637859" y="3002123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Midi Input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AB06EDBF-075D-F906-6787-48B2B71A5BB7}"/>
              </a:ext>
            </a:extLst>
          </p:cNvPr>
          <p:cNvSpPr/>
          <p:nvPr/>
        </p:nvSpPr>
        <p:spPr>
          <a:xfrm flipV="1">
            <a:off x="8716447" y="3306146"/>
            <a:ext cx="858933" cy="4252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E77E04-E7B9-FBB4-4C37-7ACE9DA901CA}"/>
              </a:ext>
            </a:extLst>
          </p:cNvPr>
          <p:cNvSpPr txBox="1"/>
          <p:nvPr/>
        </p:nvSpPr>
        <p:spPr>
          <a:xfrm>
            <a:off x="11023007" y="3096219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Audio Out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1D9C01-C90A-5D8D-7733-B35BE626784E}"/>
              </a:ext>
            </a:extLst>
          </p:cNvPr>
          <p:cNvSpPr txBox="1"/>
          <p:nvPr/>
        </p:nvSpPr>
        <p:spPr>
          <a:xfrm>
            <a:off x="6492607" y="1045519"/>
            <a:ext cx="126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Bypass Line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C5713FA5-58B8-72E1-0B1D-FD128289A316}"/>
              </a:ext>
            </a:extLst>
          </p:cNvPr>
          <p:cNvSpPr/>
          <p:nvPr/>
        </p:nvSpPr>
        <p:spPr>
          <a:xfrm flipV="1">
            <a:off x="11107107" y="3482416"/>
            <a:ext cx="858933" cy="4252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rved Down Arrow 27">
            <a:extLst>
              <a:ext uri="{FF2B5EF4-FFF2-40B4-BE49-F238E27FC236}">
                <a16:creationId xmlns:a16="http://schemas.microsoft.com/office/drawing/2014/main" id="{7A1D30A0-CC7B-08C7-3C53-8C1AF2210793}"/>
              </a:ext>
            </a:extLst>
          </p:cNvPr>
          <p:cNvSpPr/>
          <p:nvPr/>
        </p:nvSpPr>
        <p:spPr>
          <a:xfrm>
            <a:off x="3757480" y="703192"/>
            <a:ext cx="7199713" cy="2320968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933A9E-8D72-81B2-4AED-7C8CE0BE786B}"/>
              </a:ext>
            </a:extLst>
          </p:cNvPr>
          <p:cNvSpPr txBox="1"/>
          <p:nvPr/>
        </p:nvSpPr>
        <p:spPr>
          <a:xfrm>
            <a:off x="4560456" y="433895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FCE59C-1450-8124-060F-813B8E51B894}"/>
              </a:ext>
            </a:extLst>
          </p:cNvPr>
          <p:cNvSpPr txBox="1"/>
          <p:nvPr/>
        </p:nvSpPr>
        <p:spPr>
          <a:xfrm>
            <a:off x="5045331" y="4338959"/>
            <a:ext cx="436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C6AC9F-4A5E-394F-DE59-B69EA023D56B}"/>
              </a:ext>
            </a:extLst>
          </p:cNvPr>
          <p:cNvSpPr txBox="1"/>
          <p:nvPr/>
        </p:nvSpPr>
        <p:spPr>
          <a:xfrm>
            <a:off x="5513265" y="4338959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W%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D1F8D4-0A46-561F-4C7E-0CF308912111}"/>
              </a:ext>
            </a:extLst>
          </p:cNvPr>
          <p:cNvSpPr txBox="1"/>
          <p:nvPr/>
        </p:nvSpPr>
        <p:spPr>
          <a:xfrm>
            <a:off x="7354270" y="4285560"/>
            <a:ext cx="385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6BE560-DE30-75C3-5D7F-3E47193C24D4}"/>
              </a:ext>
            </a:extLst>
          </p:cNvPr>
          <p:cNvSpPr txBox="1"/>
          <p:nvPr/>
        </p:nvSpPr>
        <p:spPr>
          <a:xfrm>
            <a:off x="7767145" y="428556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DBF1DD-45BE-9C76-B362-E661FEE15BE8}"/>
              </a:ext>
            </a:extLst>
          </p:cNvPr>
          <p:cNvSpPr txBox="1"/>
          <p:nvPr/>
        </p:nvSpPr>
        <p:spPr>
          <a:xfrm>
            <a:off x="8206370" y="4285560"/>
            <a:ext cx="255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46" name="Up Arrow 45">
            <a:extLst>
              <a:ext uri="{FF2B5EF4-FFF2-40B4-BE49-F238E27FC236}">
                <a16:creationId xmlns:a16="http://schemas.microsoft.com/office/drawing/2014/main" id="{26725C82-DDDB-7D14-0280-1FD34FFE63D9}"/>
              </a:ext>
            </a:extLst>
          </p:cNvPr>
          <p:cNvSpPr/>
          <p:nvPr/>
        </p:nvSpPr>
        <p:spPr>
          <a:xfrm>
            <a:off x="2511846" y="4285560"/>
            <a:ext cx="198303" cy="84830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A90B291-0D40-013B-A28A-BECF288A0F8D}"/>
              </a:ext>
            </a:extLst>
          </p:cNvPr>
          <p:cNvSpPr txBox="1"/>
          <p:nvPr/>
        </p:nvSpPr>
        <p:spPr>
          <a:xfrm>
            <a:off x="1907353" y="5133860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Signal choice</a:t>
            </a:r>
          </a:p>
        </p:txBody>
      </p:sp>
    </p:spTree>
    <p:extLst>
      <p:ext uri="{BB962C8B-B14F-4D97-AF65-F5344CB8AC3E}">
        <p14:creationId xmlns:p14="http://schemas.microsoft.com/office/powerpoint/2010/main" val="31857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5CBA-FB7E-4F26-3B01-D566EB5DE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925" y="264561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Walk through a demo of the JUCE C++ code</a:t>
            </a:r>
          </a:p>
        </p:txBody>
      </p:sp>
    </p:spTree>
    <p:extLst>
      <p:ext uri="{BB962C8B-B14F-4D97-AF65-F5344CB8AC3E}">
        <p14:creationId xmlns:p14="http://schemas.microsoft.com/office/powerpoint/2010/main" val="2099010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1FA6-A840-E124-BE78-BCDB8F4E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Where can you use this Plugin?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7926C-D590-FF8E-F6BC-323ABA2F8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228"/>
            <a:ext cx="10515600" cy="5038647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Electronic Music Production: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Genres: Electronic Dance Music (EDM), Techno, House, Trance, Dubstep, Drum and Bass, etc.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Occasions: Sound synthesis, creating unique leads, basslines, and electronic soundscapes, adding spatial effects to electronic tracks.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Experimental and Ambient Music: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Genres: Experimental, Ambient, Noise, Drone, etc.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Occasions: Sound exploration and manipulation, creating evolving textures and sonic landscapes, experimenting with feedback and tonal shaping.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Live Performance: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Occasions: Musicians can use your plugin during live performances real-time, apply spatial effects, and create dynamic and evolving textures.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Sound Design for Film and Games: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Occasions: to create unique sound effects for film, television, and video games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Educational and Learning: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Occasions: Plugin can be used in educational settings to teach students about sound synthesis, audio processing, and plugin development. It can be a valuable tool for hands-on learning.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Soundtrack Composition: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Occasions: Composers working on soundtracks for films, animations, or video games can use your plugin to create unique and atmospheric soundscapes.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0342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DB69-442D-DF3A-BE6B-FDF6C42F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Feedbacks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F74EA-E2A4-CA9C-B097-0447CC223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1)</a:t>
            </a:r>
            <a:r>
              <a:rPr lang="en-US" sz="2400" b="1" dirty="0"/>
              <a:t>User 1: Vocalist</a:t>
            </a:r>
          </a:p>
          <a:p>
            <a:pPr marL="0" indent="0">
              <a:buNone/>
            </a:pPr>
            <a:r>
              <a:rPr lang="en-US" sz="1800" dirty="0"/>
              <a:t>Implement polyphony to play chords</a:t>
            </a:r>
          </a:p>
          <a:p>
            <a:pPr marL="0" indent="0">
              <a:buNone/>
            </a:pPr>
            <a:r>
              <a:rPr lang="en-US" sz="1800" dirty="0"/>
              <a:t>Transpose option to adapt to key changes</a:t>
            </a:r>
          </a:p>
          <a:p>
            <a:pPr marL="0" indent="0">
              <a:buNone/>
            </a:pPr>
            <a:r>
              <a:rPr lang="en-US" sz="1800" dirty="0"/>
              <a:t>Need presets</a:t>
            </a:r>
          </a:p>
          <a:p>
            <a:pPr marL="0" indent="0">
              <a:buNone/>
            </a:pPr>
            <a:r>
              <a:rPr lang="en-US" sz="2400" dirty="0"/>
              <a:t>2)</a:t>
            </a:r>
            <a:r>
              <a:rPr lang="en-US" sz="2400" b="1" dirty="0"/>
              <a:t>User 2: Music Engineer / DJ</a:t>
            </a:r>
          </a:p>
          <a:p>
            <a:pPr marL="0" indent="0">
              <a:buNone/>
            </a:pPr>
            <a:r>
              <a:rPr lang="en-US" sz="2000" dirty="0"/>
              <a:t>Implement ADSR to avoid the clicking. </a:t>
            </a:r>
          </a:p>
          <a:p>
            <a:pPr marL="0" indent="0">
              <a:buNone/>
            </a:pPr>
            <a:r>
              <a:rPr lang="en-US" sz="2000" dirty="0"/>
              <a:t>Implement Polyphony</a:t>
            </a:r>
          </a:p>
          <a:p>
            <a:pPr marL="0" indent="0">
              <a:buNone/>
            </a:pPr>
            <a:r>
              <a:rPr lang="en-US" sz="2000" dirty="0"/>
              <a:t>Delay effect is really great!!!</a:t>
            </a:r>
          </a:p>
          <a:p>
            <a:pPr marL="0" indent="0">
              <a:buNone/>
            </a:pPr>
            <a:r>
              <a:rPr lang="en-US" sz="2400" dirty="0"/>
              <a:t>3)</a:t>
            </a:r>
            <a:r>
              <a:rPr lang="en-US" sz="2400" b="1" dirty="0"/>
              <a:t>User 3: Music Engineer</a:t>
            </a:r>
          </a:p>
          <a:p>
            <a:pPr marL="0" indent="0">
              <a:buNone/>
            </a:pPr>
            <a:r>
              <a:rPr lang="en-US" sz="1800" dirty="0"/>
              <a:t>Provide bypass for each effect and show the delay and EQ effect as separate blocks.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388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BB5EB-16B2-95F2-ADDB-51EFEAA0F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373" y="24803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6F006A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73552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639</Words>
  <Application>Microsoft Macintosh PowerPoint</Application>
  <PresentationFormat>Widescreen</PresentationFormat>
  <Paragraphs>77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WaveStorm Synthesizer</vt:lpstr>
      <vt:lpstr>Area of Exploration</vt:lpstr>
      <vt:lpstr>Solution</vt:lpstr>
      <vt:lpstr>Block Diagram</vt:lpstr>
      <vt:lpstr>Walk through a demo of the JUCE C++ code</vt:lpstr>
      <vt:lpstr>Where can you use this Plugin?</vt:lpstr>
      <vt:lpstr>Feedbacks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WaveStorm Synthesizer</dc:title>
  <dc:creator>Suresh Kumar, Navaneeth Suresh</dc:creator>
  <cp:lastModifiedBy>Suresh Kumar, Navaneeth Suresh</cp:lastModifiedBy>
  <cp:revision>5</cp:revision>
  <dcterms:created xsi:type="dcterms:W3CDTF">2023-10-12T14:05:40Z</dcterms:created>
  <dcterms:modified xsi:type="dcterms:W3CDTF">2023-10-13T01:29:01Z</dcterms:modified>
</cp:coreProperties>
</file>