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315200" cy="914400" type="bann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168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7315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7315200" cy="6096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661352"/>
            <a:ext cx="4663440" cy="195072"/>
          </a:xfrm>
        </p:spPr>
        <p:txBody>
          <a:bodyPr anchor="ctr">
            <a:normAutofit/>
          </a:bodyPr>
          <a:lstStyle>
            <a:lvl1pPr algn="r">
              <a:defRPr sz="667" spc="2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6360" y="661352"/>
            <a:ext cx="1920240" cy="19507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45" indent="0" algn="ctr">
              <a:buNone/>
              <a:defRPr sz="240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40"/>
            </a:lvl4pPr>
            <a:lvl5pPr marL="243779" indent="0" algn="ctr">
              <a:buNone/>
              <a:defRPr sz="240"/>
            </a:lvl5pPr>
            <a:lvl6pPr marL="304724" indent="0" algn="ctr">
              <a:buNone/>
              <a:defRPr sz="240"/>
            </a:lvl6pPr>
            <a:lvl7pPr marL="365669" indent="0" algn="ctr">
              <a:buNone/>
              <a:defRPr sz="240"/>
            </a:lvl7pPr>
            <a:lvl8pPr marL="426613" indent="0" algn="ctr">
              <a:buNone/>
              <a:defRPr sz="240"/>
            </a:lvl8pPr>
            <a:lvl9pPr marL="487558" indent="0" algn="ctr">
              <a:buNone/>
              <a:defRPr sz="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5754E4-9230-47A1-9530-9431EF9509C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51C-ED7F-487E-A4F7-B75687797F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32106" y="701881"/>
            <a:ext cx="0" cy="1219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54E4-9230-47A1-9530-9431EF9509C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51C-ED7F-487E-A4F7-B7568779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7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1" y="101600"/>
            <a:ext cx="1577340" cy="7213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1" y="101600"/>
            <a:ext cx="4549140" cy="7213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54E4-9230-47A1-9530-9431EF9509C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51C-ED7F-487E-A4F7-B75687797F5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6035040" y="-205458"/>
            <a:ext cx="0" cy="5486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2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54E4-9230-47A1-9530-9431EF9509C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51C-ED7F-487E-A4F7-B7568779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5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3152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7315200" cy="6096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661352"/>
            <a:ext cx="4663440" cy="195072"/>
          </a:xfrm>
        </p:spPr>
        <p:txBody>
          <a:bodyPr anchor="ctr">
            <a:normAutofit/>
          </a:bodyPr>
          <a:lstStyle>
            <a:lvl1pPr algn="r">
              <a:defRPr sz="667" b="0" spc="2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6360" y="661352"/>
            <a:ext cx="1920240" cy="19507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45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54E4-9230-47A1-9530-9431EF9509C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51C-ED7F-487E-A4F7-B75687797F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32106" y="701881"/>
            <a:ext cx="0" cy="1219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0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477" y="78029"/>
            <a:ext cx="5832043" cy="199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476" y="304800"/>
            <a:ext cx="2852928" cy="5364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3592" y="304800"/>
            <a:ext cx="2852928" cy="5364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54E4-9230-47A1-9530-9431EF9509C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51C-ED7F-487E-A4F7-B7568779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6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477" y="290618"/>
            <a:ext cx="2852928" cy="10972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7" b="0" cap="none" baseline="0">
                <a:solidFill>
                  <a:schemeClr val="accent1"/>
                </a:solidFill>
                <a:latin typeface="+mn-lt"/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477" y="395705"/>
            <a:ext cx="2852928" cy="4455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94533" y="290618"/>
            <a:ext cx="2852928" cy="10972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07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marL="0" lvl="0" indent="0" algn="l" defTabSz="121890" rtl="0" eaLnBrk="1" latinLnBrk="0" hangingPunct="1">
              <a:lnSpc>
                <a:spcPct val="90000"/>
              </a:lnSpc>
              <a:spcBef>
                <a:spcPts val="24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4533" y="395705"/>
            <a:ext cx="2852928" cy="4455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54E4-9230-47A1-9530-9431EF9509C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51C-ED7F-487E-A4F7-B7568779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3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54E4-9230-47A1-9530-9431EF9509C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51C-ED7F-487E-A4F7-B7568779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54E4-9230-47A1-9530-9431EF9509C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51C-ED7F-487E-A4F7-B7568779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4477" y="62868"/>
            <a:ext cx="2633472" cy="23164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09728"/>
            <a:ext cx="3407054" cy="691286"/>
          </a:xfrm>
        </p:spPr>
        <p:txBody>
          <a:bodyPr/>
          <a:lstStyle>
            <a:lvl1pPr>
              <a:defRPr sz="320"/>
            </a:lvl1pPr>
            <a:lvl2pPr>
              <a:defRPr sz="267"/>
            </a:lvl2pPr>
            <a:lvl3pPr>
              <a:defRPr sz="213"/>
            </a:lvl3pPr>
            <a:lvl4pPr>
              <a:defRPr sz="213"/>
            </a:lvl4pPr>
            <a:lvl5pPr>
              <a:defRPr sz="213"/>
            </a:lvl5pPr>
            <a:lvl6pPr>
              <a:defRPr sz="213"/>
            </a:lvl6pPr>
            <a:lvl7pPr>
              <a:defRPr sz="213"/>
            </a:lvl7pPr>
            <a:lvl8pPr>
              <a:defRPr sz="213"/>
            </a:lvl8pPr>
            <a:lvl9pPr>
              <a:defRPr sz="2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477" y="301001"/>
            <a:ext cx="2633472" cy="501639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80"/>
              </a:spcBef>
              <a:buNone/>
              <a:defRPr sz="213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54E4-9230-47A1-9530-9431EF9509C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51C-ED7F-487E-A4F7-B7568779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661352"/>
            <a:ext cx="4663440" cy="195072"/>
          </a:xfrm>
        </p:spPr>
        <p:txBody>
          <a:bodyPr anchor="ctr">
            <a:normAutofit/>
          </a:bodyPr>
          <a:lstStyle>
            <a:lvl1pPr algn="r">
              <a:defRPr sz="667" spc="2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7313371" cy="609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6360" y="661352"/>
            <a:ext cx="1920240" cy="19507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54E4-9230-47A1-9530-9431EF9509C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851C-ED7F-487E-A4F7-B75687797F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32106" y="701881"/>
            <a:ext cx="0" cy="1219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7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4477" y="78029"/>
            <a:ext cx="5832043" cy="199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477" y="304800"/>
            <a:ext cx="5832044" cy="53644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4478" y="862761"/>
            <a:ext cx="1292486" cy="36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5754E4-9230-47A1-9530-9431EF9509C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5760" y="862761"/>
            <a:ext cx="3540875" cy="36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2400" y="862761"/>
            <a:ext cx="584200" cy="36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CF851C-ED7F-487E-A4F7-B75687797F5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10177"/>
            <a:ext cx="0" cy="1219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3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890" rtl="0" eaLnBrk="1" latinLnBrk="0" hangingPunct="1">
        <a:lnSpc>
          <a:spcPct val="80000"/>
        </a:lnSpc>
        <a:spcBef>
          <a:spcPct val="0"/>
        </a:spcBef>
        <a:buNone/>
        <a:defRPr sz="667" kern="1200" cap="all" spc="13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2189" indent="-12189" algn="l" defTabSz="121890" rtl="0" eaLnBrk="1" latinLnBrk="0" hangingPunct="1">
        <a:lnSpc>
          <a:spcPct val="90000"/>
        </a:lnSpc>
        <a:spcBef>
          <a:spcPts val="160"/>
        </a:spcBef>
        <a:spcAft>
          <a:spcPts val="27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93" kern="1200">
          <a:solidFill>
            <a:schemeClr val="tx1"/>
          </a:solidFill>
          <a:latin typeface="+mn-lt"/>
          <a:ea typeface="+mn-ea"/>
          <a:cs typeface="+mn-cs"/>
        </a:defRPr>
      </a:lvl1pPr>
      <a:lvl2pPr marL="35348" indent="-18283" algn="l" defTabSz="121890" rtl="0" eaLnBrk="1" latinLnBrk="0" hangingPunct="1">
        <a:lnSpc>
          <a:spcPct val="90000"/>
        </a:lnSpc>
        <a:spcBef>
          <a:spcPts val="27"/>
        </a:spcBef>
        <a:spcAft>
          <a:spcPts val="53"/>
        </a:spcAft>
        <a:buClr>
          <a:schemeClr val="accent1"/>
        </a:buClr>
        <a:buFont typeface="Wingdings 3" pitchFamily="18" charset="2"/>
        <a:buChar char="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59726" indent="-18283" algn="l" defTabSz="121890" rtl="0" eaLnBrk="1" latinLnBrk="0" hangingPunct="1">
        <a:lnSpc>
          <a:spcPct val="90000"/>
        </a:lnSpc>
        <a:spcBef>
          <a:spcPts val="27"/>
        </a:spcBef>
        <a:spcAft>
          <a:spcPts val="53"/>
        </a:spcAft>
        <a:buClr>
          <a:schemeClr val="accent1"/>
        </a:buClr>
        <a:buFont typeface="Wingdings 3" pitchFamily="18" charset="2"/>
        <a:buChar char=""/>
        <a:defRPr sz="187" kern="1200">
          <a:solidFill>
            <a:schemeClr val="tx1"/>
          </a:solidFill>
          <a:latin typeface="+mn-lt"/>
          <a:ea typeface="+mn-ea"/>
          <a:cs typeface="+mn-cs"/>
        </a:defRPr>
      </a:lvl3pPr>
      <a:lvl4pPr marL="79228" indent="-18283" algn="l" defTabSz="121890" rtl="0" eaLnBrk="1" latinLnBrk="0" hangingPunct="1">
        <a:lnSpc>
          <a:spcPct val="90000"/>
        </a:lnSpc>
        <a:spcBef>
          <a:spcPts val="27"/>
        </a:spcBef>
        <a:spcAft>
          <a:spcPts val="53"/>
        </a:spcAft>
        <a:buClr>
          <a:schemeClr val="accent1"/>
        </a:buClr>
        <a:buFont typeface="Wingdings 3" pitchFamily="18" charset="2"/>
        <a:buChar char=""/>
        <a:defRPr sz="187" kern="1200">
          <a:solidFill>
            <a:schemeClr val="tx1"/>
          </a:solidFill>
          <a:latin typeface="+mn-lt"/>
          <a:ea typeface="+mn-ea"/>
          <a:cs typeface="+mn-cs"/>
        </a:defRPr>
      </a:lvl4pPr>
      <a:lvl5pPr marL="103606" indent="-18283" algn="l" defTabSz="121890" rtl="0" eaLnBrk="1" latinLnBrk="0" hangingPunct="1">
        <a:lnSpc>
          <a:spcPct val="90000"/>
        </a:lnSpc>
        <a:spcBef>
          <a:spcPts val="27"/>
        </a:spcBef>
        <a:spcAft>
          <a:spcPts val="53"/>
        </a:spcAft>
        <a:buClr>
          <a:schemeClr val="accent1"/>
        </a:buClr>
        <a:buFont typeface="Wingdings 3" pitchFamily="18" charset="2"/>
        <a:buChar char=""/>
        <a:defRPr sz="187" kern="1200">
          <a:solidFill>
            <a:schemeClr val="tx1"/>
          </a:solidFill>
          <a:latin typeface="+mn-lt"/>
          <a:ea typeface="+mn-ea"/>
          <a:cs typeface="+mn-cs"/>
        </a:defRPr>
      </a:lvl5pPr>
      <a:lvl6pPr marL="121890" indent="-18283" algn="l" defTabSz="121890" rtl="0" eaLnBrk="1" latinLnBrk="0" hangingPunct="1">
        <a:lnSpc>
          <a:spcPct val="90000"/>
        </a:lnSpc>
        <a:spcBef>
          <a:spcPts val="27"/>
        </a:spcBef>
        <a:spcAft>
          <a:spcPts val="53"/>
        </a:spcAft>
        <a:buClr>
          <a:schemeClr val="accent1"/>
        </a:buClr>
        <a:buFont typeface="Wingdings 3" pitchFamily="18" charset="2"/>
        <a:buChar char=""/>
        <a:defRPr sz="187" kern="1200">
          <a:solidFill>
            <a:schemeClr val="tx1"/>
          </a:solidFill>
          <a:latin typeface="+mn-lt"/>
          <a:ea typeface="+mn-ea"/>
          <a:cs typeface="+mn-cs"/>
        </a:defRPr>
      </a:lvl6pPr>
      <a:lvl7pPr marL="141392" indent="-18283" algn="l" defTabSz="121890" rtl="0" eaLnBrk="1" latinLnBrk="0" hangingPunct="1">
        <a:lnSpc>
          <a:spcPct val="90000"/>
        </a:lnSpc>
        <a:spcBef>
          <a:spcPts val="27"/>
        </a:spcBef>
        <a:spcAft>
          <a:spcPts val="53"/>
        </a:spcAft>
        <a:buClr>
          <a:schemeClr val="accent1"/>
        </a:buClr>
        <a:buFont typeface="Wingdings 3" pitchFamily="18" charset="2"/>
        <a:buChar char=""/>
        <a:defRPr sz="187" kern="1200">
          <a:solidFill>
            <a:schemeClr val="tx1"/>
          </a:solidFill>
          <a:latin typeface="+mn-lt"/>
          <a:ea typeface="+mn-ea"/>
          <a:cs typeface="+mn-cs"/>
        </a:defRPr>
      </a:lvl7pPr>
      <a:lvl8pPr marL="162113" indent="-18283" algn="l" defTabSz="121890" rtl="0" eaLnBrk="1" latinLnBrk="0" hangingPunct="1">
        <a:lnSpc>
          <a:spcPct val="90000"/>
        </a:lnSpc>
        <a:spcBef>
          <a:spcPts val="27"/>
        </a:spcBef>
        <a:spcAft>
          <a:spcPts val="53"/>
        </a:spcAft>
        <a:buClr>
          <a:schemeClr val="accent1"/>
        </a:buClr>
        <a:buFont typeface="Wingdings 3" pitchFamily="18" charset="2"/>
        <a:buChar char=""/>
        <a:defRPr sz="187" kern="1200">
          <a:solidFill>
            <a:schemeClr val="tx1"/>
          </a:solidFill>
          <a:latin typeface="+mn-lt"/>
          <a:ea typeface="+mn-ea"/>
          <a:cs typeface="+mn-cs"/>
        </a:defRPr>
      </a:lvl8pPr>
      <a:lvl9pPr marL="181615" indent="-18283" algn="l" defTabSz="121890" rtl="0" eaLnBrk="1" latinLnBrk="0" hangingPunct="1">
        <a:lnSpc>
          <a:spcPct val="90000"/>
        </a:lnSpc>
        <a:spcBef>
          <a:spcPts val="27"/>
        </a:spcBef>
        <a:spcAft>
          <a:spcPts val="53"/>
        </a:spcAft>
        <a:buClr>
          <a:schemeClr val="accent1"/>
        </a:buClr>
        <a:buFont typeface="Wingdings 3" pitchFamily="18" charset="2"/>
        <a:buChar char=""/>
        <a:defRPr sz="1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3A5D-DBC5-487E-9E13-50B41237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570" y="359664"/>
            <a:ext cx="4663440" cy="195072"/>
          </a:xfrm>
        </p:spPr>
        <p:txBody>
          <a:bodyPr>
            <a:noAutofit/>
          </a:bodyPr>
          <a:lstStyle/>
          <a:p>
            <a:r>
              <a:rPr lang="en-US" sz="4000" dirty="0"/>
              <a:t>HAWAII DREAM VACATION</a:t>
            </a:r>
          </a:p>
        </p:txBody>
      </p:sp>
    </p:spTree>
    <p:extLst>
      <p:ext uri="{BB962C8B-B14F-4D97-AF65-F5344CB8AC3E}">
        <p14:creationId xmlns:p14="http://schemas.microsoft.com/office/powerpoint/2010/main" val="3321325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3</Words>
  <Application>Microsoft Office PowerPoint</Application>
  <PresentationFormat>Banner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HAWAII DREAM VACATION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HAWAII DREAM VACATION</dc:title>
  <dc:creator>Hasan, Navan</dc:creator>
  <cp:lastModifiedBy>Hasan, Navan</cp:lastModifiedBy>
  <cp:revision>1</cp:revision>
  <dcterms:created xsi:type="dcterms:W3CDTF">2023-04-20T13:22:59Z</dcterms:created>
  <dcterms:modified xsi:type="dcterms:W3CDTF">2023-04-20T13:25:03Z</dcterms:modified>
</cp:coreProperties>
</file>