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492F-6C4E-4EB1-955A-18D885413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28D52-2ABC-4803-9451-25E55658B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7905-5F22-4E7F-8838-966A7E2C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F53-8346-4CDE-9FDE-B5C06E84A88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A6C0-06C4-49BE-BA26-4AD49E62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E841-8D5C-4EF7-B8D1-2030C3F6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0913-174D-48F1-9341-A5C3B479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66FB-4DDB-4280-B05A-74A59166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BC2A2-C11E-4BA8-AC4F-DC2C45CF9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468C-A3CF-437B-B475-63DEE81B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F53-8346-4CDE-9FDE-B5C06E84A88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EF201-A115-4B8F-97A2-2428551F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8A23C-A5B3-4CDE-8390-5861F0FE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0913-174D-48F1-9341-A5C3B479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2959A-EFC8-4F3C-99D7-1720DB3A5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E6EF-1614-411C-BE00-4091822B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C158-224D-4DDC-ABEE-6E007E1D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F53-8346-4CDE-9FDE-B5C06E84A88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8956-DCCB-48F6-AD8F-65A97B58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8EB2-B011-425B-904D-A9348E41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0913-174D-48F1-9341-A5C3B479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B090-9304-43EF-B879-E3901BA7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4BC3-CC62-44A8-8CD0-17300AAD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23BB-D5C3-442C-8CF0-F64AED39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F53-8346-4CDE-9FDE-B5C06E84A88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68370-89AD-4C64-BABF-1B554E89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64CC-9DF7-439C-A101-6C1E9733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0913-174D-48F1-9341-A5C3B479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E22D-521B-41A7-B326-28167B2D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356D-D8D3-40C3-87AC-9C058771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8FACC-864D-4B20-A1CC-BE477CD7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F53-8346-4CDE-9FDE-B5C06E84A88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3B184-33D9-4A60-A033-3578B1CB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9F85-55D6-4A4F-91D1-0511FCBC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0913-174D-48F1-9341-A5C3B479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52C8-D2C7-4775-B8A2-D93D4C57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9831-32A9-40DC-BF5A-EC3C1B0F6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DEB3C-577A-4C7C-BD76-632C3107D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C6603-0CD9-44C3-8B79-C7B032E2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F53-8346-4CDE-9FDE-B5C06E84A88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F7CD4-6931-4DE0-BA06-F4437048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13A53-8F20-447A-9B0D-06B50D81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0913-174D-48F1-9341-A5C3B479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2536-4DD4-4ABC-9ED1-E9F0723B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C657C-9A17-45A0-8295-F63B033A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C6F3C-19BB-4F55-B04C-890EAF1AA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780D8-31A3-419B-9661-B8BF60C59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6A65C-04F4-4C70-B901-8D70FD0BA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CC311-5DC6-4F10-92B6-53F95817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F53-8346-4CDE-9FDE-B5C06E84A88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9D22E-2597-49EF-8EA5-35B7D590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A071B-98F7-4069-8147-DF37327C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0913-174D-48F1-9341-A5C3B479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09C5-9E30-41E5-A892-F6CBBA52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BE8BE-CD6D-46FD-9922-6CF5F674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F53-8346-4CDE-9FDE-B5C06E84A88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E10B0-0F15-4DCA-9CE3-70096457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A8318-2164-4B0C-B204-1DD61DAE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0913-174D-48F1-9341-A5C3B479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B08AB-2F1F-4F8B-AB70-373405DD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F53-8346-4CDE-9FDE-B5C06E84A88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15FB8-FEE5-4EF5-BE1F-0D794F7C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D0F06-BD99-4FB5-B7FD-C23A34B4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0913-174D-48F1-9341-A5C3B479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391B-B2C9-43B0-8A5C-22D00D57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00E6-04A4-493A-9EF1-D10F9A7A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E40CA-E89E-44CA-B014-0FC594358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D169F-FE62-4F3A-B1E1-F8E8B0EF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F53-8346-4CDE-9FDE-B5C06E84A88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BD555-C02C-4C0B-90D2-644A14DE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CAE7C-5C1B-4D05-AD3C-FE081068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0913-174D-48F1-9341-A5C3B479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2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A123-AC28-41C2-9498-597E217A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7B7BC-1C87-4446-A0C6-87E14C4A5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EC395-74F8-448F-859B-EC5AE957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5F791-37C0-4708-903C-392B6E06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F53-8346-4CDE-9FDE-B5C06E84A88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06A1C-6D71-4BE1-AC03-07E77FC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E2EF5-B826-483A-8CAE-0764B1DC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0913-174D-48F1-9341-A5C3B479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1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D64A0-2D73-41A3-B3FA-3AFA21BF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2949E-21FB-4A0A-BAEE-3748E023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BE4A0-079F-46E3-BBC9-2D0115566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9F53-8346-4CDE-9FDE-B5C06E84A88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E5A3-87D7-4DB3-8C50-74EB3A59B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1383-D91D-4F6D-BE1E-F5BFA03D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0913-174D-48F1-9341-A5C3B479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2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ABBFC-75CB-4C40-A032-675707F4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2D8BC-3B42-4AC1-A54B-812EFB3A89BA}"/>
              </a:ext>
            </a:extLst>
          </p:cNvPr>
          <p:cNvSpPr txBox="1"/>
          <p:nvPr/>
        </p:nvSpPr>
        <p:spPr>
          <a:xfrm>
            <a:off x="3280095" y="2080470"/>
            <a:ext cx="656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Hawaii Dream Vacation</a:t>
            </a:r>
          </a:p>
        </p:txBody>
      </p:sp>
    </p:spTree>
    <p:extLst>
      <p:ext uri="{BB962C8B-B14F-4D97-AF65-F5344CB8AC3E}">
        <p14:creationId xmlns:p14="http://schemas.microsoft.com/office/powerpoint/2010/main" val="320446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Hasan, Navan</dc:creator>
  <cp:lastModifiedBy>Hasan, Navan</cp:lastModifiedBy>
  <cp:revision>2</cp:revision>
  <dcterms:created xsi:type="dcterms:W3CDTF">2023-04-27T22:47:42Z</dcterms:created>
  <dcterms:modified xsi:type="dcterms:W3CDTF">2023-04-27T23:55:33Z</dcterms:modified>
</cp:coreProperties>
</file>