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914400" type="bann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168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"/>
            <a:ext cx="54864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2"/>
            <a:ext cx="54864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2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"/>
            <a:ext cx="157734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"/>
            <a:ext cx="4640580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2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9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"/>
            <a:ext cx="630936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"/>
            <a:ext cx="630936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7"/>
            <a:ext cx="310896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7"/>
            <a:ext cx="310896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"/>
            <a:ext cx="630936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224155"/>
            <a:ext cx="309467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334010"/>
            <a:ext cx="3094672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"/>
            <a:ext cx="3109913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"/>
            <a:ext cx="3109913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5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7"/>
            <a:ext cx="370332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7"/>
            <a:ext cx="370332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"/>
            <a:ext cx="630936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7"/>
            <a:ext cx="630936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7D11-D248-4176-9669-6FEBB8DE125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4"/>
            <a:ext cx="24688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B2B0-E1E2-45CE-8643-8B6D51D7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97BF-2EC6-429C-A371-A0905D7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36B6B-C0D1-4CD9-A83C-E58A0CEA7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12BAE-FA0A-421B-8AF5-2179F084D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717FBE-EF03-4828-9965-1F9F5B3A6F34}"/>
              </a:ext>
            </a:extLst>
          </p:cNvPr>
          <p:cNvSpPr txBox="1"/>
          <p:nvPr/>
        </p:nvSpPr>
        <p:spPr>
          <a:xfrm>
            <a:off x="719137" y="18171"/>
            <a:ext cx="5534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Hawaii Dream Vacation</a:t>
            </a:r>
          </a:p>
        </p:txBody>
      </p:sp>
    </p:spTree>
    <p:extLst>
      <p:ext uri="{BB962C8B-B14F-4D97-AF65-F5344CB8AC3E}">
        <p14:creationId xmlns:p14="http://schemas.microsoft.com/office/powerpoint/2010/main" val="56337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</Words>
  <Application>Microsoft Office PowerPoint</Application>
  <PresentationFormat>Banner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Hasan, Navan</dc:creator>
  <cp:lastModifiedBy>Hasan, Navan</cp:lastModifiedBy>
  <cp:revision>2</cp:revision>
  <dcterms:created xsi:type="dcterms:W3CDTF">2023-04-27T21:45:49Z</dcterms:created>
  <dcterms:modified xsi:type="dcterms:W3CDTF">2023-04-27T21:55:29Z</dcterms:modified>
</cp:coreProperties>
</file>