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7F0C0EA-FEBD-42A1-A859-E2DED423003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93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D256-0B5C-AF10-7EA9-5B2511001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975" y="999734"/>
            <a:ext cx="8991600" cy="16459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SALES DATASET ANALYST    -</a:t>
            </a:r>
            <a:r>
              <a:rPr lang="en-US" sz="2800" dirty="0">
                <a:latin typeface="Arial Black" panose="020B0A04020102020204" pitchFamily="34" charset="0"/>
              </a:rPr>
              <a:t>ADVANCED EXCEL PROJECT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4F154-06A5-5C31-99D5-DFFA7D124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5077" y="3745314"/>
            <a:ext cx="4736386" cy="554747"/>
          </a:xfrm>
        </p:spPr>
        <p:txBody>
          <a:bodyPr/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NAME</a:t>
            </a:r>
            <a:r>
              <a:rPr lang="en-US" sz="2800" dirty="0"/>
              <a:t>   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:AJAY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8DA55C5-D148-F966-6B10-99B3CB2FC4FF}"/>
              </a:ext>
            </a:extLst>
          </p:cNvPr>
          <p:cNvSpPr txBox="1">
            <a:spLocks/>
          </p:cNvSpPr>
          <p:nvPr/>
        </p:nvSpPr>
        <p:spPr>
          <a:xfrm>
            <a:off x="8577119" y="4395637"/>
            <a:ext cx="2832303" cy="5687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DATE 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:21/04/2025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DA0E916-FF99-7930-8F4C-D58B3802E9D4}"/>
              </a:ext>
            </a:extLst>
          </p:cNvPr>
          <p:cNvSpPr txBox="1">
            <a:spLocks/>
          </p:cNvSpPr>
          <p:nvPr/>
        </p:nvSpPr>
        <p:spPr>
          <a:xfrm>
            <a:off x="8412732" y="4988602"/>
            <a:ext cx="2832304" cy="5687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COURSE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: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DA&amp;DS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09A663-E876-6402-6023-3841C2CB9B12}"/>
              </a:ext>
            </a:extLst>
          </p:cNvPr>
          <p:cNvSpPr txBox="1">
            <a:spLocks/>
          </p:cNvSpPr>
          <p:nvPr/>
        </p:nvSpPr>
        <p:spPr>
          <a:xfrm>
            <a:off x="8577119" y="5614737"/>
            <a:ext cx="3402548" cy="5687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BATCH: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MARCH-ONLINE</a:t>
            </a:r>
          </a:p>
        </p:txBody>
      </p:sp>
    </p:spTree>
    <p:extLst>
      <p:ext uri="{BB962C8B-B14F-4D97-AF65-F5344CB8AC3E}">
        <p14:creationId xmlns:p14="http://schemas.microsoft.com/office/powerpoint/2010/main" val="236149883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1143-A318-C816-77C8-0D79FA9E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750" y="373622"/>
            <a:ext cx="7729728" cy="118872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CONCLUSION </a:t>
            </a: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D9F5DD-83EA-13C5-D047-8BDCBD1C0E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5758" y="2070990"/>
            <a:ext cx="680149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analyzed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interactive dashboards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Delivered actionable business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future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Deeper customer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BF433-23CD-43FF-0CC0-5F07D19FE62E}"/>
              </a:ext>
            </a:extLst>
          </p:cNvPr>
          <p:cNvSpPr txBox="1"/>
          <p:nvPr/>
        </p:nvSpPr>
        <p:spPr>
          <a:xfrm>
            <a:off x="6096000" y="3018035"/>
            <a:ext cx="5678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800" u="none" strike="noStrike" dirty="0">
                <a:effectLst/>
              </a:rPr>
              <a:t>MONITORING RETURNING PRODUCT AND FOCUS THAT CATEGORY 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800" u="none" strike="noStrike" dirty="0">
                <a:effectLst/>
              </a:rPr>
              <a:t>CHECK CUSTOMER FEED BACK DAILY EVERY PRODUCT SALES .    </a:t>
            </a:r>
          </a:p>
          <a:p>
            <a:r>
              <a:rPr lang="en-US" sz="1800" u="none" strike="noStrike" dirty="0">
                <a:effectLst/>
              </a:rPr>
              <a:t>   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u="none" strike="noStrike" dirty="0">
                <a:effectLst/>
                <a:sym typeface="Wingdings" panose="05000000000000000000" pitchFamily="2" charset="2"/>
              </a:rPr>
              <a:t>    </a:t>
            </a:r>
            <a:r>
              <a:rPr lang="en-US" sz="1800" u="none" strike="noStrike" dirty="0">
                <a:effectLst/>
              </a:rPr>
              <a:t>ANALIZE  IS CUSTOMER NEED THEN GIVE       DISCOUNTS.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4E1A1-7CC9-A595-F9BD-C94D3BB0B3D5}"/>
              </a:ext>
            </a:extLst>
          </p:cNvPr>
          <p:cNvSpPr txBox="1"/>
          <p:nvPr/>
        </p:nvSpPr>
        <p:spPr>
          <a:xfrm>
            <a:off x="9796478" y="6115046"/>
            <a:ext cx="37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YOU…….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2C9A8-CF8E-C403-247B-32E69A078AB2}"/>
              </a:ext>
            </a:extLst>
          </p:cNvPr>
          <p:cNvSpPr txBox="1"/>
          <p:nvPr/>
        </p:nvSpPr>
        <p:spPr>
          <a:xfrm>
            <a:off x="6698749" y="2070990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 IDEAS 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9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41DF-E1E6-6784-13C3-320CB81A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771" y="605097"/>
            <a:ext cx="9727983" cy="118872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OBJECTIVE</a:t>
            </a:r>
            <a:r>
              <a:rPr lang="en-US" dirty="0">
                <a:latin typeface="Arial Narrow" panose="020B0606020202030204" pitchFamily="34" charset="0"/>
              </a:rPr>
              <a:t>: ANALYZE SALES DATA TO UNCOVER TRENDS AND ACTIONABLE INSIGHTS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731A-066D-A795-721E-2F4BEE40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98" y="2894898"/>
            <a:ext cx="9996756" cy="3101983"/>
          </a:xfrm>
        </p:spPr>
        <p:txBody>
          <a:bodyPr/>
          <a:lstStyle/>
          <a:p>
            <a:r>
              <a:rPr lang="en-US" sz="2800" dirty="0"/>
              <a:t>GOALS :</a:t>
            </a:r>
          </a:p>
          <a:p>
            <a:r>
              <a:rPr lang="en-US" sz="2000" dirty="0">
                <a:sym typeface="Wingdings" panose="05000000000000000000" pitchFamily="2" charset="2"/>
              </a:rPr>
              <a:t>  TRACK SALES PERFORMANCE GIVEN DATASET.</a:t>
            </a:r>
          </a:p>
          <a:p>
            <a:r>
              <a:rPr lang="en-US" sz="2000" dirty="0">
                <a:sym typeface="Wingdings" panose="05000000000000000000" pitchFamily="2" charset="2"/>
              </a:rPr>
              <a:t>  IDENTIFY BEST</a:t>
            </a:r>
            <a:r>
              <a:rPr lang="en-IN" sz="2000" dirty="0">
                <a:sym typeface="Wingdings" panose="05000000000000000000" pitchFamily="2" charset="2"/>
              </a:rPr>
              <a:t>- SELLING PRODUCTS ABD SALES CHANNEL LIKE (SHIP MODE)</a:t>
            </a:r>
          </a:p>
          <a:p>
            <a:r>
              <a:rPr lang="en-US" sz="2000" dirty="0">
                <a:sym typeface="Wingdings" panose="05000000000000000000" pitchFamily="2" charset="2"/>
              </a:rPr>
              <a:t> ANALYZE DISCOUNT IMPACT.</a:t>
            </a:r>
          </a:p>
          <a:p>
            <a:r>
              <a:rPr lang="en-US" sz="2000" dirty="0">
                <a:sym typeface="Wingdings" panose="05000000000000000000" pitchFamily="2" charset="2"/>
              </a:rPr>
              <a:t> BUILD  DYNAMIC DASHBOARDS </a:t>
            </a:r>
            <a:r>
              <a:rPr lang="en-US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2771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E824-5535-0987-DD85-1196FF65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53" y="1134219"/>
            <a:ext cx="4486656" cy="114149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Data Description and Cleaning</a:t>
            </a:r>
            <a:br>
              <a:rPr lang="en-US" b="1" dirty="0"/>
            </a:b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A989E18-B787-3B87-5648-EFBC2F8E04C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32753" y="3117348"/>
            <a:ext cx="481584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Superstore Sales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Approx.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0,000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 Steps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Corrected negative sales/discounts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Formatted dates and currency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714BEAA-298C-F823-46B8-0BE828388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9429" y="563230"/>
            <a:ext cx="5609690" cy="244681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233649-13C3-5670-F498-BCCBF5089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95" y="3847956"/>
            <a:ext cx="5988358" cy="2768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517B47-4500-C008-E705-A35FB9A0D547}"/>
              </a:ext>
            </a:extLst>
          </p:cNvPr>
          <p:cNvSpPr txBox="1"/>
          <p:nvPr/>
        </p:nvSpPr>
        <p:spPr>
          <a:xfrm>
            <a:off x="8157681" y="96949"/>
            <a:ext cx="215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RAW DATA </a:t>
            </a:r>
            <a:endParaRPr lang="en-IN" sz="2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D411C9-C45F-B2B7-7B6F-CA7728634BCC}"/>
              </a:ext>
            </a:extLst>
          </p:cNvPr>
          <p:cNvSpPr txBox="1"/>
          <p:nvPr/>
        </p:nvSpPr>
        <p:spPr>
          <a:xfrm>
            <a:off x="8060076" y="3269146"/>
            <a:ext cx="23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FF00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CLEANED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39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BE0D4-916F-94C7-7552-36EA4959E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METRICS</a:t>
            </a:r>
            <a:endParaRPr lang="en-IN" sz="2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14B002-E368-E33F-D978-92B7B45EC5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2312" y="3338459"/>
            <a:ext cx="4270248" cy="275005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0AAA83-7893-359B-557F-BBEC3A35FB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5194" y="3502845"/>
            <a:ext cx="4942136" cy="298014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8573A-0988-6F5A-BAFF-23BFF4F74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EXCEL FUNCTIONS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25AF99-4492-7866-E0F7-9137F2AFD3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KEY METRICS &amp; FORMULA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47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34D47-F571-E35F-FDBE-3F9549DD1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" y="1329502"/>
            <a:ext cx="4270248" cy="704087"/>
          </a:xfrm>
        </p:spPr>
        <p:txBody>
          <a:bodyPr/>
          <a:lstStyle/>
          <a:p>
            <a:r>
              <a:rPr lang="en-US" b="1" dirty="0"/>
              <a:t>PIVOT TABLES</a:t>
            </a:r>
            <a:endParaRPr lang="en-IN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1128E2-C9B2-4B0D-E6FE-B1DE41D17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4325" y="2301011"/>
            <a:ext cx="3033954" cy="140431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4997E8-08CB-6A17-8180-4E8557E329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876782" y="2235725"/>
            <a:ext cx="2219218" cy="16116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E13AE-BAC1-F5B3-FA7D-ADB4F3BB49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7494" y="1403150"/>
            <a:ext cx="4270248" cy="704087"/>
          </a:xfrm>
        </p:spPr>
        <p:txBody>
          <a:bodyPr/>
          <a:lstStyle/>
          <a:p>
            <a:r>
              <a:rPr lang="en-US" b="1" dirty="0"/>
              <a:t>PIVOT CHARTS </a:t>
            </a:r>
            <a:endParaRPr lang="en-IN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417213-4BC7-75B2-60B8-5FEC40D8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0782"/>
            <a:ext cx="7729728" cy="118872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PIVOT TABLES &amp; CHARTS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ED66C4-8977-9B87-D2F1-7FD9BDCA0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44" y="4174209"/>
            <a:ext cx="2599362" cy="17437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14CA53-12EF-2601-361B-D473FF0A8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925" y="2128190"/>
            <a:ext cx="3416476" cy="21400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759994-5B1B-1D18-9C46-B22D04A5E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218" y="4426098"/>
            <a:ext cx="2978303" cy="19204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886DA5-E437-7A9E-71AD-9F99B160F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4535" y="4426097"/>
            <a:ext cx="3092633" cy="19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BED3-0055-C25B-D9CC-2C240A61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40" y="101663"/>
            <a:ext cx="7529314" cy="96834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DASHBOARD OVERVIEW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7C2591-F7F1-03F1-62A3-778A8D8F3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918" y="2079562"/>
            <a:ext cx="10510462" cy="4676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7C349-D8D0-6B25-900D-1F05BDE1BE1C}"/>
              </a:ext>
            </a:extLst>
          </p:cNvPr>
          <p:cNvSpPr txBox="1"/>
          <p:nvPr/>
        </p:nvSpPr>
        <p:spPr>
          <a:xfrm>
            <a:off x="390418" y="1530850"/>
            <a:ext cx="1122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 SALES DASHBOARD WITH ALL KEY METRICS &amp;SLICERS ITS ESTABLISHED ALL TRANSACTION DATA SET</a:t>
            </a:r>
            <a:r>
              <a:rPr lang="en-IN" dirty="0">
                <a:sym typeface="Wingdings" panose="05000000000000000000" pitchFamily="2" charset="2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74486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5597-66EE-4CFC-5A42-1527D1D5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5379"/>
            <a:ext cx="7729728" cy="118872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WHAT IF ANALYSIS &amp; GOAL SEEK 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B194-E846-9DBB-CDD4-5B6E3EAE1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013" y="1370633"/>
            <a:ext cx="4271771" cy="542749"/>
          </a:xfrm>
        </p:spPr>
        <p:txBody>
          <a:bodyPr/>
          <a:lstStyle/>
          <a:p>
            <a:r>
              <a:rPr lang="en-US" b="1" dirty="0"/>
              <a:t>GOAL SEEK ;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AB031B-7AAC-3C14-DF7E-8F5D77B49B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65635" y="2646540"/>
            <a:ext cx="3399823" cy="176476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F456C-A7DE-FCC8-F7DA-DD2BFF6B48D9}"/>
              </a:ext>
            </a:extLst>
          </p:cNvPr>
          <p:cNvSpPr txBox="1"/>
          <p:nvPr/>
        </p:nvSpPr>
        <p:spPr>
          <a:xfrm>
            <a:off x="3637052" y="1523702"/>
            <a:ext cx="811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 </a:t>
            </a:r>
            <a:r>
              <a:rPr lang="en-US" dirty="0"/>
              <a:t>QUANTITY NEEDS TO ADJUST SALES 1000</a:t>
            </a:r>
            <a:r>
              <a:rPr lang="en-IN" dirty="0"/>
              <a:t> I USE GOAL SEEK AND FIND QUANTITY FOR 1000 ADJUST SALES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1B2A59-2D18-B60D-1E41-379E39A0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773" y="2279961"/>
            <a:ext cx="3541241" cy="17647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D1F72A-A14D-1B3E-538A-16913D176C9E}"/>
              </a:ext>
            </a:extLst>
          </p:cNvPr>
          <p:cNvSpPr txBox="1"/>
          <p:nvPr/>
        </p:nvSpPr>
        <p:spPr>
          <a:xfrm>
            <a:off x="514093" y="3338922"/>
            <a:ext cx="160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BEFORE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B7834-5EDB-ED3A-D659-AF0E2868F273}"/>
              </a:ext>
            </a:extLst>
          </p:cNvPr>
          <p:cNvSpPr txBox="1"/>
          <p:nvPr/>
        </p:nvSpPr>
        <p:spPr>
          <a:xfrm>
            <a:off x="6534365" y="2977678"/>
            <a:ext cx="160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AFTER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7BDB2-AD3C-CE1A-88B1-D7F2CE14FF56}"/>
              </a:ext>
            </a:extLst>
          </p:cNvPr>
          <p:cNvSpPr txBox="1"/>
          <p:nvPr/>
        </p:nvSpPr>
        <p:spPr>
          <a:xfrm>
            <a:off x="5946260" y="4280492"/>
            <a:ext cx="36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 MANAGER</a:t>
            </a:r>
            <a:endParaRPr lang="en-IN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4C7A77-13C0-9A18-A81E-9D9A9F63A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3" y="4563070"/>
            <a:ext cx="5531134" cy="2294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6B1702-C3E1-A684-4B4C-AD0134F08812}"/>
              </a:ext>
            </a:extLst>
          </p:cNvPr>
          <p:cNvSpPr txBox="1"/>
          <p:nvPr/>
        </p:nvSpPr>
        <p:spPr>
          <a:xfrm>
            <a:off x="6096000" y="5013789"/>
            <a:ext cx="596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 </a:t>
            </a:r>
            <a:r>
              <a:rPr lang="en-US" dirty="0"/>
              <a:t>WHEN YOU  USE MULTIPLE  VALUES TO CHECK , USE SCENARIO MANAGER.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C1CCB-204C-B8C8-EA18-F7C80E025403}"/>
              </a:ext>
            </a:extLst>
          </p:cNvPr>
          <p:cNvSpPr txBox="1"/>
          <p:nvPr/>
        </p:nvSpPr>
        <p:spPr>
          <a:xfrm>
            <a:off x="6138877" y="5867600"/>
            <a:ext cx="561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 </a:t>
            </a:r>
            <a:r>
              <a:rPr lang="en-US" dirty="0"/>
              <a:t>ALWAYS HELPS YOUR NEED AND SHOW ALL SUMMARIES.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49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E3EA-0CBB-916D-E32B-CC69D51D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819" y="276324"/>
            <a:ext cx="7729728" cy="118872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MACROS &amp; AUTOMATIONS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EAE1-1896-3746-0561-B08E59FF4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33" y="1959949"/>
            <a:ext cx="3359958" cy="1944231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 FORMATTING. </a:t>
            </a:r>
          </a:p>
          <a:p>
            <a:r>
              <a:rPr lang="en-US" dirty="0">
                <a:sym typeface="Wingdings" panose="05000000000000000000" pitchFamily="2" charset="2"/>
              </a:rPr>
              <a:t> CALCULATIONS.</a:t>
            </a:r>
          </a:p>
          <a:p>
            <a:r>
              <a:rPr lang="en-US" dirty="0">
                <a:sym typeface="Wingdings" panose="05000000000000000000" pitchFamily="2" charset="2"/>
              </a:rPr>
              <a:t>REPORT GENERATION.</a:t>
            </a:r>
          </a:p>
          <a:p>
            <a:r>
              <a:rPr lang="en-US" dirty="0">
                <a:sym typeface="Wingdings" panose="05000000000000000000" pitchFamily="2" charset="2"/>
              </a:rPr>
              <a:t> MACRO BUTTON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082503-05D6-C59F-520C-70A9927F6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63334" y="2449005"/>
            <a:ext cx="4746410" cy="192742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0288E8-897C-7D21-6659-E2768E716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532" y="2261117"/>
            <a:ext cx="2159111" cy="2559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C5EBA3-CD42-70DD-162B-2F3126C06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5" y="4986304"/>
            <a:ext cx="2971953" cy="13145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9752C1-5954-CE38-70D4-C6951935F670}"/>
              </a:ext>
            </a:extLst>
          </p:cNvPr>
          <p:cNvSpPr txBox="1"/>
          <p:nvPr/>
        </p:nvSpPr>
        <p:spPr>
          <a:xfrm>
            <a:off x="5383659" y="1959949"/>
            <a:ext cx="23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MACRO BUTTON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9A5B2-BA50-3324-4BAA-64EC700AFD56}"/>
              </a:ext>
            </a:extLst>
          </p:cNvPr>
          <p:cNvSpPr txBox="1"/>
          <p:nvPr/>
        </p:nvSpPr>
        <p:spPr>
          <a:xfrm>
            <a:off x="9530532" y="1762594"/>
            <a:ext cx="23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VBA CODE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F6125-1C51-8414-E70F-1F6497149D8A}"/>
              </a:ext>
            </a:extLst>
          </p:cNvPr>
          <p:cNvSpPr txBox="1"/>
          <p:nvPr/>
        </p:nvSpPr>
        <p:spPr>
          <a:xfrm>
            <a:off x="797017" y="4337080"/>
            <a:ext cx="23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MACRO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8C69C-EA43-4766-5876-D23E71F05CC3}"/>
              </a:ext>
            </a:extLst>
          </p:cNvPr>
          <p:cNvSpPr txBox="1"/>
          <p:nvPr/>
        </p:nvSpPr>
        <p:spPr>
          <a:xfrm>
            <a:off x="4045430" y="5037226"/>
            <a:ext cx="81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 </a:t>
            </a:r>
            <a:r>
              <a:rPr lang="en-US" dirty="0"/>
              <a:t>USE MACRO FOR AUTOMATION TASK THIS FEATURE USED CAREFULLY 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B454E-6E8A-AAC7-7B85-42A7D5BFC69C}"/>
              </a:ext>
            </a:extLst>
          </p:cNvPr>
          <p:cNvSpPr txBox="1"/>
          <p:nvPr/>
        </p:nvSpPr>
        <p:spPr>
          <a:xfrm>
            <a:off x="4045430" y="5716797"/>
            <a:ext cx="772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 MACROS IN FEATURE AUTOMATION MAKE SURE SOME COPIES TAKE SHEET THEN ASSIGN MACRO.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46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1BC5-354F-04E6-3B93-DD3A4B9C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0436"/>
            <a:ext cx="7729728" cy="118872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INSIGHTS &amp; RECOMMENDATIONS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D9C317-53D7-A6A4-384E-A7105FD6AC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9321" y="2835668"/>
            <a:ext cx="3775528" cy="2201567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89C0C79-E0E0-FD64-B16A-76A8222BD72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0" y="2316698"/>
            <a:ext cx="654463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Best: Technology Category &amp; Standard Class shipping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trends in Nov–Dec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discount policy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profitable product segments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low-performing areas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999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138</TotalTime>
  <Words>324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Arial Black</vt:lpstr>
      <vt:lpstr>Arial Narrow</vt:lpstr>
      <vt:lpstr>Calibri</vt:lpstr>
      <vt:lpstr>Gill Sans MT</vt:lpstr>
      <vt:lpstr>Wingdings</vt:lpstr>
      <vt:lpstr>Parcel</vt:lpstr>
      <vt:lpstr>SALES DATASET ANALYST    -ADVANCED EXCEL PROJECT</vt:lpstr>
      <vt:lpstr>OBJECTIVE: ANALYZE SALES DATA TO UNCOVER TRENDS AND ACTIONABLE INSIGHTS</vt:lpstr>
      <vt:lpstr>Data Description and Cleaning </vt:lpstr>
      <vt:lpstr>KEY METRICS &amp; FORMULA</vt:lpstr>
      <vt:lpstr>PIVOT TABLES &amp; CHARTS</vt:lpstr>
      <vt:lpstr>DASHBOARD OVERVIEW</vt:lpstr>
      <vt:lpstr>WHAT IF ANALYSIS &amp; GOAL SEEK .</vt:lpstr>
      <vt:lpstr>MACROS &amp; AUTOMATIONS </vt:lpstr>
      <vt:lpstr>INSIGHTS &amp; RECOMMENDATIONS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Rajasekar R</dc:creator>
  <cp:lastModifiedBy>Rajasekar R</cp:lastModifiedBy>
  <cp:revision>9</cp:revision>
  <dcterms:created xsi:type="dcterms:W3CDTF">2025-04-21T11:55:53Z</dcterms:created>
  <dcterms:modified xsi:type="dcterms:W3CDTF">2025-04-29T08:32:10Z</dcterms:modified>
</cp:coreProperties>
</file>