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453" y="13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3352-21DB-4049-A691-7D6DF8A6E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82F95-E7A3-4D7D-951D-60D7215C3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A6789-1C14-4028-B228-D7DE7F72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78B-45EE-4FF5-AB1F-AA478CD8C820}" type="datetimeFigureOut">
              <a:rPr lang="en-CA" smtClean="0"/>
              <a:t>2019-11-10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8EF2-4036-4639-A7CC-507A79FB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FF961-DDCE-475A-B094-951A98A8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DA9-CFCC-42F6-A965-963C5E9CE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63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CC38-1909-4A75-864A-EC0F3060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948AE-478A-4BD0-91D2-1E45F1E81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861F-9FC6-4150-A21C-973771F7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78B-45EE-4FF5-AB1F-AA478CD8C820}" type="datetimeFigureOut">
              <a:rPr lang="en-CA" smtClean="0"/>
              <a:t>2019-11-10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60DF-976E-4AE9-A653-B858FC18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DFBA6-4FD6-4DE3-A0E1-87B6BBB3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DA9-CFCC-42F6-A965-963C5E9CE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2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6712B-E73A-436C-B83A-3E8C08EF6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1239E-C719-4D93-A717-3C2A00CB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F39B0-78A2-4DD7-A1F9-1F95A657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78B-45EE-4FF5-AB1F-AA478CD8C820}" type="datetimeFigureOut">
              <a:rPr lang="en-CA" smtClean="0"/>
              <a:t>2019-11-10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21838-3642-4D92-BF97-213D1639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15BE-4398-4E5E-B4D7-71817214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DA9-CFCC-42F6-A965-963C5E9CE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13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CCF9-5160-4266-9C9A-83796A2C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A3A1-F80C-48F2-B4FE-9AA38E01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2871-1244-4F02-B543-152EF868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78B-45EE-4FF5-AB1F-AA478CD8C820}" type="datetimeFigureOut">
              <a:rPr lang="en-CA" smtClean="0"/>
              <a:t>2019-11-10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8866-1BA7-4E24-8635-434BE919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585C-BB76-44B1-B3BC-71114B22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DA9-CFCC-42F6-A965-963C5E9CE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54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BB18-1D09-495B-A257-0EA089D7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2DDB9-7194-4414-A201-3E870691D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F7C-0CEF-4305-816C-D47AC12F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78B-45EE-4FF5-AB1F-AA478CD8C820}" type="datetimeFigureOut">
              <a:rPr lang="en-CA" smtClean="0"/>
              <a:t>2019-11-10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AC63-35A3-47FD-AD8F-05037C46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07C30-3FE4-49EE-830D-7705E5CF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DA9-CFCC-42F6-A965-963C5E9CE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68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B07D-5E5D-4FF7-A4DE-32265CF1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F8AD-91B0-4400-898D-2E7B30FC6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2A3C1-8C85-4BF0-B0DB-BDA0D2C0B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F2817-96EE-40D5-833F-0498383F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78B-45EE-4FF5-AB1F-AA478CD8C820}" type="datetimeFigureOut">
              <a:rPr lang="en-CA" smtClean="0"/>
              <a:t>2019-11-10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5A9E-928D-4728-B180-4726E54B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C13DC-D82A-4E0E-8C90-EB5249C9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DA9-CFCC-42F6-A965-963C5E9CE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71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E15A-647F-44D8-A28A-19EEDBCD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B7CD8-DAA4-40CB-AD90-11FBD2338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7B51F-FBE8-42B7-8638-DECB1D6D7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0245C-E3BB-49A5-A578-F5B652ABB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45AEC-7282-44EC-A3C7-6797AE11F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EE803-9C91-4318-A979-96A41BCE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78B-45EE-4FF5-AB1F-AA478CD8C820}" type="datetimeFigureOut">
              <a:rPr lang="en-CA" smtClean="0"/>
              <a:t>2019-11-10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66B83-DE5D-4C75-BBC3-43392A9E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B4AB4-67EA-46A9-8763-65011140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DA9-CFCC-42F6-A965-963C5E9CE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94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C5A6-94DE-48CA-80FB-F1B36E10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24A16-48FA-4C1E-800F-E6289DC2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78B-45EE-4FF5-AB1F-AA478CD8C820}" type="datetimeFigureOut">
              <a:rPr lang="en-CA" smtClean="0"/>
              <a:t>2019-11-10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28D59-EB71-42CF-99A7-DA37AB62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882E9-3BB7-4904-AAB3-0806BF51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DA9-CFCC-42F6-A965-963C5E9CE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787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3914D-6252-492A-9CEF-2F079828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78B-45EE-4FF5-AB1F-AA478CD8C820}" type="datetimeFigureOut">
              <a:rPr lang="en-CA" smtClean="0"/>
              <a:t>2019-11-10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2DEAC-1A81-4ADF-9B2C-11531C1C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55D31-0784-4F6C-BA98-7080EFD7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DA9-CFCC-42F6-A965-963C5E9CE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06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2599-3228-4D15-899E-6BB083A7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5119A-1454-48C8-B40B-E4D776D2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9FCBE-A782-4D35-B8B1-F40087838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21FBE-7488-4B8C-80E6-60408880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78B-45EE-4FF5-AB1F-AA478CD8C820}" type="datetimeFigureOut">
              <a:rPr lang="en-CA" smtClean="0"/>
              <a:t>2019-11-10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EB49B-3273-4242-9DE2-6886A6AA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D58B0-6CC1-4645-86A8-1D641DCD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DA9-CFCC-42F6-A965-963C5E9CE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50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2910-0D2E-4D23-B8DF-63B391F7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0B343-D60C-4DEC-BF82-FF840FE16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86410-E388-4D0A-985B-2C3E0B1A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5040D-933C-4383-93FE-120E1657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78B-45EE-4FF5-AB1F-AA478CD8C820}" type="datetimeFigureOut">
              <a:rPr lang="en-CA" smtClean="0"/>
              <a:t>2019-11-10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0DAB1-16AB-4CD5-B8A0-16769398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EBCB8-6AB9-4EBE-83C5-5D6D146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FDA9-CFCC-42F6-A965-963C5E9CE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22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7A49A-A21E-417B-9493-247EFB24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AEEB2-BC25-4F95-AB74-D285BBA9E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D80D7-1D9D-4407-8020-8D053F962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DF78B-45EE-4FF5-AB1F-AA478CD8C820}" type="datetimeFigureOut">
              <a:rPr lang="en-CA" smtClean="0"/>
              <a:t>2019-11-10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96B5F-F36F-4D8F-A0E4-C421FE0B1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BE37-C458-4F9F-9397-54BC4318C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FDA9-CFCC-42F6-A965-963C5E9CE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0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picture containing circuit&#10;&#10;Description automatically generated">
            <a:extLst>
              <a:ext uri="{FF2B5EF4-FFF2-40B4-BE49-F238E27FC236}">
                <a16:creationId xmlns:a16="http://schemas.microsoft.com/office/drawing/2014/main" id="{64ABB0AB-BBF7-495F-9B5F-1D91033F80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59" r="87002" b="20122"/>
          <a:stretch/>
        </p:blipFill>
        <p:spPr>
          <a:xfrm>
            <a:off x="9087396" y="753058"/>
            <a:ext cx="1331651" cy="1316191"/>
          </a:xfrm>
          <a:prstGeom prst="rect">
            <a:avLst/>
          </a:prstGeom>
        </p:spPr>
      </p:pic>
      <p:pic>
        <p:nvPicPr>
          <p:cNvPr id="26" name="Picture 25" descr="A picture containing circuit&#10;&#10;Description automatically generated">
            <a:extLst>
              <a:ext uri="{FF2B5EF4-FFF2-40B4-BE49-F238E27FC236}">
                <a16:creationId xmlns:a16="http://schemas.microsoft.com/office/drawing/2014/main" id="{80CB0C31-4DC8-49F3-A924-95FB032E72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44" r="87002"/>
          <a:stretch/>
        </p:blipFill>
        <p:spPr>
          <a:xfrm>
            <a:off x="6379875" y="576001"/>
            <a:ext cx="1331651" cy="1325276"/>
          </a:xfrm>
          <a:prstGeom prst="rect">
            <a:avLst/>
          </a:prstGeom>
        </p:spPr>
      </p:pic>
      <p:pic>
        <p:nvPicPr>
          <p:cNvPr id="24" name="Picture 23" descr="A picture containing circuit&#10;&#10;Description automatically generated">
            <a:extLst>
              <a:ext uri="{FF2B5EF4-FFF2-40B4-BE49-F238E27FC236}">
                <a16:creationId xmlns:a16="http://schemas.microsoft.com/office/drawing/2014/main" id="{A19E08C3-0221-464C-8098-950FA758D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4" t="60117" r="74178" b="19965"/>
          <a:stretch/>
        </p:blipFill>
        <p:spPr>
          <a:xfrm>
            <a:off x="2892427" y="236780"/>
            <a:ext cx="1331652" cy="1316191"/>
          </a:xfrm>
          <a:prstGeom prst="rect">
            <a:avLst/>
          </a:prstGeom>
        </p:spPr>
      </p:pic>
      <p:pic>
        <p:nvPicPr>
          <p:cNvPr id="22" name="Picture 21" descr="A picture containing circuit&#10;&#10;Description automatically generated">
            <a:extLst>
              <a:ext uri="{FF2B5EF4-FFF2-40B4-BE49-F238E27FC236}">
                <a16:creationId xmlns:a16="http://schemas.microsoft.com/office/drawing/2014/main" id="{81FC4012-2EDF-4928-95E1-8E86986837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02" b="80081"/>
          <a:stretch/>
        </p:blipFill>
        <p:spPr>
          <a:xfrm>
            <a:off x="4566898" y="2558183"/>
            <a:ext cx="1331652" cy="1316191"/>
          </a:xfrm>
          <a:prstGeom prst="rect">
            <a:avLst/>
          </a:prstGeom>
        </p:spPr>
      </p:pic>
      <p:pic>
        <p:nvPicPr>
          <p:cNvPr id="21" name="Picture 20" descr="A picture containing circuit&#10;&#10;Description automatically generated">
            <a:extLst>
              <a:ext uri="{FF2B5EF4-FFF2-40B4-BE49-F238E27FC236}">
                <a16:creationId xmlns:a16="http://schemas.microsoft.com/office/drawing/2014/main" id="{EAFCC669-A77A-4A62-B47C-9465A4768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02" b="80081"/>
          <a:stretch/>
        </p:blipFill>
        <p:spPr>
          <a:xfrm>
            <a:off x="422855" y="585086"/>
            <a:ext cx="1331651" cy="1316191"/>
          </a:xfrm>
          <a:prstGeom prst="rect">
            <a:avLst/>
          </a:prstGeom>
        </p:spPr>
      </p:pic>
      <p:pic>
        <p:nvPicPr>
          <p:cNvPr id="19" name="Picture 18" descr="A picture containing circuit&#10;&#10;Description automatically generated">
            <a:extLst>
              <a:ext uri="{FF2B5EF4-FFF2-40B4-BE49-F238E27FC236}">
                <a16:creationId xmlns:a16="http://schemas.microsoft.com/office/drawing/2014/main" id="{A3431D23-DAAC-456F-A4BF-C5E83A049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47" r="87002" b="41934"/>
          <a:stretch/>
        </p:blipFill>
        <p:spPr>
          <a:xfrm>
            <a:off x="9087395" y="3472560"/>
            <a:ext cx="1331651" cy="1316192"/>
          </a:xfrm>
          <a:prstGeom prst="rect">
            <a:avLst/>
          </a:prstGeom>
        </p:spPr>
      </p:pic>
      <p:pic>
        <p:nvPicPr>
          <p:cNvPr id="20" name="Picture 19" descr="A picture containing circuit&#10;&#10;Description automatically generated">
            <a:extLst>
              <a:ext uri="{FF2B5EF4-FFF2-40B4-BE49-F238E27FC236}">
                <a16:creationId xmlns:a16="http://schemas.microsoft.com/office/drawing/2014/main" id="{C8E008F9-B199-4E5D-9E01-2668789BB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5" r="87002" b="60356"/>
          <a:stretch/>
        </p:blipFill>
        <p:spPr>
          <a:xfrm>
            <a:off x="875135" y="2156334"/>
            <a:ext cx="1331651" cy="1316191"/>
          </a:xfrm>
          <a:prstGeom prst="rect">
            <a:avLst/>
          </a:prstGeom>
        </p:spPr>
      </p:pic>
      <p:pic>
        <p:nvPicPr>
          <p:cNvPr id="14" name="Picture 13" descr="A picture containing circuit&#10;&#10;Description automatically generated">
            <a:extLst>
              <a:ext uri="{FF2B5EF4-FFF2-40B4-BE49-F238E27FC236}">
                <a16:creationId xmlns:a16="http://schemas.microsoft.com/office/drawing/2014/main" id="{82CCD239-8841-4F1B-920B-5C94D82DE1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4" t="80081" r="33998"/>
          <a:stretch/>
        </p:blipFill>
        <p:spPr>
          <a:xfrm>
            <a:off x="7045700" y="3304599"/>
            <a:ext cx="1331651" cy="1316192"/>
          </a:xfrm>
          <a:prstGeom prst="rect">
            <a:avLst/>
          </a:prstGeom>
        </p:spPr>
      </p:pic>
      <p:pic>
        <p:nvPicPr>
          <p:cNvPr id="12" name="Picture 11" descr="A picture containing circuit&#10;&#10;Description automatically generated">
            <a:extLst>
              <a:ext uri="{FF2B5EF4-FFF2-40B4-BE49-F238E27FC236}">
                <a16:creationId xmlns:a16="http://schemas.microsoft.com/office/drawing/2014/main" id="{5AC44A5D-E094-4855-B443-2BC0EC2AF0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0" t="59965" r="35416" b="20000"/>
          <a:stretch/>
        </p:blipFill>
        <p:spPr>
          <a:xfrm>
            <a:off x="2584193" y="2069249"/>
            <a:ext cx="1331652" cy="13161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C889D69-E99B-48C9-9EA6-BCAC6D029C2F}"/>
              </a:ext>
            </a:extLst>
          </p:cNvPr>
          <p:cNvSpPr/>
          <p:nvPr/>
        </p:nvSpPr>
        <p:spPr>
          <a:xfrm>
            <a:off x="11165807" y="4620791"/>
            <a:ext cx="1331651" cy="1316191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8" name="Picture 17" descr="A picture containing circuit&#10;&#10;Description automatically generated">
            <a:extLst>
              <a:ext uri="{FF2B5EF4-FFF2-40B4-BE49-F238E27FC236}">
                <a16:creationId xmlns:a16="http://schemas.microsoft.com/office/drawing/2014/main" id="{BB12CE64-2F1F-4BB1-95AB-4915A4894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0" y="4620791"/>
            <a:ext cx="10244832" cy="660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1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Anilkumar0202375</dc:creator>
  <cp:lastModifiedBy>Anilkumar0202375</cp:lastModifiedBy>
  <cp:revision>6</cp:revision>
  <dcterms:created xsi:type="dcterms:W3CDTF">2019-11-10T23:23:18Z</dcterms:created>
  <dcterms:modified xsi:type="dcterms:W3CDTF">2019-11-11T00:19:05Z</dcterms:modified>
</cp:coreProperties>
</file>