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56" r:id="rId4"/>
    <p:sldId id="259" r:id="rId5"/>
    <p:sldId id="257" r:id="rId6"/>
    <p:sldId id="258"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cxnId="{E8F4A902-A2FF-4500-B04E-D87036B65429}" type="parTrans">
      <dgm:prSet/>
      <dgm:spPr/>
      <dgm:t>
        <a:bodyPr/>
        <a:lstStyle/>
        <a:p>
          <a:endParaRPr lang="en-US"/>
        </a:p>
      </dgm:t>
    </dgm:pt>
    <dgm:pt modelId="{62EDC601-3915-4D41-99B4-CFD1636BECCB}" cxnId="{E8F4A902-A2FF-4500-B04E-D87036B65429}" type="sibTrans">
      <dgm:prSet/>
      <dgm:spPr/>
      <dgm:t>
        <a:bodyPr/>
        <a:lstStyle/>
        <a:p>
          <a:endParaRPr lang="en-US"/>
        </a:p>
      </dgm:t>
    </dgm:pt>
    <dgm:pt modelId="{51BAE8A3-35E5-4577-870C-03FB0188DCF5}">
      <dgm:prSet phldr="0" custT="0"/>
      <dgm:spPr/>
      <dgm:t>
        <a:bodyPr vert="horz" wrap="square"/>
        <a:p>
          <a:pPr>
            <a:lnSpc>
              <a:spcPct val="100000"/>
            </a:lnSpc>
            <a:spcBef>
              <a:spcPct val="0"/>
            </a:spcBef>
            <a:spcAft>
              <a:spcPct val="35000"/>
            </a:spcAft>
          </a:pPr>
          <a:r>
            <a:rPr lang="en-US" dirty="0"/>
            <a:t>Surya Jayant</a:t>
          </a:r>
          <a:r>
            <a:rPr lang="en-US" dirty="0"/>
            <a:t/>
          </a:r>
          <a:endParaRPr lang="en-US" dirty="0"/>
        </a:p>
      </dgm:t>
    </dgm:pt>
    <dgm:pt modelId="{0D5F4866-8130-41AA-AABD-434802D05C88}" cxnId="{4DE6E4A9-948E-43B8-ACE9-2A73CBA19AF8}" type="parTrans">
      <dgm:prSet/>
      <dgm:spPr/>
      <dgm:t>
        <a:bodyPr/>
        <a:lstStyle/>
        <a:p>
          <a:endParaRPr lang="en-US"/>
        </a:p>
      </dgm:t>
    </dgm:pt>
    <dgm:pt modelId="{329EF480-84A7-4A45-AB72-1D3CA1340320}" cxnId="{4DE6E4A9-948E-43B8-ACE9-2A73CBA19AF8}" type="sibTrans">
      <dgm:prSet/>
      <dgm:spPr/>
      <dgm:t>
        <a:bodyPr/>
        <a:lstStyle/>
        <a:p>
          <a:endParaRPr lang="en-US"/>
        </a:p>
      </dgm:t>
    </dgm:pt>
    <dgm:pt modelId="{6F5281AC-F073-44B1-88D8-B7D687EE2374}">
      <dgm:prSet phldr="0" custT="0"/>
      <dgm:spPr/>
      <dgm:t>
        <a:bodyPr vert="horz" wrap="square"/>
        <a:p>
          <a:pPr>
            <a:lnSpc>
              <a:spcPct val="100000"/>
            </a:lnSpc>
            <a:spcBef>
              <a:spcPct val="0"/>
            </a:spcBef>
            <a:spcAft>
              <a:spcPct val="35000"/>
            </a:spcAft>
          </a:pPr>
          <a:r>
            <a:rPr lang="en-US" dirty="0"/>
            <a:t>Sagar Yerramsetti</a:t>
          </a:r>
          <a:endParaRPr lang="en-US" dirty="0"/>
        </a:p>
        <a:p>
          <a:pPr>
            <a:lnSpc>
              <a:spcPct val="100000"/>
            </a:lnSpc>
            <a:spcBef>
              <a:spcPct val="0"/>
            </a:spcBef>
            <a:spcAft>
              <a:spcPct val="35000"/>
            </a:spcAft>
          </a:pPr>
          <a:r>
            <a:rPr lang="en-US" dirty="0"/>
            <a:t>Mannepalli Navaraja</a:t>
          </a:r>
          <a:r>
            <a:rPr lang="en-US" dirty="0"/>
            <a:t/>
          </a:r>
          <a:endParaRPr lang="en-US" dirty="0"/>
        </a:p>
      </dgm:t>
    </dgm:pt>
    <dgm:pt modelId="{68EE52EE-687E-4B1D-9E14-0AB999F5F66C}" cxnId="{6FD2B626-FB20-4BC0-911F-3E78ECA7C5F3}" type="parTrans">
      <dgm:prSet/>
      <dgm:spPr/>
      <dgm:t>
        <a:bodyPr/>
        <a:lstStyle/>
        <a:p>
          <a:endParaRPr lang="en-US"/>
        </a:p>
      </dgm:t>
    </dgm:pt>
    <dgm:pt modelId="{443F3011-F669-420F-85C8-B579C2A89295}" cxnId="{6FD2B626-FB20-4BC0-911F-3E78ECA7C5F3}" type="sibTrans">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t>
        <a:bodyPr/>
        <a:lstStyle/>
        <a:p>
          <a:endParaRPr lang="en-US"/>
        </a:p>
      </dgm:t>
    </dgm:pt>
    <dgm:pt modelId="{67463B7A-DAC8-4F9C-A77F-C75164462717}" type="pres">
      <dgm:prSet presAssocID="{F423E178-7000-4FB0-986C-DD30E98C9581}" presName="thickLine" presStyleLbl="alignNode1" presStyleIdx="0" presStyleCnt="3"/>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3"/>
      <dgm:spPr/>
      <dgm:t>
        <a:bodyPr/>
        <a:lstStyle/>
        <a:p>
          <a:endParaRPr lang="en-US"/>
        </a:p>
      </dgm:t>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3"/>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3"/>
      <dgm:spPr/>
      <dgm:t>
        <a:bodyPr/>
        <a:lstStyle/>
        <a:p>
          <a:endParaRPr lang="en-US"/>
        </a:p>
      </dgm:t>
    </dgm:pt>
    <dgm:pt modelId="{C319B701-E17C-4AFD-BB2F-88F7C45FC8CE}" type="pres">
      <dgm:prSet presAssocID="{51BAE8A3-35E5-4577-870C-03FB0188DCF5}" presName="vert1" presStyleCnt="0"/>
      <dgm:spPr/>
    </dgm:pt>
    <dgm:pt modelId="{C98AE37F-323B-4644-BE70-8D25BA8DF178}" type="pres">
      <dgm:prSet presAssocID="{6F5281AC-F073-44B1-88D8-B7D687EE2374}" presName="thickLine" presStyleLbl="alignNode1" presStyleIdx="2" presStyleCnt="3"/>
      <dgm:spPr/>
    </dgm:pt>
    <dgm:pt modelId="{4FF2C63B-1205-400F-965D-20A05C0D19C3}" type="pres">
      <dgm:prSet presAssocID="{6F5281AC-F073-44B1-88D8-B7D687EE2374}" presName="horz1" presStyleCnt="0"/>
      <dgm:spPr/>
    </dgm:pt>
    <dgm:pt modelId="{D8FF4881-675A-41DF-9625-E31AAF9639F9}" type="pres">
      <dgm:prSet presAssocID="{6F5281AC-F073-44B1-88D8-B7D687EE2374}" presName="tx1" presStyleLbl="revTx" presStyleIdx="2" presStyleCnt="3"/>
      <dgm:spPr/>
      <dgm:t>
        <a:bodyPr/>
        <a:lstStyle/>
        <a:p>
          <a:endParaRPr lang="en-US"/>
        </a:p>
      </dgm:t>
    </dgm:pt>
    <dgm:pt modelId="{EA2E441A-6BDE-4139-94CD-6DF38848FFEB}" type="pres">
      <dgm:prSet presAssocID="{6F5281AC-F073-44B1-88D8-B7D687EE2374}" presName="vert1" presStyleCnt="0"/>
      <dgm:spPr/>
    </dgm:pt>
  </dgm:ptLst>
  <dgm:cxnLst>
    <dgm:cxn modelId="{E8F4A902-A2FF-4500-B04E-D87036B65429}" srcId="{4F7AC5AB-FCBC-43D5-B6CD-60032A7602F4}" destId="{F423E178-7000-4FB0-986C-DD30E98C9581}" srcOrd="0" destOrd="0" parTransId="{847A099C-745B-42FA-A13D-4ABD5E6536EB}" sibTransId="{62EDC601-3915-4D41-99B4-CFD1636BECCB}"/>
    <dgm:cxn modelId="{4DE6E4A9-948E-43B8-ACE9-2A73CBA19AF8}" srcId="{4F7AC5AB-FCBC-43D5-B6CD-60032A7602F4}" destId="{51BAE8A3-35E5-4577-870C-03FB0188DCF5}" srcOrd="1" destOrd="0" parTransId="{0D5F4866-8130-41AA-AABD-434802D05C88}" sibTransId="{329EF480-84A7-4A45-AB72-1D3CA1340320}"/>
    <dgm:cxn modelId="{6FD2B626-FB20-4BC0-911F-3E78ECA7C5F3}" srcId="{4F7AC5AB-FCBC-43D5-B6CD-60032A7602F4}" destId="{6F5281AC-F073-44B1-88D8-B7D687EE2374}" srcOrd="2" destOrd="0" parTransId="{68EE52EE-687E-4B1D-9E14-0AB999F5F66C}" sibTransId="{443F3011-F669-420F-85C8-B579C2A89295}"/>
    <dgm:cxn modelId="{2CE2F162-40DD-4F55-8A9D-9F6C4901ED71}" type="presOf" srcId="{4F7AC5AB-FCBC-43D5-B6CD-60032A7602F4}" destId="{12745AD8-9A9C-4C2E-8439-F72597DEFFCE}" srcOrd="0" destOrd="0" presId="urn:microsoft.com/office/officeart/2008/layout/LinedList"/>
    <dgm:cxn modelId="{385EB8B3-3817-45D4-AB35-DFFCC9A76525}" type="presParOf" srcId="{12745AD8-9A9C-4C2E-8439-F72597DEFFCE}" destId="{67463B7A-DAC8-4F9C-A77F-C75164462717}" srcOrd="0" destOrd="0" presId="urn:microsoft.com/office/officeart/2008/layout/LinedList"/>
    <dgm:cxn modelId="{BBB67017-1EDF-4238-8521-7CCD06CF03BE}" type="presParOf" srcId="{12745AD8-9A9C-4C2E-8439-F72597DEFFCE}" destId="{765A33DC-1221-469F-9C72-BFCB70816736}" srcOrd="1" destOrd="0" presId="urn:microsoft.com/office/officeart/2008/layout/LinedList"/>
    <dgm:cxn modelId="{2A6F5475-7767-47F6-BB23-800313317507}" type="presParOf" srcId="{765A33DC-1221-469F-9C72-BFCB70816736}" destId="{E2D96986-8269-4916-B6E8-66ABDC7E4C2F}" srcOrd="0" destOrd="1" presId="urn:microsoft.com/office/officeart/2008/layout/LinedList"/>
    <dgm:cxn modelId="{33C48C6E-FDD8-4AB1-915D-DD9A20DCAF72}" type="presOf" srcId="{F423E178-7000-4FB0-986C-DD30E98C9581}" destId="{E2D96986-8269-4916-B6E8-66ABDC7E4C2F}" srcOrd="0" destOrd="0" presId="urn:microsoft.com/office/officeart/2008/layout/LinedList"/>
    <dgm:cxn modelId="{0F5B4D13-9EA6-4BD5-B1DE-1E7E71840723}" type="presParOf" srcId="{765A33DC-1221-469F-9C72-BFCB70816736}" destId="{7A7BBC23-628D-42C4-8815-8CE27E73A56E}" srcOrd="1" destOrd="1" presId="urn:microsoft.com/office/officeart/2008/layout/LinedList"/>
    <dgm:cxn modelId="{56A9F943-7BE0-4E64-9C01-B5000ABDD91B}" type="presParOf" srcId="{12745AD8-9A9C-4C2E-8439-F72597DEFFCE}" destId="{4D133A35-1B56-4295-B1D2-9F7028C224D3}" srcOrd="2" destOrd="0" presId="urn:microsoft.com/office/officeart/2008/layout/LinedList"/>
    <dgm:cxn modelId="{E2B746D1-B6DB-422D-9000-6E0899ADCBC6}" type="presParOf" srcId="{12745AD8-9A9C-4C2E-8439-F72597DEFFCE}" destId="{56D15577-9928-4754-A9E4-D696B5ADD503}" srcOrd="3" destOrd="0" presId="urn:microsoft.com/office/officeart/2008/layout/LinedList"/>
    <dgm:cxn modelId="{334A10BD-724E-467E-B276-15C6C37E6A94}" type="presParOf" srcId="{56D15577-9928-4754-A9E4-D696B5ADD503}" destId="{AFC16ECD-7213-44F8-978E-031E440C9D20}" srcOrd="0" destOrd="3" presId="urn:microsoft.com/office/officeart/2008/layout/LinedList"/>
    <dgm:cxn modelId="{13530E47-044D-4675-B55A-5E3E8437BB8A}" type="presOf" srcId="{51BAE8A3-35E5-4577-870C-03FB0188DCF5}" destId="{AFC16ECD-7213-44F8-978E-031E440C9D20}" srcOrd="0" destOrd="0" presId="urn:microsoft.com/office/officeart/2008/layout/LinedList"/>
    <dgm:cxn modelId="{0623D5E8-0BF9-4F9A-B4A4-5D523015F7DE}" type="presParOf" srcId="{56D15577-9928-4754-A9E4-D696B5ADD503}" destId="{C319B701-E17C-4AFD-BB2F-88F7C45FC8CE}" srcOrd="1" destOrd="3" presId="urn:microsoft.com/office/officeart/2008/layout/LinedList"/>
    <dgm:cxn modelId="{7E61CC24-59F9-4DF0-A64F-C5FB43B46C74}" type="presParOf" srcId="{12745AD8-9A9C-4C2E-8439-F72597DEFFCE}" destId="{C98AE37F-323B-4644-BE70-8D25BA8DF178}" srcOrd="4" destOrd="0" presId="urn:microsoft.com/office/officeart/2008/layout/LinedList"/>
    <dgm:cxn modelId="{671B3DA1-6374-43EA-90E2-A16963B9B34F}" type="presParOf" srcId="{12745AD8-9A9C-4C2E-8439-F72597DEFFCE}" destId="{4FF2C63B-1205-400F-965D-20A05C0D19C3}" srcOrd="5" destOrd="0" presId="urn:microsoft.com/office/officeart/2008/layout/LinedList"/>
    <dgm:cxn modelId="{03CB81FE-ABB6-4FF9-8410-984F2BD4613C}" type="presParOf" srcId="{4FF2C63B-1205-400F-965D-20A05C0D19C3}" destId="{D8FF4881-675A-41DF-9625-E31AAF9639F9}" srcOrd="0" destOrd="5" presId="urn:microsoft.com/office/officeart/2008/layout/LinedList"/>
    <dgm:cxn modelId="{3D714BDD-EA4A-4860-80D1-FB61EDA42CF1}" type="presOf" srcId="{6F5281AC-F073-44B1-88D8-B7D687EE2374}" destId="{D8FF4881-675A-41DF-9625-E31AAF9639F9}" srcOrd="0" destOrd="0" presId="urn:microsoft.com/office/officeart/2008/layout/LinedList"/>
    <dgm:cxn modelId="{5B3BAB26-ECF2-4336-8147-D5D5CA5DAC6E}" type="presParOf" srcId="{4FF2C63B-1205-400F-965D-20A05C0D19C3}" destId="{EA2E441A-6BDE-4139-94CD-6DF38848FFEB}" srcOrd="1" destOrd="5"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cxnId="{761ECC7A-2D17-4ACD-8761-F6EC163089AB}" type="parTrans">
      <dgm:prSet/>
      <dgm:spPr/>
      <dgm:t>
        <a:bodyPr/>
        <a:lstStyle/>
        <a:p>
          <a:endParaRPr lang="en-US"/>
        </a:p>
      </dgm:t>
    </dgm:pt>
    <dgm:pt modelId="{9EA032CA-CADD-4FA2-B615-C8914B05C5E0}" cxnId="{761ECC7A-2D17-4ACD-8761-F6EC163089AB}" type="sibTrans">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cxnId="{E873553C-B9B4-46A9-B908-CB0B735516A6}" type="parTrans">
      <dgm:prSet/>
      <dgm:spPr/>
      <dgm:t>
        <a:bodyPr/>
        <a:lstStyle/>
        <a:p>
          <a:endParaRPr lang="en-US"/>
        </a:p>
      </dgm:t>
    </dgm:pt>
    <dgm:pt modelId="{A1E5C5E0-5218-4EB8-A24A-A1BE628F4232}" cxnId="{E873553C-B9B4-46A9-B908-CB0B735516A6}" type="sibTrans">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t>
        <a:bodyPr/>
        <a:lstStyle/>
        <a:p>
          <a:endParaRPr lang="en-US"/>
        </a:p>
      </dgm:t>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t>
        <a:bodyPr/>
        <a:lstStyle/>
        <a:p>
          <a:endParaRPr lang="en-US"/>
        </a:p>
      </dgm:t>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t>
        <a:bodyPr/>
        <a:lstStyle/>
        <a:p>
          <a:endParaRPr lang="en-US"/>
        </a:p>
      </dgm:t>
    </dgm:pt>
    <dgm:pt modelId="{2CCD6D9A-8DF0-4353-B898-3B8F4E38EDFA}" type="pres">
      <dgm:prSet presAssocID="{AB8B5C61-1586-410E-AB75-41387B8171FA}" presName="vert1" presStyleCnt="0"/>
      <dgm:spPr/>
    </dgm:pt>
  </dgm:ptLst>
  <dgm:cxnLst>
    <dgm:cxn modelId="{761ECC7A-2D17-4ACD-8761-F6EC163089AB}" srcId="{A528DA26-2D43-4893-B958-B3189115DB65}" destId="{2921BDB6-26DE-46C1-81C5-CD26CC3A276A}" srcOrd="0" destOrd="0" parTransId="{C14BC364-BBD5-4D44-8759-4357F53B2078}" sibTransId="{9EA032CA-CADD-4FA2-B615-C8914B05C5E0}"/>
    <dgm:cxn modelId="{8DD8F351-F417-4E82-8030-4D374FA45112}" type="presOf" srcId="{2921BDB6-26DE-46C1-81C5-CD26CC3A276A}" destId="{01ED00AC-7303-43B8-91E3-320EBD40BDE6}" srcOrd="0" destOrd="0" presId="urn:microsoft.com/office/officeart/2008/layout/LinedLi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cxnId="{E9073DD3-5C01-4DAF-BFF2-25D176A0C3F5}" type="parTrans">
      <dgm:prSet/>
      <dgm:spPr/>
      <dgm:t>
        <a:bodyPr/>
        <a:lstStyle/>
        <a:p>
          <a:endParaRPr lang="en-US"/>
        </a:p>
      </dgm:t>
    </dgm:pt>
    <dgm:pt modelId="{D43593AD-49FF-40E7-A9AD-4D037031DFDD}" cxnId="{E9073DD3-5C01-4DAF-BFF2-25D176A0C3F5}" type="sibTrans">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cxnId="{F5413DCA-F829-4281-9FF5-D2C40C5BB15A}" type="parTrans">
      <dgm:prSet/>
      <dgm:spPr/>
      <dgm:t>
        <a:bodyPr/>
        <a:lstStyle/>
        <a:p>
          <a:endParaRPr lang="en-US"/>
        </a:p>
      </dgm:t>
    </dgm:pt>
    <dgm:pt modelId="{5A67E0B0-B796-46E9-B35A-4C75529DED48}" cxnId="{F5413DCA-F829-4281-9FF5-D2C40C5BB15A}" type="sibTrans">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cxnId="{4EE49640-53CD-43EF-ACBB-E22ED559B677}" type="parTrans">
      <dgm:prSet/>
      <dgm:spPr/>
      <dgm:t>
        <a:bodyPr/>
        <a:lstStyle/>
        <a:p>
          <a:endParaRPr lang="en-US"/>
        </a:p>
      </dgm:t>
    </dgm:pt>
    <dgm:pt modelId="{8E4F5641-40C9-4AB0-B683-02F78E540CD5}" cxnId="{4EE49640-53CD-43EF-ACBB-E22ED559B677}" type="sibTrans">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t>
        <a:bodyPr/>
        <a:lstStyle/>
        <a:p>
          <a:endParaRPr lang="en-US"/>
        </a:p>
      </dgm:t>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t>
        <a:bodyPr/>
        <a:lstStyle/>
        <a:p>
          <a:endParaRPr lang="en-US"/>
        </a:p>
      </dgm:t>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t>
        <a:bodyPr/>
        <a:lstStyle/>
        <a:p>
          <a:endParaRPr lang="en-US"/>
        </a:p>
      </dgm:t>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t>
        <a:bodyPr/>
        <a:lstStyle/>
        <a:p>
          <a:endParaRPr lang="en-US"/>
        </a:p>
      </dgm:t>
    </dgm:pt>
    <dgm:pt modelId="{C734F844-1357-4BA1-880B-377567641B86}" type="pres">
      <dgm:prSet presAssocID="{8036CE78-8288-49C2-B2DD-4AD0598B9B43}" presName="vert1" presStyleCnt="0"/>
      <dgm:spPr/>
    </dgm:pt>
  </dgm:ptLst>
  <dgm:cxnLst>
    <dgm:cxn modelId="{F5413DCA-F829-4281-9FF5-D2C40C5BB15A}" srcId="{69D8CFB3-B232-478E-9101-9134BD69F97D}" destId="{C10C90D4-77D0-418D-AD3C-701ED4779A01}" srcOrd="1" destOrd="0" parTransId="{DD99BC0F-EC9D-4A99-B5E0-D0029B706AA6}" sibTransId="{5A67E0B0-B796-46E9-B35A-4C75529DED48}"/>
    <dgm:cxn modelId="{F542D6DA-2624-45FF-AAAB-2C80D1ED592B}" type="presOf" srcId="{C10C90D4-77D0-418D-AD3C-701ED4779A01}" destId="{23DECE35-9FE4-41FF-905E-6A3AB9CAAFB9}" srcOrd="0" destOrd="0" presId="urn:microsoft.com/office/officeart/2008/layout/LinedList"/>
    <dgm:cxn modelId="{E9073DD3-5C01-4DAF-BFF2-25D176A0C3F5}" srcId="{69D8CFB3-B232-478E-9101-9134BD69F97D}" destId="{4B904F8D-D32F-41CC-826F-56832CCD5CD3}" srcOrd="0" destOrd="0" parTransId="{630F7D1B-F2F6-40B4-A2E7-6731F07C398C}" sibTransId="{D43593AD-49FF-40E7-A9AD-4D037031DFDD}"/>
    <dgm:cxn modelId="{4EE49640-53CD-43EF-ACBB-E22ED559B677}" srcId="{69D8CFB3-B232-478E-9101-9134BD69F97D}" destId="{8036CE78-8288-49C2-B2DD-4AD0598B9B43}" srcOrd="2" destOrd="0" parTransId="{DB3DF5F7-1BBA-41BA-9E22-D8E9C90622CF}" sibTransId="{8E4F5641-40C9-4AB0-B683-02F78E540CD5}"/>
    <dgm:cxn modelId="{3EB699F4-D95D-44B7-8417-07F38E099853}" type="presOf" srcId="{8036CE78-8288-49C2-B2DD-4AD0598B9B43}" destId="{07869DF0-0298-4C32-8887-2A3B4E0ABCDC}" srcOrd="0" destOrd="0" presId="urn:microsoft.com/office/officeart/2008/layout/LinedList"/>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cxnId="{F7900276-2C4D-4981-BA7B-2FBA52146B7C}" type="parTrans">
      <dgm:prSet/>
      <dgm:spPr/>
      <dgm:t>
        <a:bodyPr/>
        <a:lstStyle/>
        <a:p>
          <a:endParaRPr lang="en-US"/>
        </a:p>
      </dgm:t>
    </dgm:pt>
    <dgm:pt modelId="{76720BA9-9C75-45C9-83D1-78328DDD411D}" cxnId="{F7900276-2C4D-4981-BA7B-2FBA52146B7C}" type="sibTrans">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cxnId="{9AF54FA7-CB83-4219-9C40-C7935E0396BF}" type="parTrans">
      <dgm:prSet/>
      <dgm:spPr/>
      <dgm:t>
        <a:bodyPr/>
        <a:lstStyle/>
        <a:p>
          <a:endParaRPr lang="en-US"/>
        </a:p>
      </dgm:t>
    </dgm:pt>
    <dgm:pt modelId="{8554E323-D20F-4208-BD3B-6AA620E0BFD5}" cxnId="{9AF54FA7-CB83-4219-9C40-C7935E0396BF}" type="sibTrans">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cxnId="{583D5445-86F3-486E-9437-1B9D5D370818}" type="parTrans">
      <dgm:prSet/>
      <dgm:spPr/>
      <dgm:t>
        <a:bodyPr/>
        <a:lstStyle/>
        <a:p>
          <a:endParaRPr lang="en-US"/>
        </a:p>
      </dgm:t>
    </dgm:pt>
    <dgm:pt modelId="{9BD67285-F5AC-4699-822D-57C018897E0F}" cxnId="{583D5445-86F3-486E-9437-1B9D5D370818}" type="sibTrans">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t>
        <a:bodyPr/>
        <a:lstStyle/>
        <a:p>
          <a:endParaRPr lang="en-US"/>
        </a:p>
      </dgm:t>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t>
        <a:bodyPr/>
        <a:lstStyle/>
        <a:p>
          <a:endParaRPr lang="en-US"/>
        </a:p>
      </dgm:t>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t>
        <a:bodyPr/>
        <a:lstStyle/>
        <a:p>
          <a:endParaRPr lang="en-US"/>
        </a:p>
      </dgm:t>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t>
        <a:bodyPr/>
        <a:lstStyle/>
        <a:p>
          <a:endParaRPr lang="en-US"/>
        </a:p>
      </dgm:t>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F7900276-2C4D-4981-BA7B-2FBA52146B7C}" srcId="{526FE0A5-BAB8-473B-9E3E-D03C3E2BE63D}" destId="{5A87BA4C-21B2-48C3-ADE3-F9A41444080A}" srcOrd="0" destOrd="0" parTransId="{70D21DE7-126B-4E85-95BA-2DD3CFC588EF}" sibTransId="{76720BA9-9C75-45C9-83D1-78328DDD411D}"/>
    <dgm:cxn modelId="{8F3A3555-1B9E-4495-A7AA-574F6252546B}" type="presOf" srcId="{526FE0A5-BAB8-473B-9E3E-D03C3E2BE63D}" destId="{65EB5D8E-221B-4868-9A87-50FABAABEBBC}"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FE2C4099-3138-464B-BC45-8C9EA7CC33C8}" type="presOf" srcId="{A6F9FECF-9731-490C-8B02-94916DE4EEF7}" destId="{19C0FC01-CE51-4101-8F0C-392A28AF34DE}" srcOrd="0" destOrd="0" presId="urn:microsoft.com/office/officeart/2008/layout/LinedList"/>
    <dgm:cxn modelId="{43B65CC8-3133-4C8A-88F1-1F25F920B421}" type="presOf" srcId="{C173A99E-AA63-433E-86E1-23F33A84740A}" destId="{B29F0975-FF24-4C9D-91F5-4C6A88FEF448}" srcOrd="0" destOrd="0" presId="urn:microsoft.com/office/officeart/2008/layout/LinedList"/>
    <dgm:cxn modelId="{8B0AC350-A95B-4E89-B0B0-98B0192BD118}" type="presOf" srcId="{5A87BA4C-21B2-48C3-ADE3-F9A41444080A}" destId="{75279DC8-1AAE-4622-A779-3136A268FE54}"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492875" cy="5105400"/>
        <a:chOff x="0" y="0"/>
        <a:chExt cx="6492875" cy="5105400"/>
      </a:xfrm>
    </dsp:grpSpPr>
    <dsp:sp modelId="{67463B7A-DAC8-4F9C-A77F-C75164462717}">
      <dsp:nvSpPr>
        <dsp:cNvPr id="3" name="Straight Connector 2"/>
        <dsp:cNvSpPr/>
      </dsp:nvSpPr>
      <dsp:spPr bwMode="white">
        <a:xfrm>
          <a:off x="0" y="0"/>
          <a:ext cx="6492875" cy="0"/>
        </a:xfrm>
        <a:prstGeom prst="line">
          <a:avLst/>
        </a:prstGeom>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Xfrm>
        <a:off x="0" y="0"/>
        <a:ext cx="6492875" cy="0"/>
      </dsp:txXfrm>
    </dsp:sp>
    <dsp:sp modelId="{E2D96986-8269-4916-B6E8-66ABDC7E4C2F}">
      <dsp:nvSpPr>
        <dsp:cNvPr id="4" name="Rectangles 3"/>
        <dsp:cNvSpPr/>
      </dsp:nvSpPr>
      <dsp:spPr bwMode="white">
        <a:xfrm>
          <a:off x="0" y="0"/>
          <a:ext cx="6492875" cy="17018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4780" tIns="144780" rIns="144780" bIns="144780" anchor="t"/>
        <a:lstStyle>
          <a:lvl1pPr algn="l">
            <a:defRPr sz="3800"/>
          </a:lvl1pPr>
          <a:lvl2pPr marL="285750" indent="-285750" algn="l">
            <a:defRPr sz="2900"/>
          </a:lvl2pPr>
          <a:lvl3pPr marL="571500" indent="-285750" algn="l">
            <a:defRPr sz="2900"/>
          </a:lvl3pPr>
          <a:lvl4pPr marL="857250" indent="-285750" algn="l">
            <a:defRPr sz="2900"/>
          </a:lvl4pPr>
          <a:lvl5pPr marL="1143000" indent="-285750" algn="l">
            <a:defRPr sz="2900"/>
          </a:lvl5pPr>
          <a:lvl6pPr marL="1428750" indent="-285750" algn="l">
            <a:defRPr sz="2900"/>
          </a:lvl6pPr>
          <a:lvl7pPr marL="1714500" indent="-285750" algn="l">
            <a:defRPr sz="2900"/>
          </a:lvl7pPr>
          <a:lvl8pPr marL="2000250" indent="-285750" algn="l">
            <a:defRPr sz="2900"/>
          </a:lvl8pPr>
          <a:lvl9pPr marL="2286000" indent="-285750" algn="l">
            <a:defRPr sz="2900"/>
          </a:lvl9pPr>
        </a:lstStyle>
        <a:p>
          <a:pPr lvl="0">
            <a:lnSpc>
              <a:spcPct val="100000"/>
            </a:lnSpc>
            <a:spcBef>
              <a:spcPct val="0"/>
            </a:spcBef>
            <a:spcAft>
              <a:spcPct val="35000"/>
            </a:spcAft>
          </a:pPr>
          <a:r>
            <a:rPr lang="en-US" b="1" dirty="0">
              <a:solidFill>
                <a:schemeClr val="tx1"/>
              </a:solidFill>
            </a:rPr>
            <a:t>Submitted by:</a:t>
          </a:r>
          <a:endParaRPr lang="en-US" dirty="0">
            <a:solidFill>
              <a:schemeClr val="tx1"/>
            </a:solidFill>
          </a:endParaRPr>
        </a:p>
      </dsp:txBody>
      <dsp:txXfrm>
        <a:off x="0" y="0"/>
        <a:ext cx="6492875" cy="1701800"/>
      </dsp:txXfrm>
    </dsp:sp>
    <dsp:sp modelId="{4D133A35-1B56-4295-B1D2-9F7028C224D3}">
      <dsp:nvSpPr>
        <dsp:cNvPr id="5" name="Straight Connector 4"/>
        <dsp:cNvSpPr/>
      </dsp:nvSpPr>
      <dsp:spPr bwMode="white">
        <a:xfrm>
          <a:off x="0" y="1701800"/>
          <a:ext cx="6492875" cy="0"/>
        </a:xfrm>
        <a:prstGeom prst="line">
          <a:avLst/>
        </a:prstGeom>
      </dsp:spPr>
      <dsp:style>
        <a:lnRef idx="2">
          <a:schemeClr val="accent2">
            <a:hueOff val="-750000"/>
            <a:satOff val="-41960"/>
            <a:lumOff val="4314"/>
            <a:alpha val="100000"/>
          </a:schemeClr>
        </a:lnRef>
        <a:fillRef idx="1">
          <a:schemeClr val="accent2">
            <a:hueOff val="-750000"/>
            <a:satOff val="-41960"/>
            <a:lumOff val="4314"/>
            <a:alpha val="100000"/>
          </a:schemeClr>
        </a:fillRef>
        <a:effectRef idx="0">
          <a:scrgbClr r="0" g="0" b="0"/>
        </a:effectRef>
        <a:fontRef idx="minor">
          <a:schemeClr val="lt1"/>
        </a:fontRef>
      </dsp:style>
      <dsp:txXfrm>
        <a:off x="0" y="1701800"/>
        <a:ext cx="6492875" cy="0"/>
      </dsp:txXfrm>
    </dsp:sp>
    <dsp:sp modelId="{AFC16ECD-7213-44F8-978E-031E440C9D20}">
      <dsp:nvSpPr>
        <dsp:cNvPr id="6" name="Rectangles 5"/>
        <dsp:cNvSpPr/>
      </dsp:nvSpPr>
      <dsp:spPr bwMode="white">
        <a:xfrm>
          <a:off x="0" y="1701800"/>
          <a:ext cx="6492875" cy="17018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4780" tIns="144780" rIns="144780" bIns="144780" anchor="t"/>
        <a:lstStyle>
          <a:lvl1pPr algn="l">
            <a:defRPr sz="3800"/>
          </a:lvl1pPr>
          <a:lvl2pPr marL="285750" indent="-285750" algn="l">
            <a:defRPr sz="2900"/>
          </a:lvl2pPr>
          <a:lvl3pPr marL="571500" indent="-285750" algn="l">
            <a:defRPr sz="2900"/>
          </a:lvl3pPr>
          <a:lvl4pPr marL="857250" indent="-285750" algn="l">
            <a:defRPr sz="2900"/>
          </a:lvl4pPr>
          <a:lvl5pPr marL="1143000" indent="-285750" algn="l">
            <a:defRPr sz="2900"/>
          </a:lvl5pPr>
          <a:lvl6pPr marL="1428750" indent="-285750" algn="l">
            <a:defRPr sz="2900"/>
          </a:lvl6pPr>
          <a:lvl7pPr marL="1714500" indent="-285750" algn="l">
            <a:defRPr sz="2900"/>
          </a:lvl7pPr>
          <a:lvl8pPr marL="2000250" indent="-285750" algn="l">
            <a:defRPr sz="2900"/>
          </a:lvl8pPr>
          <a:lvl9pPr marL="2286000" indent="-285750" algn="l">
            <a:defRPr sz="2900"/>
          </a:lvl9pPr>
        </a:lstStyle>
        <a:p>
          <a:pPr lvl="0">
            <a:lnSpc>
              <a:spcPct val="100000"/>
            </a:lnSpc>
            <a:spcBef>
              <a:spcPct val="0"/>
            </a:spcBef>
            <a:spcAft>
              <a:spcPct val="35000"/>
            </a:spcAft>
            <a:buNone/>
          </a:pPr>
          <a:r>
            <a:rPr lang="en-US" dirty="0">
              <a:solidFill>
                <a:schemeClr val="tx1"/>
              </a:solidFill>
            </a:rPr>
            <a:t>Surya Jayant</a:t>
          </a:r>
          <a:endParaRPr lang="en-US" dirty="0">
            <a:solidFill>
              <a:schemeClr val="tx1"/>
            </a:solidFill>
          </a:endParaRPr>
        </a:p>
      </dsp:txBody>
      <dsp:txXfrm>
        <a:off x="0" y="1701800"/>
        <a:ext cx="6492875" cy="1701800"/>
      </dsp:txXfrm>
    </dsp:sp>
    <dsp:sp modelId="{C98AE37F-323B-4644-BE70-8D25BA8DF178}">
      <dsp:nvSpPr>
        <dsp:cNvPr id="7" name="Straight Connector 6"/>
        <dsp:cNvSpPr/>
      </dsp:nvSpPr>
      <dsp:spPr bwMode="white">
        <a:xfrm>
          <a:off x="0" y="3403600"/>
          <a:ext cx="6492875" cy="0"/>
        </a:xfrm>
        <a:prstGeom prst="line">
          <a:avLst/>
        </a:prstGeom>
      </dsp:spPr>
      <dsp:style>
        <a:lnRef idx="2">
          <a:schemeClr val="accent2">
            <a:hueOff val="-1500000"/>
            <a:satOff val="-83921"/>
            <a:lumOff val="8627"/>
            <a:alpha val="100000"/>
          </a:schemeClr>
        </a:lnRef>
        <a:fillRef idx="1">
          <a:schemeClr val="accent2">
            <a:hueOff val="-1500000"/>
            <a:satOff val="-83921"/>
            <a:lumOff val="8627"/>
            <a:alpha val="100000"/>
          </a:schemeClr>
        </a:fillRef>
        <a:effectRef idx="0">
          <a:scrgbClr r="0" g="0" b="0"/>
        </a:effectRef>
        <a:fontRef idx="minor">
          <a:schemeClr val="lt1"/>
        </a:fontRef>
      </dsp:style>
      <dsp:txXfrm>
        <a:off x="0" y="3403600"/>
        <a:ext cx="6492875" cy="0"/>
      </dsp:txXfrm>
    </dsp:sp>
    <dsp:sp modelId="{D8FF4881-675A-41DF-9625-E31AAF9639F9}">
      <dsp:nvSpPr>
        <dsp:cNvPr id="8" name="Rectangles 7"/>
        <dsp:cNvSpPr/>
      </dsp:nvSpPr>
      <dsp:spPr bwMode="white">
        <a:xfrm>
          <a:off x="0" y="3403600"/>
          <a:ext cx="6492875" cy="17018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4780" tIns="144780" rIns="144780" bIns="144780" anchor="t"/>
        <a:lstStyle>
          <a:lvl1pPr algn="l">
            <a:defRPr sz="3800"/>
          </a:lvl1pPr>
          <a:lvl2pPr marL="285750" indent="-285750" algn="l">
            <a:defRPr sz="2900"/>
          </a:lvl2pPr>
          <a:lvl3pPr marL="571500" indent="-285750" algn="l">
            <a:defRPr sz="2900"/>
          </a:lvl3pPr>
          <a:lvl4pPr marL="857250" indent="-285750" algn="l">
            <a:defRPr sz="2900"/>
          </a:lvl4pPr>
          <a:lvl5pPr marL="1143000" indent="-285750" algn="l">
            <a:defRPr sz="2900"/>
          </a:lvl5pPr>
          <a:lvl6pPr marL="1428750" indent="-285750" algn="l">
            <a:defRPr sz="2900"/>
          </a:lvl6pPr>
          <a:lvl7pPr marL="1714500" indent="-285750" algn="l">
            <a:defRPr sz="2900"/>
          </a:lvl7pPr>
          <a:lvl8pPr marL="2000250" indent="-285750" algn="l">
            <a:defRPr sz="2900"/>
          </a:lvl8pPr>
          <a:lvl9pPr marL="2286000" indent="-285750" algn="l">
            <a:defRPr sz="2900"/>
          </a:lvl9pPr>
        </a:lstStyle>
        <a:p>
          <a:pPr lvl="0">
            <a:lnSpc>
              <a:spcPct val="100000"/>
            </a:lnSpc>
            <a:spcBef>
              <a:spcPct val="0"/>
            </a:spcBef>
            <a:spcAft>
              <a:spcPct val="35000"/>
            </a:spcAft>
            <a:buNone/>
          </a:pPr>
          <a:r>
            <a:rPr lang="en-US" dirty="0">
              <a:solidFill>
                <a:schemeClr val="tx1"/>
              </a:solidFill>
            </a:rPr>
            <a:t>Sagar Yerramsetti</a:t>
          </a:r>
          <a:endParaRPr lang="en-US" dirty="0">
            <a:solidFill>
              <a:schemeClr val="tx1"/>
            </a:solidFill>
          </a:endParaRPr>
        </a:p>
        <a:p>
          <a:pPr lvl="0">
            <a:lnSpc>
              <a:spcPct val="100000"/>
            </a:lnSpc>
            <a:spcBef>
              <a:spcPct val="0"/>
            </a:spcBef>
            <a:spcAft>
              <a:spcPct val="35000"/>
            </a:spcAft>
            <a:buNone/>
          </a:pPr>
          <a:r>
            <a:rPr lang="en-US" dirty="0">
              <a:solidFill>
                <a:schemeClr val="tx1"/>
              </a:solidFill>
            </a:rPr>
            <a:t>Mannepalli Navaraja</a:t>
          </a:r>
          <a:endParaRPr lang="en-US" dirty="0">
            <a:solidFill>
              <a:schemeClr val="tx1"/>
            </a:solidFill>
          </a:endParaRPr>
        </a:p>
      </dsp:txBody>
      <dsp:txXfrm>
        <a:off x="0" y="3403600"/>
        <a:ext cx="6492875" cy="1701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900512" cy="5536141"/>
        <a:chOff x="0" y="0"/>
        <a:chExt cx="6900512" cy="5536141"/>
      </a:xfrm>
    </dsp:grpSpPr>
    <dsp:sp modelId="{B32A10AA-7029-4820-BDFF-170C8FE14762}">
      <dsp:nvSpPr>
        <dsp:cNvPr id="3" name="Straight Connector 2"/>
        <dsp:cNvSpPr/>
      </dsp:nvSpPr>
      <dsp:spPr bwMode="white">
        <a:xfrm>
          <a:off x="0" y="0"/>
          <a:ext cx="6900512" cy="0"/>
        </a:xfrm>
        <a:prstGeom prst="line">
          <a:avLst/>
        </a:prstGeom>
      </dsp:spPr>
      <dsp:style>
        <a:lnRef idx="2">
          <a:schemeClr val="accent2"/>
        </a:lnRef>
        <a:fillRef idx="1">
          <a:schemeClr val="accent2"/>
        </a:fillRef>
        <a:effectRef idx="0">
          <a:scrgbClr r="0" g="0" b="0"/>
        </a:effectRef>
        <a:fontRef idx="minor">
          <a:schemeClr val="lt1"/>
        </a:fontRef>
      </dsp:style>
      <dsp:txXfrm>
        <a:off x="0" y="0"/>
        <a:ext cx="6900512" cy="0"/>
      </dsp:txXfrm>
    </dsp:sp>
    <dsp:sp modelId="{01ED00AC-7303-43B8-91E3-320EBD40BDE6}">
      <dsp:nvSpPr>
        <dsp:cNvPr id="4" name="Rectangles 3"/>
        <dsp:cNvSpPr/>
      </dsp:nvSpPr>
      <dsp:spPr bwMode="white">
        <a:xfrm>
          <a:off x="0" y="0"/>
          <a:ext cx="6900512" cy="27680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9060" tIns="99060" rIns="99060" bIns="99060" anchor="t"/>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IN" b="0" i="0">
              <a:solidFill>
                <a:schemeClr val="tx1"/>
              </a:solidFill>
            </a:rPr>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solidFill>
              <a:schemeClr val="tx1"/>
            </a:solidFill>
          </a:endParaRPr>
        </a:p>
      </dsp:txBody>
      <dsp:txXfrm>
        <a:off x="0" y="0"/>
        <a:ext cx="6900512" cy="2768070"/>
      </dsp:txXfrm>
    </dsp:sp>
    <dsp:sp modelId="{424151CE-6F2F-449A-B5D4-80224A9530FA}">
      <dsp:nvSpPr>
        <dsp:cNvPr id="5" name="Straight Connector 4"/>
        <dsp:cNvSpPr/>
      </dsp:nvSpPr>
      <dsp:spPr bwMode="white">
        <a:xfrm>
          <a:off x="0" y="2768070"/>
          <a:ext cx="6900512" cy="0"/>
        </a:xfrm>
        <a:prstGeom prst="line">
          <a:avLst/>
        </a:prstGeom>
      </dsp:spPr>
      <dsp:style>
        <a:lnRef idx="2">
          <a:schemeClr val="accent3"/>
        </a:lnRef>
        <a:fillRef idx="1">
          <a:schemeClr val="accent3"/>
        </a:fillRef>
        <a:effectRef idx="0">
          <a:scrgbClr r="0" g="0" b="0"/>
        </a:effectRef>
        <a:fontRef idx="minor">
          <a:schemeClr val="lt1"/>
        </a:fontRef>
      </dsp:style>
      <dsp:txXfrm>
        <a:off x="0" y="2768070"/>
        <a:ext cx="6900512" cy="0"/>
      </dsp:txXfrm>
    </dsp:sp>
    <dsp:sp modelId="{A3F3196D-5423-4846-BFCA-27A8DDC745AF}">
      <dsp:nvSpPr>
        <dsp:cNvPr id="6" name="Rectangles 5"/>
        <dsp:cNvSpPr/>
      </dsp:nvSpPr>
      <dsp:spPr bwMode="white">
        <a:xfrm>
          <a:off x="0" y="2768070"/>
          <a:ext cx="6900512" cy="27680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9060" tIns="99060" rIns="99060" bIns="99060" anchor="t"/>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IN" b="0" i="0">
              <a:solidFill>
                <a:schemeClr val="tx1"/>
              </a:solidFill>
            </a:rPr>
            <a:t>The random forest algorithm is used in a lot of different fields, like banking, the stock market, medicine and e-commerce.</a:t>
          </a:r>
          <a:endParaRPr lang="en-US">
            <a:solidFill>
              <a:schemeClr val="tx1"/>
            </a:solidFill>
          </a:endParaRPr>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900512" cy="5536141"/>
        <a:chOff x="0" y="0"/>
        <a:chExt cx="6900512" cy="5536141"/>
      </a:xfrm>
    </dsp:grpSpPr>
    <dsp:sp modelId="{41221390-E3F4-4F00-9B66-1923F2C3A23C}">
      <dsp:nvSpPr>
        <dsp:cNvPr id="3" name="Straight Connector 2"/>
        <dsp:cNvSpPr/>
      </dsp:nvSpPr>
      <dsp:spPr bwMode="white">
        <a:xfrm>
          <a:off x="0" y="0"/>
          <a:ext cx="6900512" cy="0"/>
        </a:xfrm>
        <a:prstGeom prst="line">
          <a:avLst/>
        </a:prstGeom>
      </dsp:spPr>
      <dsp:style>
        <a:lnRef idx="2">
          <a:schemeClr val="accent4"/>
        </a:lnRef>
        <a:fillRef idx="1">
          <a:schemeClr val="accent4"/>
        </a:fillRef>
        <a:effectRef idx="0">
          <a:scrgbClr r="0" g="0" b="0"/>
        </a:effectRef>
        <a:fontRef idx="minor">
          <a:schemeClr val="lt1"/>
        </a:fontRef>
      </dsp:style>
      <dsp:txXfrm>
        <a:off x="0" y="0"/>
        <a:ext cx="6900512" cy="0"/>
      </dsp:txXfrm>
    </dsp:sp>
    <dsp:sp modelId="{14892C3F-8F2F-4FD8-BF1A-D35B566111F3}">
      <dsp:nvSpPr>
        <dsp:cNvPr id="4" name="Rectangles 3"/>
        <dsp:cNvSpPr/>
      </dsp:nvSpPr>
      <dsp:spPr bwMode="white">
        <a:xfrm>
          <a:off x="0" y="0"/>
          <a:ext cx="6900512" cy="18453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IN" b="0" i="0" dirty="0">
              <a:solidFill>
                <a:schemeClr val="tx1"/>
              </a:solidFill>
            </a:rPr>
            <a:t>There is the </a:t>
          </a:r>
          <a:r>
            <a:rPr lang="en-IN" b="1" i="0" dirty="0" err="1">
              <a:solidFill>
                <a:schemeClr val="tx1"/>
              </a:solidFill>
            </a:rPr>
            <a:t>n_estimators</a:t>
          </a:r>
          <a:r>
            <a:rPr lang="en-IN" b="1" i="0" dirty="0">
              <a:solidFill>
                <a:schemeClr val="tx1"/>
              </a:solidFill>
            </a:rPr>
            <a:t> </a:t>
          </a:r>
          <a:r>
            <a:rPr lang="en-IN" b="0" i="0" dirty="0">
              <a:solidFill>
                <a:schemeClr val="tx1"/>
              </a:solidFill>
            </a:rPr>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solidFill>
              <a:schemeClr val="tx1"/>
            </a:solidFill>
          </a:endParaRPr>
        </a:p>
      </dsp:txBody>
      <dsp:txXfrm>
        <a:off x="0" y="0"/>
        <a:ext cx="6900512" cy="1845380"/>
      </dsp:txXfrm>
    </dsp:sp>
    <dsp:sp modelId="{446D05D4-CFCD-447E-B0A6-AE8D8587191B}">
      <dsp:nvSpPr>
        <dsp:cNvPr id="5" name="Straight Connector 4"/>
        <dsp:cNvSpPr/>
      </dsp:nvSpPr>
      <dsp:spPr bwMode="white">
        <a:xfrm>
          <a:off x="0" y="1845380"/>
          <a:ext cx="6900512" cy="0"/>
        </a:xfrm>
        <a:prstGeom prst="line">
          <a:avLst/>
        </a:prstGeom>
      </dsp:spPr>
      <dsp:style>
        <a:lnRef idx="2">
          <a:schemeClr val="accent4"/>
        </a:lnRef>
        <a:fillRef idx="1">
          <a:schemeClr val="accent4"/>
        </a:fillRef>
        <a:effectRef idx="0">
          <a:scrgbClr r="0" g="0" b="0"/>
        </a:effectRef>
        <a:fontRef idx="minor">
          <a:schemeClr val="lt1"/>
        </a:fontRef>
      </dsp:style>
      <dsp:txXfrm>
        <a:off x="0" y="1845380"/>
        <a:ext cx="6900512" cy="0"/>
      </dsp:txXfrm>
    </dsp:sp>
    <dsp:sp modelId="{23DECE35-9FE4-41FF-905E-6A3AB9CAAFB9}">
      <dsp:nvSpPr>
        <dsp:cNvPr id="6" name="Rectangles 5"/>
        <dsp:cNvSpPr/>
      </dsp:nvSpPr>
      <dsp:spPr bwMode="white">
        <a:xfrm>
          <a:off x="0" y="1845380"/>
          <a:ext cx="6900512" cy="18453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IN" b="1" i="0">
              <a:solidFill>
                <a:schemeClr val="tx1"/>
              </a:solidFill>
            </a:rPr>
            <a:t>max_features,</a:t>
          </a:r>
          <a:r>
            <a:rPr lang="en-IN" b="0" i="0">
              <a:solidFill>
                <a:schemeClr val="tx1"/>
              </a:solidFill>
            </a:rPr>
            <a:t> which is the maximum number of features random forest considers to split a node. Sklearn provides several options, all described in the documentation.</a:t>
          </a:r>
          <a:endParaRPr lang="en-US">
            <a:solidFill>
              <a:schemeClr val="tx1"/>
            </a:solidFill>
          </a:endParaRPr>
        </a:p>
      </dsp:txBody>
      <dsp:txXfrm>
        <a:off x="0" y="1845380"/>
        <a:ext cx="6900512" cy="1845380"/>
      </dsp:txXfrm>
    </dsp:sp>
    <dsp:sp modelId="{3BF9D3B1-E454-4372-B52B-E72033D071E7}">
      <dsp:nvSpPr>
        <dsp:cNvPr id="7" name="Straight Connector 6"/>
        <dsp:cNvSpPr/>
      </dsp:nvSpPr>
      <dsp:spPr bwMode="white">
        <a:xfrm>
          <a:off x="0" y="3690761"/>
          <a:ext cx="6900512" cy="0"/>
        </a:xfrm>
        <a:prstGeom prst="line">
          <a:avLst/>
        </a:prstGeom>
      </dsp:spPr>
      <dsp:style>
        <a:lnRef idx="2">
          <a:schemeClr val="accent4"/>
        </a:lnRef>
        <a:fillRef idx="1">
          <a:schemeClr val="accent4"/>
        </a:fillRef>
        <a:effectRef idx="0">
          <a:scrgbClr r="0" g="0" b="0"/>
        </a:effectRef>
        <a:fontRef idx="minor">
          <a:schemeClr val="lt1"/>
        </a:fontRef>
      </dsp:style>
      <dsp:txXfrm>
        <a:off x="0" y="3690761"/>
        <a:ext cx="6900512" cy="0"/>
      </dsp:txXfrm>
    </dsp:sp>
    <dsp:sp modelId="{07869DF0-0298-4C32-8887-2A3B4E0ABCDC}">
      <dsp:nvSpPr>
        <dsp:cNvPr id="8" name="Rectangles 7"/>
        <dsp:cNvSpPr/>
      </dsp:nvSpPr>
      <dsp:spPr bwMode="white">
        <a:xfrm>
          <a:off x="0" y="3690761"/>
          <a:ext cx="6900512" cy="18453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IN" b="0" i="0">
              <a:solidFill>
                <a:schemeClr val="tx1"/>
              </a:solidFill>
            </a:rPr>
            <a:t>The last important hyperparameter is </a:t>
          </a:r>
          <a:r>
            <a:rPr lang="en-IN" b="1" i="0">
              <a:solidFill>
                <a:schemeClr val="tx1"/>
              </a:solidFill>
            </a:rPr>
            <a:t>min_sample_leaf. </a:t>
          </a:r>
          <a:r>
            <a:rPr lang="en-IN" b="0" i="0">
              <a:solidFill>
                <a:schemeClr val="tx1"/>
              </a:solidFill>
            </a:rPr>
            <a:t>This determines the minimum number of leafs required to split an internal node</a:t>
          </a:r>
          <a:endParaRPr lang="en-US">
            <a:solidFill>
              <a:schemeClr val="tx1"/>
            </a:solidFill>
          </a:endParaRPr>
        </a:p>
      </dsp:txBody>
      <dsp:txXfrm>
        <a:off x="0" y="3690761"/>
        <a:ext cx="6900512" cy="1845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900512" cy="5536141"/>
        <a:chOff x="0" y="0"/>
        <a:chExt cx="6900512" cy="5536141"/>
      </a:xfrm>
    </dsp:grpSpPr>
    <dsp:sp modelId="{D029366D-DAA7-417C-AD84-229181FAFAA0}">
      <dsp:nvSpPr>
        <dsp:cNvPr id="3" name="Straight Connector 2"/>
        <dsp:cNvSpPr/>
      </dsp:nvSpPr>
      <dsp:spPr bwMode="white">
        <a:xfrm>
          <a:off x="0" y="0"/>
          <a:ext cx="6900512" cy="0"/>
        </a:xfrm>
        <a:prstGeom prst="line">
          <a:avLst/>
        </a:prstGeom>
      </dsp:spPr>
      <dsp:style>
        <a:lnRef idx="2">
          <a:schemeClr val="accent4"/>
        </a:lnRef>
        <a:fillRef idx="1">
          <a:schemeClr val="accent4"/>
        </a:fillRef>
        <a:effectRef idx="0">
          <a:scrgbClr r="0" g="0" b="0"/>
        </a:effectRef>
        <a:fontRef idx="minor">
          <a:schemeClr val="lt1"/>
        </a:fontRef>
      </dsp:style>
      <dsp:txXfrm>
        <a:off x="0" y="0"/>
        <a:ext cx="6900512" cy="0"/>
      </dsp:txXfrm>
    </dsp:sp>
    <dsp:sp modelId="{75279DC8-1AAE-4622-A779-3136A268FE54}">
      <dsp:nvSpPr>
        <dsp:cNvPr id="4" name="Rectangles 3"/>
        <dsp:cNvSpPr/>
      </dsp:nvSpPr>
      <dsp:spPr bwMode="white">
        <a:xfrm>
          <a:off x="0" y="0"/>
          <a:ext cx="6900512" cy="18453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IN" b="0" i="0">
              <a:solidFill>
                <a:schemeClr val="tx1"/>
              </a:solidFill>
            </a:rPr>
            <a:t>The </a:t>
          </a:r>
          <a:r>
            <a:rPr lang="en-IN" b="1" i="0">
              <a:solidFill>
                <a:schemeClr val="tx1"/>
              </a:solidFill>
            </a:rPr>
            <a:t>n_jobs</a:t>
          </a:r>
          <a:r>
            <a:rPr lang="en-IN" b="0" i="0">
              <a:solidFill>
                <a:schemeClr val="tx1"/>
              </a:solidFill>
            </a:rPr>
            <a:t> hyperparameter tells the engine how many processors it is allowed to use. If it has a value of one, it can only use one processor. A value of “-1” means that there is no limit.</a:t>
          </a:r>
          <a:endParaRPr lang="en-US">
            <a:solidFill>
              <a:schemeClr val="tx1"/>
            </a:solidFill>
          </a:endParaRPr>
        </a:p>
      </dsp:txBody>
      <dsp:txXfrm>
        <a:off x="0" y="0"/>
        <a:ext cx="6900512" cy="1845380"/>
      </dsp:txXfrm>
    </dsp:sp>
    <dsp:sp modelId="{4D5025D2-17B1-4EFB-B709-FD663D926995}">
      <dsp:nvSpPr>
        <dsp:cNvPr id="5" name="Straight Connector 4"/>
        <dsp:cNvSpPr/>
      </dsp:nvSpPr>
      <dsp:spPr bwMode="white">
        <a:xfrm>
          <a:off x="0" y="1845380"/>
          <a:ext cx="6900512" cy="0"/>
        </a:xfrm>
        <a:prstGeom prst="line">
          <a:avLst/>
        </a:prstGeom>
      </dsp:spPr>
      <dsp:style>
        <a:lnRef idx="2">
          <a:schemeClr val="accent4"/>
        </a:lnRef>
        <a:fillRef idx="1">
          <a:schemeClr val="accent4"/>
        </a:fillRef>
        <a:effectRef idx="0">
          <a:scrgbClr r="0" g="0" b="0"/>
        </a:effectRef>
        <a:fontRef idx="minor">
          <a:schemeClr val="lt1"/>
        </a:fontRef>
      </dsp:style>
      <dsp:txXfrm>
        <a:off x="0" y="1845380"/>
        <a:ext cx="6900512" cy="0"/>
      </dsp:txXfrm>
    </dsp:sp>
    <dsp:sp modelId="{19C0FC01-CE51-4101-8F0C-392A28AF34DE}">
      <dsp:nvSpPr>
        <dsp:cNvPr id="6" name="Rectangles 5"/>
        <dsp:cNvSpPr/>
      </dsp:nvSpPr>
      <dsp:spPr bwMode="white">
        <a:xfrm>
          <a:off x="0" y="1845380"/>
          <a:ext cx="6900512" cy="18453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IN" b="0" i="0">
              <a:solidFill>
                <a:schemeClr val="tx1"/>
              </a:solidFill>
            </a:rPr>
            <a:t>The</a:t>
          </a:r>
          <a:r>
            <a:rPr lang="en-IN" b="1" i="0">
              <a:solidFill>
                <a:schemeClr val="tx1"/>
              </a:solidFill>
            </a:rPr>
            <a:t> random_state </a:t>
          </a:r>
          <a:r>
            <a:rPr lang="en-IN" b="0" i="0">
              <a:solidFill>
                <a:schemeClr val="tx1"/>
              </a:solidFill>
            </a:rPr>
            <a:t>hyperparameter makes the model’s output replicable. The model will always produce the same results when it has a definite value of random_state and if it has been given the same hyperparameters and the same training data.</a:t>
          </a:r>
          <a:endParaRPr lang="en-US">
            <a:solidFill>
              <a:schemeClr val="tx1"/>
            </a:solidFill>
          </a:endParaRPr>
        </a:p>
      </dsp:txBody>
      <dsp:txXfrm>
        <a:off x="0" y="1845380"/>
        <a:ext cx="6900512" cy="1845380"/>
      </dsp:txXfrm>
    </dsp:sp>
    <dsp:sp modelId="{954AA912-C64B-4AEB-81B5-9513E510DD60}">
      <dsp:nvSpPr>
        <dsp:cNvPr id="7" name="Straight Connector 6"/>
        <dsp:cNvSpPr/>
      </dsp:nvSpPr>
      <dsp:spPr bwMode="white">
        <a:xfrm>
          <a:off x="0" y="3690761"/>
          <a:ext cx="6900512" cy="0"/>
        </a:xfrm>
        <a:prstGeom prst="line">
          <a:avLst/>
        </a:prstGeom>
      </dsp:spPr>
      <dsp:style>
        <a:lnRef idx="2">
          <a:schemeClr val="accent4"/>
        </a:lnRef>
        <a:fillRef idx="1">
          <a:schemeClr val="accent4"/>
        </a:fillRef>
        <a:effectRef idx="0">
          <a:scrgbClr r="0" g="0" b="0"/>
        </a:effectRef>
        <a:fontRef idx="minor">
          <a:schemeClr val="lt1"/>
        </a:fontRef>
      </dsp:style>
      <dsp:txXfrm>
        <a:off x="0" y="3690761"/>
        <a:ext cx="6900512" cy="0"/>
      </dsp:txXfrm>
    </dsp:sp>
    <dsp:sp modelId="{B29F0975-FF24-4C9D-91F5-4C6A88FEF448}">
      <dsp:nvSpPr>
        <dsp:cNvPr id="8" name="Rectangles 7"/>
        <dsp:cNvSpPr/>
      </dsp:nvSpPr>
      <dsp:spPr bwMode="white">
        <a:xfrm>
          <a:off x="0" y="3690761"/>
          <a:ext cx="6900512" cy="18453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IN" b="0" i="0">
              <a:solidFill>
                <a:schemeClr val="tx1"/>
              </a:solidFill>
            </a:rPr>
            <a:t>here is the </a:t>
          </a:r>
          <a:r>
            <a:rPr lang="en-IN" b="1" i="0">
              <a:solidFill>
                <a:schemeClr val="tx1"/>
              </a:solidFill>
            </a:rPr>
            <a:t>oob_score</a:t>
          </a:r>
          <a:r>
            <a:rPr lang="en-IN" b="0" i="0">
              <a:solidFill>
                <a:schemeClr val="tx1"/>
              </a:solidFill>
            </a:rPr>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solidFill>
              <a:schemeClr val="tx1"/>
            </a:solidFill>
          </a:endParaRPr>
        </a:p>
      </dsp:txBody>
      <dsp:txXfrm>
        <a:off x="0" y="3690761"/>
        <a:ext cx="6900512" cy="184538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EEB61F6-5CA1-4CA0-A649-4B4CAC4B93D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EEB61F6-5CA1-4CA0-A649-4B4CAC4B93D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EEB61F6-5CA1-4CA0-A649-4B4CAC4B93D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EEB61F6-5CA1-4CA0-A649-4B4CAC4B93D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EEB61F6-5CA1-4CA0-A649-4B4CAC4B93D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EEB61F6-5CA1-4CA0-A649-4B4CAC4B93D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EEB61F6-5CA1-4CA0-A649-4B4CAC4B93D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EEB61F6-5CA1-4CA0-A649-4B4CAC4B93D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B61F6-5CA1-4CA0-A649-4B4CAC4B93D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EEB61F6-5CA1-4CA0-A649-4B4CAC4B93D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EEB61F6-5CA1-4CA0-A649-4B4CAC4B93D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p:cNvSpPr>
            <a:spLocks noGrp="1" noRot="1" noChangeAspect="1" noMove="1" noResize="1" noEditPoints="1" noAdjustHandles="1" noChangeArrowheads="1" noChangeShapeType="1" noTextEdit="1"/>
          </p:cNvSpPr>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p:cNvGrpSpPr>
            <a:grpSpLocks noGrp="1" noRot="1" noChangeAspect="1" noMove="1" noResize="1" noUngrp="1"/>
          </p:cNvGrpSpPr>
          <p:nvPr/>
        </p:nvGrpSpPr>
        <p:grpSpPr>
          <a:xfrm>
            <a:off x="3315292" y="0"/>
            <a:ext cx="2436813" cy="6858001"/>
            <a:chOff x="1320800" y="0"/>
            <a:chExt cx="2436813" cy="6858001"/>
          </a:xfrm>
        </p:grpSpPr>
        <p:sp>
          <p:nvSpPr>
            <p:cNvPr id="49"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p:cNvGraphicFramePr>
            <a:graphicFrameLocks noGrp="1"/>
          </p:cNvGraphicFramePr>
          <p:nvPr>
            <p:ph idx="1"/>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p:cNvPicPr>
            <a:picLocks noChangeAspect="1"/>
          </p:cNvPicPr>
          <p:nvPr/>
        </p:nvPicPr>
        <p:blipFill rotWithShape="1">
          <a:blip r:embed="rId1"/>
          <a:srcRect l="40474" r="14194" b="-1"/>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p:cNvSpPr>
            <a:spLocks noGrp="1" noRot="1" noChangeAspect="1" noMove="1" noResize="1" noEditPoints="1" noAdjustHandles="1" noChangeArrowheads="1" noChangeShapeType="1" noTextEdit="1"/>
          </p:cNvSpPr>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endParaRPr lang="en-US" sz="4400" b="1" kern="1200" dirty="0">
              <a:solidFill>
                <a:srgbClr val="FFFFFF"/>
              </a:solidFill>
              <a:latin typeface="+mj-lt"/>
              <a:ea typeface="+mj-ea"/>
              <a:cs typeface="+mj-cs"/>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endParaRPr lang="en-US" b="0" i="0" u="none" strike="noStrike" baseline="0"/>
          </a:p>
          <a:p>
            <a:pPr marL="285750" indent="-228600" algn="l">
              <a:buFont typeface="Arial" panose="020B0604020202020204" pitchFamily="34" charset="0"/>
              <a:buChar char="•"/>
            </a:pPr>
            <a:r>
              <a:rPr lang="en-US"/>
              <a:t>To maintain the integrity,bank/institute must be careful when investing in customers to avoid financial loss.</a:t>
            </a:r>
            <a:endParaRPr lang="en-US"/>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endParaRPr lang="en-US"/>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endParaRPr lang="en-US" b="0" i="0" u="none" strike="noStrike" baseline="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Grp="1" noRot="1" noChangeAspect="1" noMove="1" noResize="1" noEditPoints="1" noAdjustHandles="1" noChangeArrowheads="1" noChangeShapeType="1" noTextEdit="1"/>
          </p:cNvSpPr>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p:cNvSpPr>
            <a:spLocks noGrp="1" noRot="1" noChangeAspect="1" noMove="1" noResize="1" noEditPoints="1" noAdjustHandles="1" noChangeArrowheads="1" noChangeShapeType="1" noTextEdit="1"/>
          </p:cNvSpPr>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r>
              <a:rPr lang="en-US" sz="1800"/>
              <a:t>Data set  is divided in 80:20 ratio for train and test respectively.</a:t>
            </a:r>
            <a:endParaRPr lang="en-US" sz="1800"/>
          </a:p>
          <a:p>
            <a:r>
              <a:rPr lang="en-US" sz="1800"/>
              <a:t>ID column was dropped as its unnecessary for our modeling.</a:t>
            </a:r>
            <a:endParaRPr lang="en-US" sz="1800"/>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endParaRPr lang="en-US" sz="1800"/>
          </a:p>
          <a:p>
            <a:r>
              <a:rPr lang="en-IN" sz="1800"/>
              <a:t>Pay_0:No consumption of credit card=-2,Pay duly(paid on time)=-1,payment delay for one mouth=1, payment delay for two months=2,payment delay for nine months and above=-9.</a:t>
            </a:r>
            <a:endParaRPr lang="en-IN" sz="1800"/>
          </a:p>
          <a:p>
            <a:r>
              <a:rPr lang="en-IN" sz="1800"/>
              <a:t>No Null values in dataset</a:t>
            </a:r>
            <a:endParaRPr lang="en-I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Grp="1" noRot="1" noChangeAspect="1" noMove="1" noResize="1" noEditPoints="1" noAdjustHandles="1" noChangeArrowheads="1" noChangeShapeType="1" noTextEdit="1"/>
          </p:cNvSpPr>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p:cNvSpPr>
            <a:spLocks noGrp="1" noRot="1" noChangeAspect="1" noMove="1" noResize="1" noEditPoints="1" noAdjustHandles="1" noChangeArrowheads="1" noChangeShapeType="1" noTextEdit="1"/>
          </p:cNvSpPr>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endParaRPr lang="en-IN" sz="2000" b="0" i="0">
              <a:effectLst/>
              <a:latin typeface="Helvetica Neue"/>
            </a:endParaRPr>
          </a:p>
          <a:p>
            <a:r>
              <a:rPr lang="en-IN" sz="2000">
                <a:latin typeface="Helvetica Neue"/>
              </a:rPr>
              <a:t>The probability of default was higher for men.</a:t>
            </a:r>
            <a:endParaRPr lang="en-IN" sz="2000">
              <a:latin typeface="Helvetica Neue"/>
            </a:endParaRPr>
          </a:p>
          <a:p>
            <a:r>
              <a:rPr lang="en-IN" sz="2000" b="0" i="0">
                <a:effectLst/>
                <a:latin typeface="Helvetica Neue"/>
              </a:rPr>
              <a:t>Most people in our dataset have between 25 and 40 years old. There is also an impression that around that age the chance of default is a little lower.</a:t>
            </a:r>
            <a:endParaRPr lang="en-IN" sz="2000" b="0" i="0">
              <a:effectLst/>
              <a:latin typeface="Helvetica Neue"/>
            </a:endParaRP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Grp="1" noRot="1" noChangeAspect="1" noMove="1" noResize="1" noEditPoints="1" noAdjustHandles="1" noChangeArrowheads="1" noChangeShapeType="1" noTextEdit="1"/>
          </p:cNvSpPr>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p:cNvSpPr>
            <a:spLocks noGrp="1" noRot="1" noChangeAspect="1" noMove="1" noResize="1" noEditPoints="1" noAdjustHandles="1" noChangeArrowheads="1" noChangeShapeType="1" noTextEdit="1"/>
          </p:cNvSpPr>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p:cNvSpPr>
            <a:spLocks noGrp="1" noRot="1" noChangeAspect="1" noMove="1" noResize="1" noEditPoints="1" noAdjustHandles="1" noChangeArrowheads="1" noChangeShapeType="1" noTextEdit="1"/>
          </p:cNvSpPr>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p:cNvSpPr>
            <a:spLocks noGrp="1" noRot="1" noChangeAspect="1" noMove="1" noResize="1" noEditPoints="1" noAdjustHandles="1" noChangeArrowheads="1" noChangeShapeType="1" noTextEdit="1"/>
          </p:cNvSpPr>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endParaRPr lang="en-IN" sz="2600" b="0" i="0" dirty="0">
              <a:effectLst/>
              <a:latin typeface="Helvetica Neue"/>
            </a:endParaRP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p:cNvSpPr>
            <a:spLocks noGrp="1" noRot="1" noChangeAspect="1" noMove="1" noResize="1" noEditPoints="1" noAdjustHandles="1" noChangeArrowheads="1" noChangeShapeType="1" noTextEdit="1"/>
          </p:cNvSpPr>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p:cNvSpPr>
            <a:spLocks noGrp="1" noRot="1" noChangeAspect="1" noMove="1" noResize="1" noEditPoints="1" noAdjustHandles="1" noChangeArrowheads="1" noChangeShapeType="1" noTextEdit="1"/>
          </p:cNvSpPr>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p:cNvSpPr>
            <a:spLocks noGrp="1" noRot="1" noChangeAspect="1" noMove="1" noResize="1" noEditPoints="1" noAdjustHandles="1" noChangeArrowheads="1" noChangeShapeType="1" noTextEdit="1"/>
          </p:cNvSpPr>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p:cNvSpPr>
            <a:spLocks noGrp="1" noRot="1" noChangeAspect="1" noMove="1" noResize="1" noEditPoints="1" noAdjustHandles="1" noChangeArrowheads="1" noChangeShapeType="1" noTextEdit="1"/>
          </p:cNvSpPr>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p:cNvSpPr>
            <a:spLocks noGrp="1" noRot="1" noChangeAspect="1" noMove="1" noResize="1" noEditPoints="1" noAdjustHandles="1" noChangeArrowheads="1" noChangeShapeType="1" noTextEdit="1"/>
          </p:cNvSpPr>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p:cNvSpPr>
            <a:spLocks noGrp="1" noRot="1" noChangeAspect="1" noMove="1" noResize="1" noEditPoints="1" noAdjustHandles="1" noChangeArrowheads="1" noChangeShapeType="1" noTextEdit="1"/>
          </p:cNvSpPr>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p:cNvSpPr>
            <a:spLocks noGrp="1"/>
          </p:cNvSpPr>
          <p:nvPr>
            <p:ph idx="1"/>
          </p:nvPr>
        </p:nvSpPr>
        <p:spPr>
          <a:xfrm>
            <a:off x="838200" y="2586789"/>
            <a:ext cx="10515600" cy="3590174"/>
          </a:xfrm>
        </p:spPr>
        <p:txBody>
          <a:bodyPr>
            <a:normAutofit/>
          </a:bodyPr>
          <a:lstStyle/>
          <a:p>
            <a:r>
              <a:rPr lang="en-US" sz="2200"/>
              <a:t>We investigated the data,checking for data unbalancing,visualizing the features and understanding the relationship between different features.</a:t>
            </a:r>
            <a:endParaRPr lang="en-US" sz="2200"/>
          </a:p>
          <a:p>
            <a:r>
              <a:rPr lang="en-US" sz="2200"/>
              <a:t>We used train-test split to evaluate the model effectiveness to predict the target value i.e. detecting if a credit card will default next month.</a:t>
            </a:r>
            <a:endParaRPr lang="en-US" sz="2200"/>
          </a:p>
          <a:p>
            <a:r>
              <a:rPr lang="en-US" sz="2200"/>
              <a:t>We started with adaboost,random forest ,SVM,KNN and decision tree the accuracy all are different.</a:t>
            </a:r>
            <a:endParaRPr lang="en-US" sz="2200"/>
          </a:p>
          <a:p>
            <a:r>
              <a:rPr lang="en-US" sz="2200"/>
              <a:t>We choose random forest model base on the F1 score which very low the other model.</a:t>
            </a:r>
            <a:endParaRPr lang="en-US" sz="2200"/>
          </a:p>
          <a:p>
            <a:r>
              <a:rPr lang="en-IN" sz="2200"/>
              <a:t>This would also inform the issuer’s decisions on who to give a credit card toa and what credit limit to provide.</a:t>
            </a:r>
            <a:endParaRPr lang="en-IN" sz="2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2412</Words>
  <Application>WPS Presentation</Application>
  <PresentationFormat>Widescreen</PresentationFormat>
  <Paragraphs>45</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Calibri</vt:lpstr>
      <vt:lpstr>Helvetica Neue</vt:lpstr>
      <vt:lpstr>Calibri Light</vt:lpstr>
      <vt:lpstr>Microsoft YaHei</vt:lpstr>
      <vt:lpstr>Arial Unicode MS</vt:lpstr>
      <vt:lpstr>Calibri</vt: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Quaxi</cp:lastModifiedBy>
  <cp:revision>3</cp:revision>
  <dcterms:created xsi:type="dcterms:W3CDTF">2021-09-09T07:45:00Z</dcterms:created>
  <dcterms:modified xsi:type="dcterms:W3CDTF">2023-04-19T07:37:09Z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65D882D6078B4FB29F81B247571F7DBF</vt:lpwstr>
  </property>
  <property fmtid="{D5CDD505-2E9C-101B-9397-08002B2CF9AE}" pid="3" name="KSOProductBuildVer">
    <vt:lpwstr>1033-11.2.0.11516</vt:lpwstr>
  </property>
</Properties>
</file>