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078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69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68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26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63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88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69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698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9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4CEF-3306-401B-9681-E4C4E62A63B0}" type="datetimeFigureOut">
              <a:rPr lang="nl-NL" smtClean="0"/>
              <a:t>19-3-2017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04C3-1752-49B3-AD42-B48BF05FED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8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2"/>
            <a:ext cx="9144000" cy="1074492"/>
          </a:xfrm>
        </p:spPr>
        <p:txBody>
          <a:bodyPr/>
          <a:lstStyle/>
          <a:p>
            <a:r>
              <a:rPr lang="en-US" dirty="0" err="1"/>
              <a:t>TrafficJammin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Gianluca</a:t>
            </a:r>
            <a:endParaRPr lang="en-US" dirty="0"/>
          </a:p>
          <a:p>
            <a:pPr algn="r"/>
            <a:r>
              <a:rPr lang="en-US" dirty="0"/>
              <a:t>Jasper Muller</a:t>
            </a:r>
          </a:p>
          <a:p>
            <a:pPr algn="r"/>
            <a:r>
              <a:rPr lang="en-US" dirty="0"/>
              <a:t>Navaraj Neupane</a:t>
            </a:r>
          </a:p>
          <a:p>
            <a:pPr algn="r"/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367953" y="2832954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 mobility solution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4288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Proposed approach</a:t>
            </a:r>
          </a:p>
          <a:p>
            <a:r>
              <a:rPr lang="en-US" dirty="0"/>
              <a:t>Technology used</a:t>
            </a:r>
          </a:p>
          <a:p>
            <a:r>
              <a:rPr lang="en-US" dirty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07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congestion near big companies </a:t>
            </a:r>
          </a:p>
          <a:p>
            <a:r>
              <a:rPr lang="en-US" dirty="0"/>
              <a:t>Traffic </a:t>
            </a:r>
            <a:r>
              <a:rPr lang="en-US" dirty="0"/>
              <a:t>Congestion during pick hours</a:t>
            </a:r>
          </a:p>
          <a:p>
            <a:r>
              <a:rPr lang="en-US" dirty="0"/>
              <a:t>Too many car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266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Rerouting (Already provided by Google and TomTom)</a:t>
            </a:r>
          </a:p>
          <a:p>
            <a:r>
              <a:rPr lang="en-US" dirty="0"/>
              <a:t>Providing shuttle bus </a:t>
            </a:r>
          </a:p>
          <a:p>
            <a:r>
              <a:rPr lang="en-US" dirty="0"/>
              <a:t>Car pooling</a:t>
            </a:r>
          </a:p>
          <a:p>
            <a:r>
              <a:rPr lang="en-US" dirty="0"/>
              <a:t>Helping to avoid traffic congestion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847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behavior of car users before the traffic congestion</a:t>
            </a:r>
          </a:p>
          <a:p>
            <a:r>
              <a:rPr lang="en-US" dirty="0"/>
              <a:t>Provide platform to suggest most suitable departure time from home/office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36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Impact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traffic congestion</a:t>
            </a:r>
          </a:p>
          <a:p>
            <a:r>
              <a:rPr lang="en-US" dirty="0"/>
              <a:t>Benefit for car user</a:t>
            </a:r>
          </a:p>
          <a:p>
            <a:pPr lvl="1"/>
            <a:r>
              <a:rPr lang="en-US" dirty="0"/>
              <a:t>Save time</a:t>
            </a:r>
          </a:p>
          <a:p>
            <a:pPr lvl="1"/>
            <a:r>
              <a:rPr lang="en-US" dirty="0"/>
              <a:t>Save fuel</a:t>
            </a:r>
          </a:p>
          <a:p>
            <a:pPr lvl="1"/>
            <a:r>
              <a:rPr lang="en-US" dirty="0"/>
              <a:t>Contribute to green environment</a:t>
            </a:r>
          </a:p>
          <a:p>
            <a:pPr lvl="1"/>
            <a:r>
              <a:rPr lang="en-US" dirty="0"/>
              <a:t>Happy driving</a:t>
            </a:r>
          </a:p>
        </p:txBody>
      </p:sp>
    </p:spTree>
    <p:extLst>
      <p:ext uri="{BB962C8B-B14F-4D97-AF65-F5344CB8AC3E}">
        <p14:creationId xmlns:p14="http://schemas.microsoft.com/office/powerpoint/2010/main" val="187821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827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55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Display graph of traffic congestion weekly data in coffee corners and elevators in companies</a:t>
            </a:r>
          </a:p>
          <a:p>
            <a:pPr>
              <a:buFontTx/>
              <a:buChar char="-"/>
            </a:pPr>
            <a:r>
              <a:rPr lang="en-US" dirty="0"/>
              <a:t>Quantify the benefit of avoiding traffic congestion</a:t>
            </a:r>
          </a:p>
          <a:p>
            <a:pPr>
              <a:buFontTx/>
              <a:buChar char="-"/>
            </a:pPr>
            <a:r>
              <a:rPr lang="en-US" dirty="0"/>
              <a:t>Use additional data from car parking areas to more accurately determine traffic flow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444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TrafficJammin</vt:lpstr>
      <vt:lpstr>Outline </vt:lpstr>
      <vt:lpstr>Problem Definition</vt:lpstr>
      <vt:lpstr>Possible solution</vt:lpstr>
      <vt:lpstr>Proposed solution</vt:lpstr>
      <vt:lpstr>Motivation and Impact</vt:lpstr>
      <vt:lpstr>Technology Used</vt:lpstr>
      <vt:lpstr>Demo</vt:lpstr>
      <vt:lpstr>Future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TrafficJammin</dc:title>
  <dc:creator>Navaraj Neupane</dc:creator>
  <cp:lastModifiedBy>Navaraj Neupane</cp:lastModifiedBy>
  <cp:revision>5</cp:revision>
  <dcterms:created xsi:type="dcterms:W3CDTF">2017-03-19T13:06:26Z</dcterms:created>
  <dcterms:modified xsi:type="dcterms:W3CDTF">2017-03-19T13:29:00Z</dcterms:modified>
</cp:coreProperties>
</file>