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7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C5BF-3C13-4AA2-9BA8-A2BCF813D041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C37C-FED2-4E8D-A11B-80382AC0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696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1000px400px</a:t>
            </a:r>
          </a:p>
          <a:p>
            <a:pPr algn="ctr"/>
            <a:r>
              <a:rPr lang="en-US" dirty="0" smtClean="0"/>
              <a:t>Keep tag in center of your screen</a:t>
            </a:r>
          </a:p>
          <a:p>
            <a:pPr algn="ctr"/>
            <a:r>
              <a:rPr lang="en-US" dirty="0" err="1" smtClean="0"/>
              <a:t>Background:blue</a:t>
            </a:r>
            <a:endParaRPr lang="en-US" dirty="0" smtClean="0"/>
          </a:p>
          <a:p>
            <a:pPr algn="ctr"/>
            <a:r>
              <a:rPr lang="en-US" dirty="0" smtClean="0"/>
              <a:t>Border:2px solid green;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343400"/>
            <a:ext cx="7696200" cy="16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1000px 200px</a:t>
            </a:r>
          </a:p>
          <a:p>
            <a:pPr algn="ctr"/>
            <a:r>
              <a:rPr lang="en-US" dirty="0" err="1" smtClean="0"/>
              <a:t>Devide</a:t>
            </a:r>
            <a:r>
              <a:rPr lang="en-US" dirty="0" smtClean="0"/>
              <a:t> the tag into two div tags. With equal space and keep side by 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457200"/>
            <a:ext cx="75438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57200"/>
            <a:ext cx="75438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1000X100, add logo on left side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524000"/>
            <a:ext cx="75438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1000X40 , add 5 anchor tags.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7543800" cy="2438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1000X300</a:t>
            </a:r>
          </a:p>
          <a:p>
            <a:pPr algn="ctr"/>
            <a:r>
              <a:rPr lang="en-US" dirty="0" err="1" smtClean="0"/>
              <a:t>Addbackground</a:t>
            </a:r>
            <a:r>
              <a:rPr lang="en-US" dirty="0" smtClean="0"/>
              <a:t>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</cp:lastModifiedBy>
  <cp:revision>2</cp:revision>
  <dcterms:created xsi:type="dcterms:W3CDTF">2018-05-18T16:28:24Z</dcterms:created>
  <dcterms:modified xsi:type="dcterms:W3CDTF">2018-05-19T16:44:11Z</dcterms:modified>
</cp:coreProperties>
</file>