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250D4E-5660-4E3C-A3F6-42EEE1B1B2FC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FE7A-4EB2-4AAB-86B3-A3B3583E9F0D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0661-527F-4CA8-96F7-B8369E911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4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FE7A-4EB2-4AAB-86B3-A3B3583E9F0D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0661-527F-4CA8-96F7-B8369E911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8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FE7A-4EB2-4AAB-86B3-A3B3583E9F0D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0661-527F-4CA8-96F7-B8369E911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1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FE7A-4EB2-4AAB-86B3-A3B3583E9F0D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0661-527F-4CA8-96F7-B8369E911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9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FE7A-4EB2-4AAB-86B3-A3B3583E9F0D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0661-527F-4CA8-96F7-B8369E911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3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FE7A-4EB2-4AAB-86B3-A3B3583E9F0D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0661-527F-4CA8-96F7-B8369E911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8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FE7A-4EB2-4AAB-86B3-A3B3583E9F0D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0661-527F-4CA8-96F7-B8369E911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9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FE7A-4EB2-4AAB-86B3-A3B3583E9F0D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0661-527F-4CA8-96F7-B8369E911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3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FE7A-4EB2-4AAB-86B3-A3B3583E9F0D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0661-527F-4CA8-96F7-B8369E911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2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FE7A-4EB2-4AAB-86B3-A3B3583E9F0D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0661-527F-4CA8-96F7-B8369E911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3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FE7A-4EB2-4AAB-86B3-A3B3583E9F0D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0661-527F-4CA8-96F7-B8369E911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1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AFE7A-4EB2-4AAB-86B3-A3B3583E9F0D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A0661-527F-4CA8-96F7-B8369E911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2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13855"/>
            <a:ext cx="6477000" cy="4634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648200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1000x600</a:t>
            </a:r>
          </a:p>
          <a:p>
            <a:r>
              <a:rPr lang="en-US" dirty="0" smtClean="0"/>
              <a:t>Center to the screen</a:t>
            </a:r>
          </a:p>
          <a:p>
            <a:r>
              <a:rPr lang="en-US" dirty="0" smtClean="0"/>
              <a:t>Border 2px black</a:t>
            </a:r>
          </a:p>
          <a:p>
            <a:r>
              <a:rPr lang="en-US" dirty="0" smtClean="0"/>
              <a:t>Add 10px of margin to each child element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00200" y="228600"/>
            <a:ext cx="6019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980x100</a:t>
            </a:r>
          </a:p>
          <a:p>
            <a:pPr algn="ctr"/>
            <a:r>
              <a:rPr lang="en-US" dirty="0" smtClean="0"/>
              <a:t>Center to the parent tag</a:t>
            </a:r>
          </a:p>
          <a:p>
            <a:pPr algn="ctr"/>
            <a:r>
              <a:rPr lang="en-US" dirty="0" smtClean="0"/>
              <a:t>Background orange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00200" y="1295400"/>
            <a:ext cx="6019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980x40 </a:t>
            </a:r>
            <a:r>
              <a:rPr lang="en-US" dirty="0" err="1" smtClean="0"/>
              <a:t>bg</a:t>
            </a:r>
            <a:r>
              <a:rPr lang="en-US" dirty="0" smtClean="0"/>
              <a:t>: green</a:t>
            </a:r>
          </a:p>
          <a:p>
            <a:pPr algn="ctr"/>
            <a:r>
              <a:rPr lang="en-US" dirty="0" smtClean="0"/>
              <a:t>Add 5 anchor tags</a:t>
            </a:r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00200" y="2209800"/>
            <a:ext cx="6019800" cy="2209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Bg</a:t>
            </a:r>
            <a:r>
              <a:rPr lang="en-US" dirty="0" smtClean="0"/>
              <a:t>: yellow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5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143000"/>
            <a:ext cx="84582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52600" y="2819400"/>
            <a:ext cx="419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Anchor:</a:t>
            </a:r>
          </a:p>
          <a:p>
            <a:r>
              <a:rPr lang="en-US" dirty="0" smtClean="0"/>
              <a:t>Equal width</a:t>
            </a:r>
          </a:p>
          <a:p>
            <a:r>
              <a:rPr lang="en-US" dirty="0" smtClean="0"/>
              <a:t>Equal height</a:t>
            </a:r>
          </a:p>
          <a:p>
            <a:r>
              <a:rPr lang="en-US" dirty="0" err="1" smtClean="0"/>
              <a:t>Bg</a:t>
            </a:r>
            <a:r>
              <a:rPr lang="en-US" dirty="0" smtClean="0"/>
              <a:t>: blue</a:t>
            </a:r>
          </a:p>
          <a:p>
            <a:r>
              <a:rPr lang="en-US" dirty="0" smtClean="0"/>
              <a:t>Color: white</a:t>
            </a:r>
          </a:p>
          <a:p>
            <a:r>
              <a:rPr lang="en-US" dirty="0" smtClean="0"/>
              <a:t>Text : center(both)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1143000"/>
            <a:ext cx="1461654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09800" y="1143000"/>
            <a:ext cx="1614055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86200" y="1143000"/>
            <a:ext cx="1614055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97235" y="1143000"/>
            <a:ext cx="1614055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01345" y="1143000"/>
            <a:ext cx="1614055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00200" y="1752600"/>
            <a:ext cx="547254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470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56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</dc:creator>
  <cp:lastModifiedBy>anu</cp:lastModifiedBy>
  <cp:revision>2</cp:revision>
  <dcterms:created xsi:type="dcterms:W3CDTF">2019-12-24T02:54:05Z</dcterms:created>
  <dcterms:modified xsi:type="dcterms:W3CDTF">2019-12-24T03:14:31Z</dcterms:modified>
</cp:coreProperties>
</file>