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wmf" ContentType="image/x-wmf"/>
  <Override PartName="/ppt/media/image3.wmf" ContentType="image/x-wmf"/>
  <Override PartName="/ppt/media/image1.wmf" ContentType="image/x-wmf"/>
  <Override PartName="/ppt/media/image2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embeddings/oleObject4.bin" ContentType="application/vnd.openxmlformats-officedocument.oleObject"/>
  <Override PartName="/ppt/embeddings/oleObject3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993564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" y="4208040"/>
            <a:ext cx="993564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63120" y="93600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000" y="420804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63120" y="420804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319896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31160" y="936000"/>
            <a:ext cx="319896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90680" y="936000"/>
            <a:ext cx="319896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000" y="4208040"/>
            <a:ext cx="319896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31160" y="4208040"/>
            <a:ext cx="319896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790680" y="4208040"/>
            <a:ext cx="319896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2000" y="936000"/>
            <a:ext cx="9935640" cy="62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9935640" cy="62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4848480" cy="62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63120" y="936000"/>
            <a:ext cx="4848480" cy="62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0" y="-36000"/>
            <a:ext cx="10079640" cy="400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63120" y="936000"/>
            <a:ext cx="4848480" cy="62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2000" y="420804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" y="936000"/>
            <a:ext cx="9935640" cy="62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4848480" cy="62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63120" y="93600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63120" y="420804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63120" y="93600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2000" y="4208040"/>
            <a:ext cx="993564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993564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2000" y="4208040"/>
            <a:ext cx="993564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63120" y="93600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72000" y="420804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63120" y="420804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319896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431160" y="936000"/>
            <a:ext cx="319896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790680" y="936000"/>
            <a:ext cx="319896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2000" y="4208040"/>
            <a:ext cx="319896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431160" y="4208040"/>
            <a:ext cx="319896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790680" y="4208040"/>
            <a:ext cx="319896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72000" y="936000"/>
            <a:ext cx="9935640" cy="62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9935640" cy="62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4848480" cy="62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63120" y="936000"/>
            <a:ext cx="4848480" cy="62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9935640" cy="62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0" y="-36000"/>
            <a:ext cx="10079640" cy="400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63120" y="936000"/>
            <a:ext cx="4848480" cy="62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72000" y="420804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4848480" cy="62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63120" y="93600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63120" y="420804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63120" y="93600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72000" y="4208040"/>
            <a:ext cx="993564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993564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2000" y="4208040"/>
            <a:ext cx="993564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63120" y="93600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2000" y="420804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63120" y="420804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319896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431160" y="936000"/>
            <a:ext cx="319896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790680" y="936000"/>
            <a:ext cx="319896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72000" y="4208040"/>
            <a:ext cx="319896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431160" y="4208040"/>
            <a:ext cx="319896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790680" y="4208040"/>
            <a:ext cx="319896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4848480" cy="62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63120" y="936000"/>
            <a:ext cx="4848480" cy="62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0" y="-36000"/>
            <a:ext cx="10079640" cy="400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63120" y="936000"/>
            <a:ext cx="4848480" cy="62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000" y="420804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4848480" cy="62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63120" y="93600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63120" y="420804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" y="93600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63120" y="936000"/>
            <a:ext cx="484848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" y="4208040"/>
            <a:ext cx="9935640" cy="29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185600" y="7268400"/>
            <a:ext cx="2894400" cy="32724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latin typeface="CMU Serif"/>
              </a:rPr>
              <a:t>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ti</a:t>
            </a:r>
            <a:r>
              <a:rPr b="0" lang="pt-BR" sz="4400" spc="-1" strike="noStrike">
                <a:latin typeface="Arial"/>
              </a:rPr>
              <a:t>tl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36000" y="-72000"/>
            <a:ext cx="10151640" cy="359640"/>
          </a:xfrm>
          <a:prstGeom prst="rect">
            <a:avLst/>
          </a:prstGeom>
          <a:solidFill>
            <a:srgbClr val="0000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1512000"/>
            <a:ext cx="1007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7410" spc="-1" strike="noStrike">
                <a:latin typeface="CMU Serif"/>
              </a:rPr>
              <a:t>?</a:t>
            </a:r>
            <a:endParaRPr b="0" lang="pt-BR" sz="2741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0" y="7284600"/>
            <a:ext cx="10079640" cy="287640"/>
          </a:xfrm>
          <a:prstGeom prst="rect">
            <a:avLst/>
          </a:prstGeom>
          <a:solidFill>
            <a:srgbClr val="0000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" name="Group 4"/>
          <p:cNvGrpSpPr/>
          <p:nvPr/>
        </p:nvGrpSpPr>
        <p:grpSpPr>
          <a:xfrm>
            <a:off x="-144000" y="7258320"/>
            <a:ext cx="10295640" cy="333000"/>
            <a:chOff x="-144000" y="7258320"/>
            <a:chExt cx="10295640" cy="333000"/>
          </a:xfrm>
        </p:grpSpPr>
        <p:sp>
          <p:nvSpPr>
            <p:cNvPr id="43" name="CustomShape 5"/>
            <p:cNvSpPr/>
            <p:nvPr/>
          </p:nvSpPr>
          <p:spPr>
            <a:xfrm>
              <a:off x="-144000" y="7258320"/>
              <a:ext cx="10295640" cy="333000"/>
            </a:xfrm>
            <a:prstGeom prst="rect">
              <a:avLst/>
            </a:prstGeom>
            <a:solidFill>
              <a:srgbClr val="000066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" name="PlaceHolder 6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Clic</a:t>
            </a:r>
            <a:r>
              <a:rPr b="0" lang="pt-BR" sz="1800" spc="-1" strike="noStrike">
                <a:latin typeface="Arial"/>
              </a:rPr>
              <a:t>k to </a:t>
            </a:r>
            <a:r>
              <a:rPr b="0" lang="pt-BR" sz="1800" spc="-1" strike="noStrike">
                <a:latin typeface="Arial"/>
              </a:rPr>
              <a:t>edit </a:t>
            </a:r>
            <a:r>
              <a:rPr b="0" lang="pt-BR" sz="1800" spc="-1" strike="noStrike">
                <a:latin typeface="Arial"/>
              </a:rPr>
              <a:t>the </a:t>
            </a:r>
            <a:r>
              <a:rPr b="0" lang="pt-BR" sz="1800" spc="-1" strike="noStrike">
                <a:latin typeface="Arial"/>
              </a:rPr>
              <a:t>title </a:t>
            </a:r>
            <a:r>
              <a:rPr b="0" lang="pt-BR" sz="1800" spc="-1" strike="noStrike">
                <a:latin typeface="Arial"/>
              </a:rPr>
              <a:t>text </a:t>
            </a:r>
            <a:r>
              <a:rPr b="0" lang="pt-BR" sz="1800" spc="-1" strike="noStrike">
                <a:latin typeface="Arial"/>
              </a:rPr>
              <a:t>for</a:t>
            </a:r>
            <a:r>
              <a:rPr b="0" lang="pt-BR" sz="1800" spc="-1" strike="noStrike">
                <a:latin typeface="Arial"/>
              </a:rPr>
              <a:t>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2000" y="936000"/>
            <a:ext cx="9935640" cy="62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185600" y="7268400"/>
            <a:ext cx="2894400" cy="32724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latin typeface="CMU Serif"/>
              </a:rPr>
              <a:t>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0" y="-36000"/>
            <a:ext cx="10079640" cy="863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Clic</a:t>
            </a:r>
            <a:r>
              <a:rPr b="0" lang="pt-BR" sz="1800" spc="-1" strike="noStrike">
                <a:latin typeface="Arial"/>
              </a:rPr>
              <a:t>k to </a:t>
            </a:r>
            <a:r>
              <a:rPr b="0" lang="pt-BR" sz="1800" spc="-1" strike="noStrike">
                <a:latin typeface="Arial"/>
              </a:rPr>
              <a:t>edit </a:t>
            </a:r>
            <a:r>
              <a:rPr b="0" lang="pt-BR" sz="1800" spc="-1" strike="noStrike">
                <a:latin typeface="Arial"/>
              </a:rPr>
              <a:t>the </a:t>
            </a:r>
            <a:r>
              <a:rPr b="0" lang="pt-BR" sz="1800" spc="-1" strike="noStrike">
                <a:latin typeface="Arial"/>
              </a:rPr>
              <a:t>title </a:t>
            </a:r>
            <a:r>
              <a:rPr b="0" lang="pt-BR" sz="1800" spc="-1" strike="noStrike">
                <a:latin typeface="Arial"/>
              </a:rPr>
              <a:t>text </a:t>
            </a:r>
            <a:r>
              <a:rPr b="0" lang="pt-BR" sz="1800" spc="-1" strike="noStrike">
                <a:latin typeface="Arial"/>
              </a:rPr>
              <a:t>for</a:t>
            </a:r>
            <a:r>
              <a:rPr b="0" lang="pt-BR" sz="1800" spc="-1" strike="noStrike">
                <a:latin typeface="Arial"/>
              </a:rPr>
              <a:t>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72000" y="936000"/>
            <a:ext cx="9935640" cy="62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wmf"/><Relationship Id="rId7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135640" y="7007040"/>
            <a:ext cx="1440000" cy="4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2" name="Table 2"/>
          <p:cNvGraphicFramePr/>
          <p:nvPr/>
        </p:nvGraphicFramePr>
        <p:xfrm>
          <a:off x="833040" y="2033280"/>
          <a:ext cx="8096760" cy="4365720"/>
        </p:xfrm>
        <a:graphic>
          <a:graphicData uri="http://schemas.openxmlformats.org/drawingml/2006/table">
            <a:tbl>
              <a:tblPr/>
              <a:tblGrid>
                <a:gridCol w="609120"/>
                <a:gridCol w="610560"/>
                <a:gridCol w="608400"/>
                <a:gridCol w="552960"/>
                <a:gridCol w="664560"/>
                <a:gridCol w="610560"/>
                <a:gridCol w="609120"/>
                <a:gridCol w="609120"/>
                <a:gridCol w="522720"/>
                <a:gridCol w="554760"/>
                <a:gridCol w="556200"/>
                <a:gridCol w="542160"/>
                <a:gridCol w="521280"/>
                <a:gridCol w="525600"/>
              </a:tblGrid>
              <a:tr h="43560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740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560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70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560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70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560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740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560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20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3" name="CustomShape 3"/>
          <p:cNvSpPr/>
          <p:nvPr/>
        </p:nvSpPr>
        <p:spPr>
          <a:xfrm>
            <a:off x="356760" y="1319400"/>
            <a:ext cx="3571560" cy="50364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Verdana"/>
                <a:ea typeface="DejaVu Sans"/>
              </a:rPr>
              <a:t>Varredura na imagem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866160" y="2033280"/>
            <a:ext cx="554400" cy="4464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360">
            <a:solidFill>
              <a:srgbClr val="4a7ebb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5" name="CustomShape 5"/>
          <p:cNvSpPr/>
          <p:nvPr/>
        </p:nvSpPr>
        <p:spPr>
          <a:xfrm>
            <a:off x="869760" y="2465280"/>
            <a:ext cx="554400" cy="4464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360">
            <a:solidFill>
              <a:srgbClr val="4a7ebb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6" name="CustomShape 6"/>
          <p:cNvSpPr/>
          <p:nvPr/>
        </p:nvSpPr>
        <p:spPr>
          <a:xfrm>
            <a:off x="866160" y="2906640"/>
            <a:ext cx="554400" cy="44568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360">
            <a:solidFill>
              <a:srgbClr val="4a7ebb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7" name="CustomShape 7"/>
          <p:cNvSpPr/>
          <p:nvPr/>
        </p:nvSpPr>
        <p:spPr>
          <a:xfrm>
            <a:off x="884880" y="3354120"/>
            <a:ext cx="556560" cy="4464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360">
            <a:solidFill>
              <a:srgbClr val="4a7ebb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" name="CustomShape 8"/>
          <p:cNvSpPr/>
          <p:nvPr/>
        </p:nvSpPr>
        <p:spPr>
          <a:xfrm>
            <a:off x="855360" y="3786840"/>
            <a:ext cx="556560" cy="44568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360">
            <a:solidFill>
              <a:srgbClr val="4a7ebb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9" name="CustomShape 9"/>
          <p:cNvSpPr/>
          <p:nvPr/>
        </p:nvSpPr>
        <p:spPr>
          <a:xfrm>
            <a:off x="858960" y="4217040"/>
            <a:ext cx="556200" cy="4464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360">
            <a:solidFill>
              <a:srgbClr val="4a7ebb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0" name="CustomShape 10"/>
          <p:cNvSpPr/>
          <p:nvPr/>
        </p:nvSpPr>
        <p:spPr>
          <a:xfrm>
            <a:off x="862560" y="4649760"/>
            <a:ext cx="554400" cy="44568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360">
            <a:solidFill>
              <a:srgbClr val="4a7ebb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1" name="CustomShape 11"/>
          <p:cNvSpPr/>
          <p:nvPr/>
        </p:nvSpPr>
        <p:spPr>
          <a:xfrm>
            <a:off x="866160" y="5113080"/>
            <a:ext cx="554400" cy="4464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360">
            <a:solidFill>
              <a:srgbClr val="4a7ebb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2" name="CustomShape 12"/>
          <p:cNvSpPr/>
          <p:nvPr/>
        </p:nvSpPr>
        <p:spPr>
          <a:xfrm>
            <a:off x="884880" y="5561280"/>
            <a:ext cx="556560" cy="4464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360">
            <a:solidFill>
              <a:srgbClr val="4a7ebb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3" name="CustomShape 13"/>
          <p:cNvSpPr/>
          <p:nvPr/>
        </p:nvSpPr>
        <p:spPr>
          <a:xfrm>
            <a:off x="872640" y="5976000"/>
            <a:ext cx="554400" cy="4464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360">
            <a:solidFill>
              <a:srgbClr val="4a7ebb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4" name="CustomShape 14"/>
          <p:cNvSpPr/>
          <p:nvPr/>
        </p:nvSpPr>
        <p:spPr>
          <a:xfrm>
            <a:off x="4024440" y="1368360"/>
            <a:ext cx="547740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ff"/>
                </a:solidFill>
                <a:latin typeface="CMU Serif"/>
                <a:ea typeface="DejaVu Sans"/>
              </a:rPr>
              <a:t>Jargão que significa percorrer a imagem toda…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35" name="CustomShape 15"/>
          <p:cNvSpPr/>
          <p:nvPr/>
        </p:nvSpPr>
        <p:spPr>
          <a:xfrm>
            <a:off x="0" y="122040"/>
            <a:ext cx="10079640" cy="83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400" spc="-1" strike="noStrike">
                <a:latin typeface="CMU Serif"/>
              </a:rPr>
              <a:t>Operação pixel a pixel</a:t>
            </a:r>
            <a:endParaRPr b="0" lang="pt-BR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0 0 L 0.74827 0">
                                      <p:cBhvr>
                                        <p:cTn id="9" dur="2000" fill="hold"/>
                                        <p:tgtEl>
                                          <p:spTgt spid="12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0 0 L 0.74827 0">
                                      <p:cBhvr>
                                        <p:cTn id="18" dur="2000" fill="hold"/>
                                        <p:tgtEl>
                                          <p:spTgt spid="12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0 0 L 0.74827 0">
                                      <p:cBhvr>
                                        <p:cTn id="27" dur="2000" fill="hold"/>
                                        <p:tgtEl>
                                          <p:spTgt spid="126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0 0 L 0.74827 0">
                                      <p:cBhvr>
                                        <p:cTn id="36" dur="2000" fill="hold"/>
                                        <p:tgtEl>
                                          <p:spTgt spid="12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0 0 L 0.74827 0">
                                      <p:cBhvr>
                                        <p:cTn id="45" dur="2000" fill="hold"/>
                                        <p:tgtEl>
                                          <p:spTgt spid="128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0 0 L 0.74827 0">
                                      <p:cBhvr>
                                        <p:cTn id="54" dur="2000" fill="hold"/>
                                        <p:tgtEl>
                                          <p:spTgt spid="129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5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0"/>
                            </p:stCondLst>
                            <p:childTnLst>
                              <p:par>
                                <p:cTn id="62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0 0 L 0.74827 0">
                                      <p:cBhvr>
                                        <p:cTn id="63" dur="2000" fill="hold"/>
                                        <p:tgtEl>
                                          <p:spTgt spid="130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000"/>
                            </p:stCondLst>
                            <p:childTnLst>
                              <p:par>
                                <p:cTn id="6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0"/>
                            </p:stCondLst>
                            <p:childTnLst>
                              <p:par>
                                <p:cTn id="71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0 0 L 0.74827 0">
                                      <p:cBhvr>
                                        <p:cTn id="72" dur="2000" fill="hold"/>
                                        <p:tgtEl>
                                          <p:spTgt spid="131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0"/>
                            </p:stCondLst>
                            <p:childTnLst>
                              <p:par>
                                <p:cTn id="7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0"/>
                            </p:stCondLst>
                            <p:childTnLst>
                              <p:par>
                                <p:cTn id="7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6000"/>
                            </p:stCondLst>
                            <p:childTnLst>
                              <p:par>
                                <p:cTn id="80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0 0 L 0.74827 0">
                                      <p:cBhvr>
                                        <p:cTn id="81" dur="2000" fill="hold"/>
                                        <p:tgtEl>
                                          <p:spTgt spid="13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8000"/>
                            </p:stCondLst>
                            <p:childTnLst>
                              <p:par>
                                <p:cTn id="8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8000"/>
                            </p:stCondLst>
                            <p:childTnLst>
                              <p:par>
                                <p:cTn id="8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000"/>
                            </p:stCondLst>
                            <p:childTnLst>
                              <p:par>
                                <p:cTn id="89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0 0 L 0.74827 0">
                                      <p:cBhvr>
                                        <p:cTn id="90" dur="2000" fill="hold"/>
                                        <p:tgtEl>
                                          <p:spTgt spid="13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0"/>
                            </p:stCondLst>
                            <p:childTnLst>
                              <p:par>
                                <p:cTn id="9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CustomShape 1"/>
          <p:cNvSpPr/>
          <p:nvPr/>
        </p:nvSpPr>
        <p:spPr>
          <a:xfrm>
            <a:off x="8135640" y="7007040"/>
            <a:ext cx="1439640" cy="4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94" name="Group 2"/>
          <p:cNvGrpSpPr/>
          <p:nvPr/>
        </p:nvGrpSpPr>
        <p:grpSpPr>
          <a:xfrm>
            <a:off x="1567800" y="3443400"/>
            <a:ext cx="2688120" cy="2650680"/>
            <a:chOff x="1567800" y="3443400"/>
            <a:chExt cx="2688120" cy="2650680"/>
          </a:xfrm>
        </p:grpSpPr>
        <p:sp>
          <p:nvSpPr>
            <p:cNvPr id="695" name="CustomShape 3"/>
            <p:cNvSpPr/>
            <p:nvPr/>
          </p:nvSpPr>
          <p:spPr>
            <a:xfrm>
              <a:off x="223956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696" name="CustomShape 4"/>
            <p:cNvSpPr/>
            <p:nvPr/>
          </p:nvSpPr>
          <p:spPr>
            <a:xfrm>
              <a:off x="223956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697" name="CustomShape 5"/>
            <p:cNvSpPr/>
            <p:nvPr/>
          </p:nvSpPr>
          <p:spPr>
            <a:xfrm>
              <a:off x="223956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698" name="CustomShape 6"/>
            <p:cNvSpPr/>
            <p:nvPr/>
          </p:nvSpPr>
          <p:spPr>
            <a:xfrm>
              <a:off x="223956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699" name="CustomShape 7"/>
            <p:cNvSpPr/>
            <p:nvPr/>
          </p:nvSpPr>
          <p:spPr>
            <a:xfrm>
              <a:off x="2911680" y="5429880"/>
              <a:ext cx="67104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700" name="CustomShape 8"/>
            <p:cNvSpPr/>
            <p:nvPr/>
          </p:nvSpPr>
          <p:spPr>
            <a:xfrm>
              <a:off x="2911680" y="476856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701" name="CustomShape 9"/>
            <p:cNvSpPr/>
            <p:nvPr/>
          </p:nvSpPr>
          <p:spPr>
            <a:xfrm>
              <a:off x="2911680" y="410724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702" name="CustomShape 10"/>
            <p:cNvSpPr/>
            <p:nvPr/>
          </p:nvSpPr>
          <p:spPr>
            <a:xfrm>
              <a:off x="2911680" y="3443760"/>
              <a:ext cx="67104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703" name="CustomShape 11"/>
            <p:cNvSpPr/>
            <p:nvPr/>
          </p:nvSpPr>
          <p:spPr>
            <a:xfrm>
              <a:off x="358344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704" name="CustomShape 12"/>
            <p:cNvSpPr/>
            <p:nvPr/>
          </p:nvSpPr>
          <p:spPr>
            <a:xfrm>
              <a:off x="156780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705" name="CustomShape 13"/>
            <p:cNvSpPr/>
            <p:nvPr/>
          </p:nvSpPr>
          <p:spPr>
            <a:xfrm>
              <a:off x="358344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706" name="CustomShape 14"/>
            <p:cNvSpPr/>
            <p:nvPr/>
          </p:nvSpPr>
          <p:spPr>
            <a:xfrm>
              <a:off x="156780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707" name="CustomShape 15"/>
            <p:cNvSpPr/>
            <p:nvPr/>
          </p:nvSpPr>
          <p:spPr>
            <a:xfrm>
              <a:off x="358344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708" name="CustomShape 16"/>
            <p:cNvSpPr/>
            <p:nvPr/>
          </p:nvSpPr>
          <p:spPr>
            <a:xfrm>
              <a:off x="156780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709" name="CustomShape 17"/>
            <p:cNvSpPr/>
            <p:nvPr/>
          </p:nvSpPr>
          <p:spPr>
            <a:xfrm>
              <a:off x="358344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710" name="CustomShape 18"/>
            <p:cNvSpPr/>
            <p:nvPr/>
          </p:nvSpPr>
          <p:spPr>
            <a:xfrm>
              <a:off x="156780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711" name="Line 19"/>
            <p:cNvSpPr/>
            <p:nvPr/>
          </p:nvSpPr>
          <p:spPr>
            <a:xfrm>
              <a:off x="156780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Line 20"/>
            <p:cNvSpPr/>
            <p:nvPr/>
          </p:nvSpPr>
          <p:spPr>
            <a:xfrm>
              <a:off x="156780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Line 21"/>
            <p:cNvSpPr/>
            <p:nvPr/>
          </p:nvSpPr>
          <p:spPr>
            <a:xfrm>
              <a:off x="156780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Line 22"/>
            <p:cNvSpPr/>
            <p:nvPr/>
          </p:nvSpPr>
          <p:spPr>
            <a:xfrm>
              <a:off x="156780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Line 23"/>
            <p:cNvSpPr/>
            <p:nvPr/>
          </p:nvSpPr>
          <p:spPr>
            <a:xfrm>
              <a:off x="156780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Line 24"/>
            <p:cNvSpPr/>
            <p:nvPr/>
          </p:nvSpPr>
          <p:spPr>
            <a:xfrm>
              <a:off x="22395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Line 25"/>
            <p:cNvSpPr/>
            <p:nvPr/>
          </p:nvSpPr>
          <p:spPr>
            <a:xfrm>
              <a:off x="425556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Line 26"/>
            <p:cNvSpPr/>
            <p:nvPr/>
          </p:nvSpPr>
          <p:spPr>
            <a:xfrm>
              <a:off x="156780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Line 27"/>
            <p:cNvSpPr/>
            <p:nvPr/>
          </p:nvSpPr>
          <p:spPr>
            <a:xfrm>
              <a:off x="35834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Line 28"/>
            <p:cNvSpPr/>
            <p:nvPr/>
          </p:nvSpPr>
          <p:spPr>
            <a:xfrm>
              <a:off x="29116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1" name="Group 29"/>
          <p:cNvGrpSpPr/>
          <p:nvPr/>
        </p:nvGrpSpPr>
        <p:grpSpPr>
          <a:xfrm>
            <a:off x="5824080" y="3443400"/>
            <a:ext cx="2688120" cy="2650680"/>
            <a:chOff x="5824080" y="3443400"/>
            <a:chExt cx="2688120" cy="2650680"/>
          </a:xfrm>
        </p:grpSpPr>
        <p:sp>
          <p:nvSpPr>
            <p:cNvPr id="722" name="CustomShape 30"/>
            <p:cNvSpPr/>
            <p:nvPr/>
          </p:nvSpPr>
          <p:spPr>
            <a:xfrm>
              <a:off x="649584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31"/>
            <p:cNvSpPr/>
            <p:nvPr/>
          </p:nvSpPr>
          <p:spPr>
            <a:xfrm>
              <a:off x="649584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32"/>
            <p:cNvSpPr/>
            <p:nvPr/>
          </p:nvSpPr>
          <p:spPr>
            <a:xfrm>
              <a:off x="649584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33"/>
            <p:cNvSpPr/>
            <p:nvPr/>
          </p:nvSpPr>
          <p:spPr>
            <a:xfrm>
              <a:off x="649584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4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726" name="CustomShape 34"/>
            <p:cNvSpPr/>
            <p:nvPr/>
          </p:nvSpPr>
          <p:spPr>
            <a:xfrm>
              <a:off x="716796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35"/>
            <p:cNvSpPr/>
            <p:nvPr/>
          </p:nvSpPr>
          <p:spPr>
            <a:xfrm>
              <a:off x="716796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36"/>
            <p:cNvSpPr/>
            <p:nvPr/>
          </p:nvSpPr>
          <p:spPr>
            <a:xfrm>
              <a:off x="716796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37"/>
            <p:cNvSpPr/>
            <p:nvPr/>
          </p:nvSpPr>
          <p:spPr>
            <a:xfrm>
              <a:off x="716796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4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730" name="CustomShape 38"/>
            <p:cNvSpPr/>
            <p:nvPr/>
          </p:nvSpPr>
          <p:spPr>
            <a:xfrm>
              <a:off x="7840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39"/>
            <p:cNvSpPr/>
            <p:nvPr/>
          </p:nvSpPr>
          <p:spPr>
            <a:xfrm>
              <a:off x="5824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40"/>
            <p:cNvSpPr/>
            <p:nvPr/>
          </p:nvSpPr>
          <p:spPr>
            <a:xfrm>
              <a:off x="7840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41"/>
            <p:cNvSpPr/>
            <p:nvPr/>
          </p:nvSpPr>
          <p:spPr>
            <a:xfrm>
              <a:off x="5824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42"/>
            <p:cNvSpPr/>
            <p:nvPr/>
          </p:nvSpPr>
          <p:spPr>
            <a:xfrm>
              <a:off x="7840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43"/>
            <p:cNvSpPr/>
            <p:nvPr/>
          </p:nvSpPr>
          <p:spPr>
            <a:xfrm>
              <a:off x="5824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CustomShape 44"/>
            <p:cNvSpPr/>
            <p:nvPr/>
          </p:nvSpPr>
          <p:spPr>
            <a:xfrm>
              <a:off x="7840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-2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737" name="CustomShape 45"/>
            <p:cNvSpPr/>
            <p:nvPr/>
          </p:nvSpPr>
          <p:spPr>
            <a:xfrm>
              <a:off x="5824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5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738" name="Line 46"/>
            <p:cNvSpPr/>
            <p:nvPr/>
          </p:nvSpPr>
          <p:spPr>
            <a:xfrm>
              <a:off x="582408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Line 47"/>
            <p:cNvSpPr/>
            <p:nvPr/>
          </p:nvSpPr>
          <p:spPr>
            <a:xfrm>
              <a:off x="582408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Line 48"/>
            <p:cNvSpPr/>
            <p:nvPr/>
          </p:nvSpPr>
          <p:spPr>
            <a:xfrm>
              <a:off x="582408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Line 49"/>
            <p:cNvSpPr/>
            <p:nvPr/>
          </p:nvSpPr>
          <p:spPr>
            <a:xfrm>
              <a:off x="582408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Line 50"/>
            <p:cNvSpPr/>
            <p:nvPr/>
          </p:nvSpPr>
          <p:spPr>
            <a:xfrm>
              <a:off x="582408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Line 51"/>
            <p:cNvSpPr/>
            <p:nvPr/>
          </p:nvSpPr>
          <p:spPr>
            <a:xfrm>
              <a:off x="64958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Line 52"/>
            <p:cNvSpPr/>
            <p:nvPr/>
          </p:nvSpPr>
          <p:spPr>
            <a:xfrm>
              <a:off x="851184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Line 53"/>
            <p:cNvSpPr/>
            <p:nvPr/>
          </p:nvSpPr>
          <p:spPr>
            <a:xfrm>
              <a:off x="582408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Line 54"/>
            <p:cNvSpPr/>
            <p:nvPr/>
          </p:nvSpPr>
          <p:spPr>
            <a:xfrm>
              <a:off x="78400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Line 55"/>
            <p:cNvSpPr/>
            <p:nvPr/>
          </p:nvSpPr>
          <p:spPr>
            <a:xfrm>
              <a:off x="71679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8" name="CustomShape 56"/>
          <p:cNvSpPr/>
          <p:nvPr/>
        </p:nvSpPr>
        <p:spPr>
          <a:xfrm>
            <a:off x="4703400" y="4787640"/>
            <a:ext cx="672120" cy="503640"/>
          </a:xfrm>
          <a:custGeom>
            <a:avLst/>
            <a:gdLst/>
            <a:ahLst/>
            <a:rect l="l" t="t" r="r" b="b"/>
            <a:pathLst>
              <a:path w="1870" h="1401">
                <a:moveTo>
                  <a:pt x="0" y="350"/>
                </a:moveTo>
                <a:lnTo>
                  <a:pt x="1401" y="350"/>
                </a:lnTo>
                <a:lnTo>
                  <a:pt x="1401" y="0"/>
                </a:lnTo>
                <a:lnTo>
                  <a:pt x="1869" y="700"/>
                </a:lnTo>
                <a:lnTo>
                  <a:pt x="1401" y="1400"/>
                </a:lnTo>
                <a:lnTo>
                  <a:pt x="1401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57"/>
          <p:cNvSpPr/>
          <p:nvPr/>
        </p:nvSpPr>
        <p:spPr>
          <a:xfrm>
            <a:off x="781164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50" name="CustomShape 58"/>
          <p:cNvSpPr/>
          <p:nvPr/>
        </p:nvSpPr>
        <p:spPr>
          <a:xfrm>
            <a:off x="781164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51" name="CustomShape 59"/>
          <p:cNvSpPr/>
          <p:nvPr/>
        </p:nvSpPr>
        <p:spPr>
          <a:xfrm>
            <a:off x="7811640" y="91476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52" name="CustomShape 60"/>
          <p:cNvSpPr/>
          <p:nvPr/>
        </p:nvSpPr>
        <p:spPr>
          <a:xfrm>
            <a:off x="7811640" y="25164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53" name="CustomShape 61"/>
          <p:cNvSpPr/>
          <p:nvPr/>
        </p:nvSpPr>
        <p:spPr>
          <a:xfrm>
            <a:off x="8483760" y="2238120"/>
            <a:ext cx="67176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54" name="CustomShape 62"/>
          <p:cNvSpPr/>
          <p:nvPr/>
        </p:nvSpPr>
        <p:spPr>
          <a:xfrm>
            <a:off x="8483760" y="1576440"/>
            <a:ext cx="67176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55" name="CustomShape 63"/>
          <p:cNvSpPr/>
          <p:nvPr/>
        </p:nvSpPr>
        <p:spPr>
          <a:xfrm>
            <a:off x="848376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56" name="CustomShape 64"/>
          <p:cNvSpPr/>
          <p:nvPr/>
        </p:nvSpPr>
        <p:spPr>
          <a:xfrm>
            <a:off x="8483760" y="2516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57" name="CustomShape 65"/>
          <p:cNvSpPr/>
          <p:nvPr/>
        </p:nvSpPr>
        <p:spPr>
          <a:xfrm>
            <a:off x="915588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58" name="CustomShape 66"/>
          <p:cNvSpPr/>
          <p:nvPr/>
        </p:nvSpPr>
        <p:spPr>
          <a:xfrm>
            <a:off x="7139880" y="91476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59" name="CustomShape 67"/>
          <p:cNvSpPr/>
          <p:nvPr/>
        </p:nvSpPr>
        <p:spPr>
          <a:xfrm>
            <a:off x="9155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60" name="CustomShape 68"/>
          <p:cNvSpPr/>
          <p:nvPr/>
        </p:nvSpPr>
        <p:spPr>
          <a:xfrm>
            <a:off x="7139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61" name="CustomShape 69"/>
          <p:cNvSpPr/>
          <p:nvPr/>
        </p:nvSpPr>
        <p:spPr>
          <a:xfrm>
            <a:off x="9155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62" name="CustomShape 70"/>
          <p:cNvSpPr/>
          <p:nvPr/>
        </p:nvSpPr>
        <p:spPr>
          <a:xfrm>
            <a:off x="7139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63" name="CustomShape 71"/>
          <p:cNvSpPr/>
          <p:nvPr/>
        </p:nvSpPr>
        <p:spPr>
          <a:xfrm>
            <a:off x="915588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64" name="CustomShape 72"/>
          <p:cNvSpPr/>
          <p:nvPr/>
        </p:nvSpPr>
        <p:spPr>
          <a:xfrm>
            <a:off x="7139880" y="25164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65" name="Line 73"/>
          <p:cNvSpPr/>
          <p:nvPr/>
        </p:nvSpPr>
        <p:spPr>
          <a:xfrm>
            <a:off x="7139880" y="2516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Line 74"/>
          <p:cNvSpPr/>
          <p:nvPr/>
        </p:nvSpPr>
        <p:spPr>
          <a:xfrm>
            <a:off x="7139880" y="915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Line 75"/>
          <p:cNvSpPr/>
          <p:nvPr/>
        </p:nvSpPr>
        <p:spPr>
          <a:xfrm>
            <a:off x="7139880" y="2238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Line 76"/>
          <p:cNvSpPr/>
          <p:nvPr/>
        </p:nvSpPr>
        <p:spPr>
          <a:xfrm>
            <a:off x="7139880" y="29012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Line 77"/>
          <p:cNvSpPr/>
          <p:nvPr/>
        </p:nvSpPr>
        <p:spPr>
          <a:xfrm>
            <a:off x="713988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Line 78"/>
          <p:cNvSpPr/>
          <p:nvPr/>
        </p:nvSpPr>
        <p:spPr>
          <a:xfrm>
            <a:off x="781200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Line 79"/>
          <p:cNvSpPr/>
          <p:nvPr/>
        </p:nvSpPr>
        <p:spPr>
          <a:xfrm>
            <a:off x="982764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Line 80"/>
          <p:cNvSpPr/>
          <p:nvPr/>
        </p:nvSpPr>
        <p:spPr>
          <a:xfrm>
            <a:off x="7139880" y="157644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Line 81"/>
          <p:cNvSpPr/>
          <p:nvPr/>
        </p:nvSpPr>
        <p:spPr>
          <a:xfrm>
            <a:off x="915588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Line 82"/>
          <p:cNvSpPr/>
          <p:nvPr/>
        </p:nvSpPr>
        <p:spPr>
          <a:xfrm>
            <a:off x="848376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83"/>
          <p:cNvSpPr/>
          <p:nvPr/>
        </p:nvSpPr>
        <p:spPr>
          <a:xfrm>
            <a:off x="4262760" y="410868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76" name="CustomShape 84"/>
          <p:cNvSpPr/>
          <p:nvPr/>
        </p:nvSpPr>
        <p:spPr>
          <a:xfrm>
            <a:off x="3591000" y="410868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77" name="CustomShape 85"/>
          <p:cNvSpPr/>
          <p:nvPr/>
        </p:nvSpPr>
        <p:spPr>
          <a:xfrm>
            <a:off x="2918520" y="410868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78" name="CustomShape 86"/>
          <p:cNvSpPr/>
          <p:nvPr/>
        </p:nvSpPr>
        <p:spPr>
          <a:xfrm>
            <a:off x="4262760" y="3447360"/>
            <a:ext cx="671400" cy="66132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79" name="CustomShape 87"/>
          <p:cNvSpPr/>
          <p:nvPr/>
        </p:nvSpPr>
        <p:spPr>
          <a:xfrm>
            <a:off x="3591000" y="34473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6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0" name="CustomShape 88"/>
          <p:cNvSpPr/>
          <p:nvPr/>
        </p:nvSpPr>
        <p:spPr>
          <a:xfrm>
            <a:off x="2918520" y="34473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1" name="CustomShape 89"/>
          <p:cNvSpPr/>
          <p:nvPr/>
        </p:nvSpPr>
        <p:spPr>
          <a:xfrm>
            <a:off x="4262760" y="27842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2" name="CustomShape 90"/>
          <p:cNvSpPr/>
          <p:nvPr/>
        </p:nvSpPr>
        <p:spPr>
          <a:xfrm>
            <a:off x="3591000" y="27842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3" name="CustomShape 91"/>
          <p:cNvSpPr/>
          <p:nvPr/>
        </p:nvSpPr>
        <p:spPr>
          <a:xfrm>
            <a:off x="2918520" y="2784240"/>
            <a:ext cx="67176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4" name="Line 92"/>
          <p:cNvSpPr/>
          <p:nvPr/>
        </p:nvSpPr>
        <p:spPr>
          <a:xfrm>
            <a:off x="2918520" y="27842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Line 93"/>
          <p:cNvSpPr/>
          <p:nvPr/>
        </p:nvSpPr>
        <p:spPr>
          <a:xfrm>
            <a:off x="2918880" y="344736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Line 94"/>
          <p:cNvSpPr/>
          <p:nvPr/>
        </p:nvSpPr>
        <p:spPr>
          <a:xfrm>
            <a:off x="2918880" y="41090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Line 95"/>
          <p:cNvSpPr/>
          <p:nvPr/>
        </p:nvSpPr>
        <p:spPr>
          <a:xfrm>
            <a:off x="2918520" y="477180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Line 96"/>
          <p:cNvSpPr/>
          <p:nvPr/>
        </p:nvSpPr>
        <p:spPr>
          <a:xfrm>
            <a:off x="2918520" y="27842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Line 97"/>
          <p:cNvSpPr/>
          <p:nvPr/>
        </p:nvSpPr>
        <p:spPr>
          <a:xfrm>
            <a:off x="3591000" y="278424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Line 98"/>
          <p:cNvSpPr/>
          <p:nvPr/>
        </p:nvSpPr>
        <p:spPr>
          <a:xfrm>
            <a:off x="4262760" y="278424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Line 99"/>
          <p:cNvSpPr/>
          <p:nvPr/>
        </p:nvSpPr>
        <p:spPr>
          <a:xfrm>
            <a:off x="4934520" y="27842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100"/>
          <p:cNvSpPr/>
          <p:nvPr/>
        </p:nvSpPr>
        <p:spPr>
          <a:xfrm>
            <a:off x="3576960" y="3443400"/>
            <a:ext cx="675360" cy="67212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101"/>
          <p:cNvSpPr/>
          <p:nvPr/>
        </p:nvSpPr>
        <p:spPr>
          <a:xfrm>
            <a:off x="7818840" y="3443400"/>
            <a:ext cx="675360" cy="67212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102"/>
          <p:cNvSpPr/>
          <p:nvPr/>
        </p:nvSpPr>
        <p:spPr>
          <a:xfrm>
            <a:off x="2712240" y="6172200"/>
            <a:ext cx="2444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95" name="CustomShape 103"/>
          <p:cNvSpPr/>
          <p:nvPr/>
        </p:nvSpPr>
        <p:spPr>
          <a:xfrm>
            <a:off x="6937560" y="6158160"/>
            <a:ext cx="459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f*h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96" name="CustomShape 104"/>
          <p:cNvSpPr/>
          <p:nvPr/>
        </p:nvSpPr>
        <p:spPr>
          <a:xfrm>
            <a:off x="937800" y="2238120"/>
            <a:ext cx="306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97" name="CustomShape 105"/>
          <p:cNvSpPr/>
          <p:nvPr/>
        </p:nvSpPr>
        <p:spPr>
          <a:xfrm>
            <a:off x="5670000" y="15764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98" name="CustomShape 106"/>
          <p:cNvSpPr/>
          <p:nvPr/>
        </p:nvSpPr>
        <p:spPr>
          <a:xfrm>
            <a:off x="4997880" y="15764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99" name="CustomShape 107"/>
          <p:cNvSpPr/>
          <p:nvPr/>
        </p:nvSpPr>
        <p:spPr>
          <a:xfrm>
            <a:off x="4325760" y="15764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00" name="CustomShape 108"/>
          <p:cNvSpPr/>
          <p:nvPr/>
        </p:nvSpPr>
        <p:spPr>
          <a:xfrm>
            <a:off x="5670000" y="914760"/>
            <a:ext cx="671400" cy="66132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01" name="CustomShape 109"/>
          <p:cNvSpPr/>
          <p:nvPr/>
        </p:nvSpPr>
        <p:spPr>
          <a:xfrm>
            <a:off x="499788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02" name="CustomShape 110"/>
          <p:cNvSpPr/>
          <p:nvPr/>
        </p:nvSpPr>
        <p:spPr>
          <a:xfrm>
            <a:off x="432576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03" name="CustomShape 111"/>
          <p:cNvSpPr/>
          <p:nvPr/>
        </p:nvSpPr>
        <p:spPr>
          <a:xfrm>
            <a:off x="5670000" y="2516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04" name="CustomShape 112"/>
          <p:cNvSpPr/>
          <p:nvPr/>
        </p:nvSpPr>
        <p:spPr>
          <a:xfrm>
            <a:off x="4997880" y="251640"/>
            <a:ext cx="67176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05" name="CustomShape 113"/>
          <p:cNvSpPr/>
          <p:nvPr/>
        </p:nvSpPr>
        <p:spPr>
          <a:xfrm>
            <a:off x="4325760" y="2516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06" name="Line 114"/>
          <p:cNvSpPr/>
          <p:nvPr/>
        </p:nvSpPr>
        <p:spPr>
          <a:xfrm>
            <a:off x="4325760" y="2516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Line 115"/>
          <p:cNvSpPr/>
          <p:nvPr/>
        </p:nvSpPr>
        <p:spPr>
          <a:xfrm>
            <a:off x="4326120" y="91512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Line 116"/>
          <p:cNvSpPr/>
          <p:nvPr/>
        </p:nvSpPr>
        <p:spPr>
          <a:xfrm>
            <a:off x="4326120" y="15764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Line 117"/>
          <p:cNvSpPr/>
          <p:nvPr/>
        </p:nvSpPr>
        <p:spPr>
          <a:xfrm>
            <a:off x="4325760" y="223956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Line 118"/>
          <p:cNvSpPr/>
          <p:nvPr/>
        </p:nvSpPr>
        <p:spPr>
          <a:xfrm>
            <a:off x="4325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Line 119"/>
          <p:cNvSpPr/>
          <p:nvPr/>
        </p:nvSpPr>
        <p:spPr>
          <a:xfrm>
            <a:off x="499788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Line 120"/>
          <p:cNvSpPr/>
          <p:nvPr/>
        </p:nvSpPr>
        <p:spPr>
          <a:xfrm>
            <a:off x="567000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Line 121"/>
          <p:cNvSpPr/>
          <p:nvPr/>
        </p:nvSpPr>
        <p:spPr>
          <a:xfrm>
            <a:off x="6341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122"/>
          <p:cNvSpPr/>
          <p:nvPr/>
        </p:nvSpPr>
        <p:spPr>
          <a:xfrm>
            <a:off x="832680" y="524880"/>
            <a:ext cx="2778840" cy="50364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Verdana"/>
                <a:ea typeface="DejaVu Sans"/>
              </a:rPr>
              <a:t>Exemplo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40" dur="indefinite" restart="never" nodeType="tmRoot">
          <p:childTnLst>
            <p:seq>
              <p:cTn id="24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ustomShape 1"/>
          <p:cNvSpPr/>
          <p:nvPr/>
        </p:nvSpPr>
        <p:spPr>
          <a:xfrm>
            <a:off x="8135640" y="7007040"/>
            <a:ext cx="1439640" cy="4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6" name="Group 2"/>
          <p:cNvGrpSpPr/>
          <p:nvPr/>
        </p:nvGrpSpPr>
        <p:grpSpPr>
          <a:xfrm>
            <a:off x="1567800" y="3443400"/>
            <a:ext cx="2688120" cy="2650680"/>
            <a:chOff x="1567800" y="3443400"/>
            <a:chExt cx="2688120" cy="2650680"/>
          </a:xfrm>
        </p:grpSpPr>
        <p:sp>
          <p:nvSpPr>
            <p:cNvPr id="817" name="CustomShape 3"/>
            <p:cNvSpPr/>
            <p:nvPr/>
          </p:nvSpPr>
          <p:spPr>
            <a:xfrm>
              <a:off x="223956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18" name="CustomShape 4"/>
            <p:cNvSpPr/>
            <p:nvPr/>
          </p:nvSpPr>
          <p:spPr>
            <a:xfrm>
              <a:off x="223956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19" name="CustomShape 5"/>
            <p:cNvSpPr/>
            <p:nvPr/>
          </p:nvSpPr>
          <p:spPr>
            <a:xfrm>
              <a:off x="223956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20" name="CustomShape 6"/>
            <p:cNvSpPr/>
            <p:nvPr/>
          </p:nvSpPr>
          <p:spPr>
            <a:xfrm>
              <a:off x="223956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21" name="CustomShape 7"/>
            <p:cNvSpPr/>
            <p:nvPr/>
          </p:nvSpPr>
          <p:spPr>
            <a:xfrm>
              <a:off x="2911680" y="5429880"/>
              <a:ext cx="67104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22" name="CustomShape 8"/>
            <p:cNvSpPr/>
            <p:nvPr/>
          </p:nvSpPr>
          <p:spPr>
            <a:xfrm>
              <a:off x="2911680" y="476856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23" name="CustomShape 9"/>
            <p:cNvSpPr/>
            <p:nvPr/>
          </p:nvSpPr>
          <p:spPr>
            <a:xfrm>
              <a:off x="2911680" y="410724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24" name="CustomShape 10"/>
            <p:cNvSpPr/>
            <p:nvPr/>
          </p:nvSpPr>
          <p:spPr>
            <a:xfrm>
              <a:off x="2911680" y="3443760"/>
              <a:ext cx="67104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25" name="CustomShape 11"/>
            <p:cNvSpPr/>
            <p:nvPr/>
          </p:nvSpPr>
          <p:spPr>
            <a:xfrm>
              <a:off x="358344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26" name="CustomShape 12"/>
            <p:cNvSpPr/>
            <p:nvPr/>
          </p:nvSpPr>
          <p:spPr>
            <a:xfrm>
              <a:off x="156780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27" name="CustomShape 13"/>
            <p:cNvSpPr/>
            <p:nvPr/>
          </p:nvSpPr>
          <p:spPr>
            <a:xfrm>
              <a:off x="358344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28" name="CustomShape 14"/>
            <p:cNvSpPr/>
            <p:nvPr/>
          </p:nvSpPr>
          <p:spPr>
            <a:xfrm>
              <a:off x="156780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29" name="CustomShape 15"/>
            <p:cNvSpPr/>
            <p:nvPr/>
          </p:nvSpPr>
          <p:spPr>
            <a:xfrm>
              <a:off x="358344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30" name="CustomShape 16"/>
            <p:cNvSpPr/>
            <p:nvPr/>
          </p:nvSpPr>
          <p:spPr>
            <a:xfrm>
              <a:off x="156780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31" name="CustomShape 17"/>
            <p:cNvSpPr/>
            <p:nvPr/>
          </p:nvSpPr>
          <p:spPr>
            <a:xfrm>
              <a:off x="358344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32" name="CustomShape 18"/>
            <p:cNvSpPr/>
            <p:nvPr/>
          </p:nvSpPr>
          <p:spPr>
            <a:xfrm>
              <a:off x="156780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33" name="Line 19"/>
            <p:cNvSpPr/>
            <p:nvPr/>
          </p:nvSpPr>
          <p:spPr>
            <a:xfrm>
              <a:off x="156780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Line 20"/>
            <p:cNvSpPr/>
            <p:nvPr/>
          </p:nvSpPr>
          <p:spPr>
            <a:xfrm>
              <a:off x="156780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Line 21"/>
            <p:cNvSpPr/>
            <p:nvPr/>
          </p:nvSpPr>
          <p:spPr>
            <a:xfrm>
              <a:off x="156780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Line 22"/>
            <p:cNvSpPr/>
            <p:nvPr/>
          </p:nvSpPr>
          <p:spPr>
            <a:xfrm>
              <a:off x="156780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Line 23"/>
            <p:cNvSpPr/>
            <p:nvPr/>
          </p:nvSpPr>
          <p:spPr>
            <a:xfrm>
              <a:off x="156780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Line 24"/>
            <p:cNvSpPr/>
            <p:nvPr/>
          </p:nvSpPr>
          <p:spPr>
            <a:xfrm>
              <a:off x="22395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Line 25"/>
            <p:cNvSpPr/>
            <p:nvPr/>
          </p:nvSpPr>
          <p:spPr>
            <a:xfrm>
              <a:off x="425556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Line 26"/>
            <p:cNvSpPr/>
            <p:nvPr/>
          </p:nvSpPr>
          <p:spPr>
            <a:xfrm>
              <a:off x="156780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Line 27"/>
            <p:cNvSpPr/>
            <p:nvPr/>
          </p:nvSpPr>
          <p:spPr>
            <a:xfrm>
              <a:off x="35834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Line 28"/>
            <p:cNvSpPr/>
            <p:nvPr/>
          </p:nvSpPr>
          <p:spPr>
            <a:xfrm>
              <a:off x="29116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3" name="Group 29"/>
          <p:cNvGrpSpPr/>
          <p:nvPr/>
        </p:nvGrpSpPr>
        <p:grpSpPr>
          <a:xfrm>
            <a:off x="5824080" y="3443400"/>
            <a:ext cx="2688120" cy="2650680"/>
            <a:chOff x="5824080" y="3443400"/>
            <a:chExt cx="2688120" cy="2650680"/>
          </a:xfrm>
        </p:grpSpPr>
        <p:sp>
          <p:nvSpPr>
            <p:cNvPr id="844" name="CustomShape 30"/>
            <p:cNvSpPr/>
            <p:nvPr/>
          </p:nvSpPr>
          <p:spPr>
            <a:xfrm>
              <a:off x="649584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31"/>
            <p:cNvSpPr/>
            <p:nvPr/>
          </p:nvSpPr>
          <p:spPr>
            <a:xfrm>
              <a:off x="649584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32"/>
            <p:cNvSpPr/>
            <p:nvPr/>
          </p:nvSpPr>
          <p:spPr>
            <a:xfrm>
              <a:off x="649584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33"/>
            <p:cNvSpPr/>
            <p:nvPr/>
          </p:nvSpPr>
          <p:spPr>
            <a:xfrm>
              <a:off x="649584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4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48" name="CustomShape 34"/>
            <p:cNvSpPr/>
            <p:nvPr/>
          </p:nvSpPr>
          <p:spPr>
            <a:xfrm>
              <a:off x="716796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35"/>
            <p:cNvSpPr/>
            <p:nvPr/>
          </p:nvSpPr>
          <p:spPr>
            <a:xfrm>
              <a:off x="716796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36"/>
            <p:cNvSpPr/>
            <p:nvPr/>
          </p:nvSpPr>
          <p:spPr>
            <a:xfrm>
              <a:off x="716796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37"/>
            <p:cNvSpPr/>
            <p:nvPr/>
          </p:nvSpPr>
          <p:spPr>
            <a:xfrm>
              <a:off x="716796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4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52" name="CustomShape 38"/>
            <p:cNvSpPr/>
            <p:nvPr/>
          </p:nvSpPr>
          <p:spPr>
            <a:xfrm>
              <a:off x="7840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39"/>
            <p:cNvSpPr/>
            <p:nvPr/>
          </p:nvSpPr>
          <p:spPr>
            <a:xfrm>
              <a:off x="5824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9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54" name="CustomShape 40"/>
            <p:cNvSpPr/>
            <p:nvPr/>
          </p:nvSpPr>
          <p:spPr>
            <a:xfrm>
              <a:off x="7840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41"/>
            <p:cNvSpPr/>
            <p:nvPr/>
          </p:nvSpPr>
          <p:spPr>
            <a:xfrm>
              <a:off x="5824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42"/>
            <p:cNvSpPr/>
            <p:nvPr/>
          </p:nvSpPr>
          <p:spPr>
            <a:xfrm>
              <a:off x="7840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43"/>
            <p:cNvSpPr/>
            <p:nvPr/>
          </p:nvSpPr>
          <p:spPr>
            <a:xfrm>
              <a:off x="5824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44"/>
            <p:cNvSpPr/>
            <p:nvPr/>
          </p:nvSpPr>
          <p:spPr>
            <a:xfrm>
              <a:off x="7840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-2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59" name="CustomShape 45"/>
            <p:cNvSpPr/>
            <p:nvPr/>
          </p:nvSpPr>
          <p:spPr>
            <a:xfrm>
              <a:off x="5824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5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860" name="Line 46"/>
            <p:cNvSpPr/>
            <p:nvPr/>
          </p:nvSpPr>
          <p:spPr>
            <a:xfrm>
              <a:off x="582408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Line 47"/>
            <p:cNvSpPr/>
            <p:nvPr/>
          </p:nvSpPr>
          <p:spPr>
            <a:xfrm>
              <a:off x="582408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Line 48"/>
            <p:cNvSpPr/>
            <p:nvPr/>
          </p:nvSpPr>
          <p:spPr>
            <a:xfrm>
              <a:off x="582408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Line 49"/>
            <p:cNvSpPr/>
            <p:nvPr/>
          </p:nvSpPr>
          <p:spPr>
            <a:xfrm>
              <a:off x="582408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Line 50"/>
            <p:cNvSpPr/>
            <p:nvPr/>
          </p:nvSpPr>
          <p:spPr>
            <a:xfrm>
              <a:off x="582408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Line 51"/>
            <p:cNvSpPr/>
            <p:nvPr/>
          </p:nvSpPr>
          <p:spPr>
            <a:xfrm>
              <a:off x="64958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Line 52"/>
            <p:cNvSpPr/>
            <p:nvPr/>
          </p:nvSpPr>
          <p:spPr>
            <a:xfrm>
              <a:off x="851184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Line 53"/>
            <p:cNvSpPr/>
            <p:nvPr/>
          </p:nvSpPr>
          <p:spPr>
            <a:xfrm>
              <a:off x="582408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Line 54"/>
            <p:cNvSpPr/>
            <p:nvPr/>
          </p:nvSpPr>
          <p:spPr>
            <a:xfrm>
              <a:off x="78400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Line 55"/>
            <p:cNvSpPr/>
            <p:nvPr/>
          </p:nvSpPr>
          <p:spPr>
            <a:xfrm>
              <a:off x="71679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0" name="CustomShape 56"/>
          <p:cNvSpPr/>
          <p:nvPr/>
        </p:nvSpPr>
        <p:spPr>
          <a:xfrm>
            <a:off x="4703400" y="4787640"/>
            <a:ext cx="672120" cy="503640"/>
          </a:xfrm>
          <a:custGeom>
            <a:avLst/>
            <a:gdLst/>
            <a:ahLst/>
            <a:rect l="l" t="t" r="r" b="b"/>
            <a:pathLst>
              <a:path w="1870" h="1401">
                <a:moveTo>
                  <a:pt x="0" y="350"/>
                </a:moveTo>
                <a:lnTo>
                  <a:pt x="1401" y="350"/>
                </a:lnTo>
                <a:lnTo>
                  <a:pt x="1401" y="0"/>
                </a:lnTo>
                <a:lnTo>
                  <a:pt x="1869" y="700"/>
                </a:lnTo>
                <a:lnTo>
                  <a:pt x="1401" y="1400"/>
                </a:lnTo>
                <a:lnTo>
                  <a:pt x="1401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57"/>
          <p:cNvSpPr/>
          <p:nvPr/>
        </p:nvSpPr>
        <p:spPr>
          <a:xfrm>
            <a:off x="781164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72" name="CustomShape 58"/>
          <p:cNvSpPr/>
          <p:nvPr/>
        </p:nvSpPr>
        <p:spPr>
          <a:xfrm>
            <a:off x="7811640" y="157644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73" name="CustomShape 59"/>
          <p:cNvSpPr/>
          <p:nvPr/>
        </p:nvSpPr>
        <p:spPr>
          <a:xfrm>
            <a:off x="781164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74" name="CustomShape 60"/>
          <p:cNvSpPr/>
          <p:nvPr/>
        </p:nvSpPr>
        <p:spPr>
          <a:xfrm>
            <a:off x="781164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75" name="CustomShape 61"/>
          <p:cNvSpPr/>
          <p:nvPr/>
        </p:nvSpPr>
        <p:spPr>
          <a:xfrm>
            <a:off x="8483760" y="2238120"/>
            <a:ext cx="67176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76" name="CustomShape 62"/>
          <p:cNvSpPr/>
          <p:nvPr/>
        </p:nvSpPr>
        <p:spPr>
          <a:xfrm>
            <a:off x="8483760" y="1576440"/>
            <a:ext cx="67176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77" name="CustomShape 63"/>
          <p:cNvSpPr/>
          <p:nvPr/>
        </p:nvSpPr>
        <p:spPr>
          <a:xfrm>
            <a:off x="8483760" y="914760"/>
            <a:ext cx="67176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78" name="CustomShape 64"/>
          <p:cNvSpPr/>
          <p:nvPr/>
        </p:nvSpPr>
        <p:spPr>
          <a:xfrm>
            <a:off x="8483760" y="251640"/>
            <a:ext cx="67176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79" name="CustomShape 65"/>
          <p:cNvSpPr/>
          <p:nvPr/>
        </p:nvSpPr>
        <p:spPr>
          <a:xfrm>
            <a:off x="9155880" y="91476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80" name="CustomShape 66"/>
          <p:cNvSpPr/>
          <p:nvPr/>
        </p:nvSpPr>
        <p:spPr>
          <a:xfrm>
            <a:off x="713988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81" name="CustomShape 67"/>
          <p:cNvSpPr/>
          <p:nvPr/>
        </p:nvSpPr>
        <p:spPr>
          <a:xfrm>
            <a:off x="9155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82" name="CustomShape 68"/>
          <p:cNvSpPr/>
          <p:nvPr/>
        </p:nvSpPr>
        <p:spPr>
          <a:xfrm>
            <a:off x="7139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83" name="CustomShape 69"/>
          <p:cNvSpPr/>
          <p:nvPr/>
        </p:nvSpPr>
        <p:spPr>
          <a:xfrm>
            <a:off x="9155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84" name="CustomShape 70"/>
          <p:cNvSpPr/>
          <p:nvPr/>
        </p:nvSpPr>
        <p:spPr>
          <a:xfrm>
            <a:off x="7139880" y="157644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85" name="CustomShape 71"/>
          <p:cNvSpPr/>
          <p:nvPr/>
        </p:nvSpPr>
        <p:spPr>
          <a:xfrm>
            <a:off x="9155880" y="25164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86" name="CustomShape 72"/>
          <p:cNvSpPr/>
          <p:nvPr/>
        </p:nvSpPr>
        <p:spPr>
          <a:xfrm>
            <a:off x="713988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87" name="Line 73"/>
          <p:cNvSpPr/>
          <p:nvPr/>
        </p:nvSpPr>
        <p:spPr>
          <a:xfrm>
            <a:off x="7139880" y="2516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Line 74"/>
          <p:cNvSpPr/>
          <p:nvPr/>
        </p:nvSpPr>
        <p:spPr>
          <a:xfrm>
            <a:off x="7139880" y="915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Line 75"/>
          <p:cNvSpPr/>
          <p:nvPr/>
        </p:nvSpPr>
        <p:spPr>
          <a:xfrm>
            <a:off x="7139880" y="2238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Line 76"/>
          <p:cNvSpPr/>
          <p:nvPr/>
        </p:nvSpPr>
        <p:spPr>
          <a:xfrm>
            <a:off x="7139880" y="29012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Line 77"/>
          <p:cNvSpPr/>
          <p:nvPr/>
        </p:nvSpPr>
        <p:spPr>
          <a:xfrm>
            <a:off x="713988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Line 78"/>
          <p:cNvSpPr/>
          <p:nvPr/>
        </p:nvSpPr>
        <p:spPr>
          <a:xfrm>
            <a:off x="781200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Line 79"/>
          <p:cNvSpPr/>
          <p:nvPr/>
        </p:nvSpPr>
        <p:spPr>
          <a:xfrm>
            <a:off x="982764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Line 80"/>
          <p:cNvSpPr/>
          <p:nvPr/>
        </p:nvSpPr>
        <p:spPr>
          <a:xfrm>
            <a:off x="7139880" y="157644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Line 81"/>
          <p:cNvSpPr/>
          <p:nvPr/>
        </p:nvSpPr>
        <p:spPr>
          <a:xfrm>
            <a:off x="915588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Line 82"/>
          <p:cNvSpPr/>
          <p:nvPr/>
        </p:nvSpPr>
        <p:spPr>
          <a:xfrm>
            <a:off x="848376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83"/>
          <p:cNvSpPr/>
          <p:nvPr/>
        </p:nvSpPr>
        <p:spPr>
          <a:xfrm>
            <a:off x="2236320" y="4759560"/>
            <a:ext cx="67140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98" name="CustomShape 84"/>
          <p:cNvSpPr/>
          <p:nvPr/>
        </p:nvSpPr>
        <p:spPr>
          <a:xfrm>
            <a:off x="1564200" y="4759560"/>
            <a:ext cx="67176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99" name="CustomShape 85"/>
          <p:cNvSpPr/>
          <p:nvPr/>
        </p:nvSpPr>
        <p:spPr>
          <a:xfrm>
            <a:off x="892440" y="4759560"/>
            <a:ext cx="671400" cy="66312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0" name="CustomShape 86"/>
          <p:cNvSpPr/>
          <p:nvPr/>
        </p:nvSpPr>
        <p:spPr>
          <a:xfrm>
            <a:off x="2236320" y="4098600"/>
            <a:ext cx="671400" cy="6609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1" name="CustomShape 87"/>
          <p:cNvSpPr/>
          <p:nvPr/>
        </p:nvSpPr>
        <p:spPr>
          <a:xfrm>
            <a:off x="1564200" y="4098600"/>
            <a:ext cx="671760" cy="6609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4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2" name="CustomShape 88"/>
          <p:cNvSpPr/>
          <p:nvPr/>
        </p:nvSpPr>
        <p:spPr>
          <a:xfrm>
            <a:off x="892440" y="4098600"/>
            <a:ext cx="671400" cy="6609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3" name="CustomShape 89"/>
          <p:cNvSpPr/>
          <p:nvPr/>
        </p:nvSpPr>
        <p:spPr>
          <a:xfrm>
            <a:off x="2236320" y="3435120"/>
            <a:ext cx="67140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4" name="CustomShape 90"/>
          <p:cNvSpPr/>
          <p:nvPr/>
        </p:nvSpPr>
        <p:spPr>
          <a:xfrm>
            <a:off x="1564200" y="3435120"/>
            <a:ext cx="67176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5" name="CustomShape 91"/>
          <p:cNvSpPr/>
          <p:nvPr/>
        </p:nvSpPr>
        <p:spPr>
          <a:xfrm>
            <a:off x="892440" y="3435120"/>
            <a:ext cx="671400" cy="66312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6" name="Line 92"/>
          <p:cNvSpPr/>
          <p:nvPr/>
        </p:nvSpPr>
        <p:spPr>
          <a:xfrm>
            <a:off x="892440" y="343476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Line 93"/>
          <p:cNvSpPr/>
          <p:nvPr/>
        </p:nvSpPr>
        <p:spPr>
          <a:xfrm>
            <a:off x="892440" y="409860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Line 94"/>
          <p:cNvSpPr/>
          <p:nvPr/>
        </p:nvSpPr>
        <p:spPr>
          <a:xfrm>
            <a:off x="892440" y="475956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Line 95"/>
          <p:cNvSpPr/>
          <p:nvPr/>
        </p:nvSpPr>
        <p:spPr>
          <a:xfrm>
            <a:off x="892440" y="54230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Line 96"/>
          <p:cNvSpPr/>
          <p:nvPr/>
        </p:nvSpPr>
        <p:spPr>
          <a:xfrm>
            <a:off x="892440" y="3434760"/>
            <a:ext cx="360" cy="1988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Line 97"/>
          <p:cNvSpPr/>
          <p:nvPr/>
        </p:nvSpPr>
        <p:spPr>
          <a:xfrm>
            <a:off x="1564200" y="3435120"/>
            <a:ext cx="360" cy="19882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Line 98"/>
          <p:cNvSpPr/>
          <p:nvPr/>
        </p:nvSpPr>
        <p:spPr>
          <a:xfrm>
            <a:off x="2236680" y="3435120"/>
            <a:ext cx="360" cy="19882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Line 99"/>
          <p:cNvSpPr/>
          <p:nvPr/>
        </p:nvSpPr>
        <p:spPr>
          <a:xfrm>
            <a:off x="2908440" y="3434760"/>
            <a:ext cx="360" cy="1988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100"/>
          <p:cNvSpPr/>
          <p:nvPr/>
        </p:nvSpPr>
        <p:spPr>
          <a:xfrm>
            <a:off x="1564200" y="4100400"/>
            <a:ext cx="675360" cy="67140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101"/>
          <p:cNvSpPr/>
          <p:nvPr/>
        </p:nvSpPr>
        <p:spPr>
          <a:xfrm>
            <a:off x="5818320" y="4116240"/>
            <a:ext cx="675360" cy="67140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102"/>
          <p:cNvSpPr/>
          <p:nvPr/>
        </p:nvSpPr>
        <p:spPr>
          <a:xfrm>
            <a:off x="2712240" y="6172200"/>
            <a:ext cx="2444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7" name="CustomShape 103"/>
          <p:cNvSpPr/>
          <p:nvPr/>
        </p:nvSpPr>
        <p:spPr>
          <a:xfrm>
            <a:off x="6937560" y="6158160"/>
            <a:ext cx="459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f*h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8" name="CustomShape 104"/>
          <p:cNvSpPr/>
          <p:nvPr/>
        </p:nvSpPr>
        <p:spPr>
          <a:xfrm>
            <a:off x="937800" y="2238120"/>
            <a:ext cx="306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9" name="CustomShape 105"/>
          <p:cNvSpPr/>
          <p:nvPr/>
        </p:nvSpPr>
        <p:spPr>
          <a:xfrm>
            <a:off x="5670000" y="15764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20" name="CustomShape 106"/>
          <p:cNvSpPr/>
          <p:nvPr/>
        </p:nvSpPr>
        <p:spPr>
          <a:xfrm>
            <a:off x="4997880" y="15764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21" name="CustomShape 107"/>
          <p:cNvSpPr/>
          <p:nvPr/>
        </p:nvSpPr>
        <p:spPr>
          <a:xfrm>
            <a:off x="4325760" y="15764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22" name="CustomShape 108"/>
          <p:cNvSpPr/>
          <p:nvPr/>
        </p:nvSpPr>
        <p:spPr>
          <a:xfrm>
            <a:off x="567000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23" name="CustomShape 109"/>
          <p:cNvSpPr/>
          <p:nvPr/>
        </p:nvSpPr>
        <p:spPr>
          <a:xfrm>
            <a:off x="499788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24" name="CustomShape 110"/>
          <p:cNvSpPr/>
          <p:nvPr/>
        </p:nvSpPr>
        <p:spPr>
          <a:xfrm>
            <a:off x="4325760" y="914760"/>
            <a:ext cx="671400" cy="66132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25" name="CustomShape 111"/>
          <p:cNvSpPr/>
          <p:nvPr/>
        </p:nvSpPr>
        <p:spPr>
          <a:xfrm>
            <a:off x="567000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26" name="CustomShape 112"/>
          <p:cNvSpPr/>
          <p:nvPr/>
        </p:nvSpPr>
        <p:spPr>
          <a:xfrm>
            <a:off x="4997880" y="2516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27" name="CustomShape 113"/>
          <p:cNvSpPr/>
          <p:nvPr/>
        </p:nvSpPr>
        <p:spPr>
          <a:xfrm>
            <a:off x="4325760" y="2516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28" name="Line 114"/>
          <p:cNvSpPr/>
          <p:nvPr/>
        </p:nvSpPr>
        <p:spPr>
          <a:xfrm>
            <a:off x="4325760" y="2516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Line 115"/>
          <p:cNvSpPr/>
          <p:nvPr/>
        </p:nvSpPr>
        <p:spPr>
          <a:xfrm>
            <a:off x="4326120" y="91512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Line 116"/>
          <p:cNvSpPr/>
          <p:nvPr/>
        </p:nvSpPr>
        <p:spPr>
          <a:xfrm>
            <a:off x="4326120" y="15764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Line 117"/>
          <p:cNvSpPr/>
          <p:nvPr/>
        </p:nvSpPr>
        <p:spPr>
          <a:xfrm>
            <a:off x="4325760" y="223956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Line 118"/>
          <p:cNvSpPr/>
          <p:nvPr/>
        </p:nvSpPr>
        <p:spPr>
          <a:xfrm>
            <a:off x="4325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Line 119"/>
          <p:cNvSpPr/>
          <p:nvPr/>
        </p:nvSpPr>
        <p:spPr>
          <a:xfrm>
            <a:off x="499788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Line 120"/>
          <p:cNvSpPr/>
          <p:nvPr/>
        </p:nvSpPr>
        <p:spPr>
          <a:xfrm>
            <a:off x="567000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Line 121"/>
          <p:cNvSpPr/>
          <p:nvPr/>
        </p:nvSpPr>
        <p:spPr>
          <a:xfrm>
            <a:off x="6341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122"/>
          <p:cNvSpPr/>
          <p:nvPr/>
        </p:nvSpPr>
        <p:spPr>
          <a:xfrm>
            <a:off x="832680" y="524880"/>
            <a:ext cx="2778840" cy="50364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Verdana"/>
                <a:ea typeface="DejaVu Sans"/>
              </a:rPr>
              <a:t>Exemplo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42" dur="indefinite" restart="never" nodeType="tmRoot">
          <p:childTnLst>
            <p:seq>
              <p:cTn id="24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CustomShape 1"/>
          <p:cNvSpPr/>
          <p:nvPr/>
        </p:nvSpPr>
        <p:spPr>
          <a:xfrm>
            <a:off x="8135640" y="7007040"/>
            <a:ext cx="1439640" cy="4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8" name="Group 2"/>
          <p:cNvGrpSpPr/>
          <p:nvPr/>
        </p:nvGrpSpPr>
        <p:grpSpPr>
          <a:xfrm>
            <a:off x="1567800" y="3443400"/>
            <a:ext cx="2688120" cy="2650680"/>
            <a:chOff x="1567800" y="3443400"/>
            <a:chExt cx="2688120" cy="2650680"/>
          </a:xfrm>
        </p:grpSpPr>
        <p:sp>
          <p:nvSpPr>
            <p:cNvPr id="939" name="CustomShape 3"/>
            <p:cNvSpPr/>
            <p:nvPr/>
          </p:nvSpPr>
          <p:spPr>
            <a:xfrm>
              <a:off x="223956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40" name="CustomShape 4"/>
            <p:cNvSpPr/>
            <p:nvPr/>
          </p:nvSpPr>
          <p:spPr>
            <a:xfrm>
              <a:off x="223956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41" name="CustomShape 5"/>
            <p:cNvSpPr/>
            <p:nvPr/>
          </p:nvSpPr>
          <p:spPr>
            <a:xfrm>
              <a:off x="223956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42" name="CustomShape 6"/>
            <p:cNvSpPr/>
            <p:nvPr/>
          </p:nvSpPr>
          <p:spPr>
            <a:xfrm>
              <a:off x="223956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43" name="CustomShape 7"/>
            <p:cNvSpPr/>
            <p:nvPr/>
          </p:nvSpPr>
          <p:spPr>
            <a:xfrm>
              <a:off x="2911680" y="5429880"/>
              <a:ext cx="67104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44" name="CustomShape 8"/>
            <p:cNvSpPr/>
            <p:nvPr/>
          </p:nvSpPr>
          <p:spPr>
            <a:xfrm>
              <a:off x="2911680" y="476856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45" name="CustomShape 9"/>
            <p:cNvSpPr/>
            <p:nvPr/>
          </p:nvSpPr>
          <p:spPr>
            <a:xfrm>
              <a:off x="2911680" y="410724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46" name="CustomShape 10"/>
            <p:cNvSpPr/>
            <p:nvPr/>
          </p:nvSpPr>
          <p:spPr>
            <a:xfrm>
              <a:off x="2911680" y="3443760"/>
              <a:ext cx="67104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47" name="CustomShape 11"/>
            <p:cNvSpPr/>
            <p:nvPr/>
          </p:nvSpPr>
          <p:spPr>
            <a:xfrm>
              <a:off x="358344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48" name="CustomShape 12"/>
            <p:cNvSpPr/>
            <p:nvPr/>
          </p:nvSpPr>
          <p:spPr>
            <a:xfrm>
              <a:off x="156780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49" name="CustomShape 13"/>
            <p:cNvSpPr/>
            <p:nvPr/>
          </p:nvSpPr>
          <p:spPr>
            <a:xfrm>
              <a:off x="358344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50" name="CustomShape 14"/>
            <p:cNvSpPr/>
            <p:nvPr/>
          </p:nvSpPr>
          <p:spPr>
            <a:xfrm>
              <a:off x="156780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51" name="CustomShape 15"/>
            <p:cNvSpPr/>
            <p:nvPr/>
          </p:nvSpPr>
          <p:spPr>
            <a:xfrm>
              <a:off x="358344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52" name="CustomShape 16"/>
            <p:cNvSpPr/>
            <p:nvPr/>
          </p:nvSpPr>
          <p:spPr>
            <a:xfrm>
              <a:off x="156780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53" name="CustomShape 17"/>
            <p:cNvSpPr/>
            <p:nvPr/>
          </p:nvSpPr>
          <p:spPr>
            <a:xfrm>
              <a:off x="358344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54" name="CustomShape 18"/>
            <p:cNvSpPr/>
            <p:nvPr/>
          </p:nvSpPr>
          <p:spPr>
            <a:xfrm>
              <a:off x="156780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55" name="Line 19"/>
            <p:cNvSpPr/>
            <p:nvPr/>
          </p:nvSpPr>
          <p:spPr>
            <a:xfrm>
              <a:off x="156780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Line 20"/>
            <p:cNvSpPr/>
            <p:nvPr/>
          </p:nvSpPr>
          <p:spPr>
            <a:xfrm>
              <a:off x="156780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Line 21"/>
            <p:cNvSpPr/>
            <p:nvPr/>
          </p:nvSpPr>
          <p:spPr>
            <a:xfrm>
              <a:off x="156780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Line 22"/>
            <p:cNvSpPr/>
            <p:nvPr/>
          </p:nvSpPr>
          <p:spPr>
            <a:xfrm>
              <a:off x="156780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Line 23"/>
            <p:cNvSpPr/>
            <p:nvPr/>
          </p:nvSpPr>
          <p:spPr>
            <a:xfrm>
              <a:off x="156780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Line 24"/>
            <p:cNvSpPr/>
            <p:nvPr/>
          </p:nvSpPr>
          <p:spPr>
            <a:xfrm>
              <a:off x="22395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Line 25"/>
            <p:cNvSpPr/>
            <p:nvPr/>
          </p:nvSpPr>
          <p:spPr>
            <a:xfrm>
              <a:off x="425556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Line 26"/>
            <p:cNvSpPr/>
            <p:nvPr/>
          </p:nvSpPr>
          <p:spPr>
            <a:xfrm>
              <a:off x="156780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Line 27"/>
            <p:cNvSpPr/>
            <p:nvPr/>
          </p:nvSpPr>
          <p:spPr>
            <a:xfrm>
              <a:off x="35834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Line 28"/>
            <p:cNvSpPr/>
            <p:nvPr/>
          </p:nvSpPr>
          <p:spPr>
            <a:xfrm>
              <a:off x="29116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5" name="Group 29"/>
          <p:cNvGrpSpPr/>
          <p:nvPr/>
        </p:nvGrpSpPr>
        <p:grpSpPr>
          <a:xfrm>
            <a:off x="5824080" y="3443400"/>
            <a:ext cx="2688120" cy="2650680"/>
            <a:chOff x="5824080" y="3443400"/>
            <a:chExt cx="2688120" cy="2650680"/>
          </a:xfrm>
        </p:grpSpPr>
        <p:sp>
          <p:nvSpPr>
            <p:cNvPr id="966" name="CustomShape 30"/>
            <p:cNvSpPr/>
            <p:nvPr/>
          </p:nvSpPr>
          <p:spPr>
            <a:xfrm>
              <a:off x="649584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CustomShape 31"/>
            <p:cNvSpPr/>
            <p:nvPr/>
          </p:nvSpPr>
          <p:spPr>
            <a:xfrm>
              <a:off x="649584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CustomShape 32"/>
            <p:cNvSpPr/>
            <p:nvPr/>
          </p:nvSpPr>
          <p:spPr>
            <a:xfrm>
              <a:off x="649584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6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69" name="CustomShape 33"/>
            <p:cNvSpPr/>
            <p:nvPr/>
          </p:nvSpPr>
          <p:spPr>
            <a:xfrm>
              <a:off x="649584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4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70" name="CustomShape 34"/>
            <p:cNvSpPr/>
            <p:nvPr/>
          </p:nvSpPr>
          <p:spPr>
            <a:xfrm>
              <a:off x="716796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35"/>
            <p:cNvSpPr/>
            <p:nvPr/>
          </p:nvSpPr>
          <p:spPr>
            <a:xfrm>
              <a:off x="716796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36"/>
            <p:cNvSpPr/>
            <p:nvPr/>
          </p:nvSpPr>
          <p:spPr>
            <a:xfrm>
              <a:off x="716796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37"/>
            <p:cNvSpPr/>
            <p:nvPr/>
          </p:nvSpPr>
          <p:spPr>
            <a:xfrm>
              <a:off x="716796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4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74" name="CustomShape 38"/>
            <p:cNvSpPr/>
            <p:nvPr/>
          </p:nvSpPr>
          <p:spPr>
            <a:xfrm>
              <a:off x="7840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CustomShape 39"/>
            <p:cNvSpPr/>
            <p:nvPr/>
          </p:nvSpPr>
          <p:spPr>
            <a:xfrm>
              <a:off x="5824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9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76" name="CustomShape 40"/>
            <p:cNvSpPr/>
            <p:nvPr/>
          </p:nvSpPr>
          <p:spPr>
            <a:xfrm>
              <a:off x="7840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41"/>
            <p:cNvSpPr/>
            <p:nvPr/>
          </p:nvSpPr>
          <p:spPr>
            <a:xfrm>
              <a:off x="5824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42"/>
            <p:cNvSpPr/>
            <p:nvPr/>
          </p:nvSpPr>
          <p:spPr>
            <a:xfrm>
              <a:off x="7840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43"/>
            <p:cNvSpPr/>
            <p:nvPr/>
          </p:nvSpPr>
          <p:spPr>
            <a:xfrm>
              <a:off x="5824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44"/>
            <p:cNvSpPr/>
            <p:nvPr/>
          </p:nvSpPr>
          <p:spPr>
            <a:xfrm>
              <a:off x="7840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-2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81" name="CustomShape 45"/>
            <p:cNvSpPr/>
            <p:nvPr/>
          </p:nvSpPr>
          <p:spPr>
            <a:xfrm>
              <a:off x="5824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5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82" name="Line 46"/>
            <p:cNvSpPr/>
            <p:nvPr/>
          </p:nvSpPr>
          <p:spPr>
            <a:xfrm>
              <a:off x="582408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Line 47"/>
            <p:cNvSpPr/>
            <p:nvPr/>
          </p:nvSpPr>
          <p:spPr>
            <a:xfrm>
              <a:off x="582408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Line 48"/>
            <p:cNvSpPr/>
            <p:nvPr/>
          </p:nvSpPr>
          <p:spPr>
            <a:xfrm>
              <a:off x="582408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Line 49"/>
            <p:cNvSpPr/>
            <p:nvPr/>
          </p:nvSpPr>
          <p:spPr>
            <a:xfrm>
              <a:off x="582408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Line 50"/>
            <p:cNvSpPr/>
            <p:nvPr/>
          </p:nvSpPr>
          <p:spPr>
            <a:xfrm>
              <a:off x="582408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Line 51"/>
            <p:cNvSpPr/>
            <p:nvPr/>
          </p:nvSpPr>
          <p:spPr>
            <a:xfrm>
              <a:off x="64958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Line 52"/>
            <p:cNvSpPr/>
            <p:nvPr/>
          </p:nvSpPr>
          <p:spPr>
            <a:xfrm>
              <a:off x="851184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Line 53"/>
            <p:cNvSpPr/>
            <p:nvPr/>
          </p:nvSpPr>
          <p:spPr>
            <a:xfrm>
              <a:off x="582408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Line 54"/>
            <p:cNvSpPr/>
            <p:nvPr/>
          </p:nvSpPr>
          <p:spPr>
            <a:xfrm>
              <a:off x="78400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Line 55"/>
            <p:cNvSpPr/>
            <p:nvPr/>
          </p:nvSpPr>
          <p:spPr>
            <a:xfrm>
              <a:off x="71679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2" name="CustomShape 56"/>
          <p:cNvSpPr/>
          <p:nvPr/>
        </p:nvSpPr>
        <p:spPr>
          <a:xfrm>
            <a:off x="4703400" y="4787640"/>
            <a:ext cx="672120" cy="503640"/>
          </a:xfrm>
          <a:custGeom>
            <a:avLst/>
            <a:gdLst/>
            <a:ahLst/>
            <a:rect l="l" t="t" r="r" b="b"/>
            <a:pathLst>
              <a:path w="1870" h="1401">
                <a:moveTo>
                  <a:pt x="0" y="350"/>
                </a:moveTo>
                <a:lnTo>
                  <a:pt x="1401" y="350"/>
                </a:lnTo>
                <a:lnTo>
                  <a:pt x="1401" y="0"/>
                </a:lnTo>
                <a:lnTo>
                  <a:pt x="1869" y="700"/>
                </a:lnTo>
                <a:lnTo>
                  <a:pt x="1401" y="1400"/>
                </a:lnTo>
                <a:lnTo>
                  <a:pt x="1401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57"/>
          <p:cNvSpPr/>
          <p:nvPr/>
        </p:nvSpPr>
        <p:spPr>
          <a:xfrm>
            <a:off x="781164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94" name="CustomShape 58"/>
          <p:cNvSpPr/>
          <p:nvPr/>
        </p:nvSpPr>
        <p:spPr>
          <a:xfrm>
            <a:off x="7811640" y="157644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95" name="CustomShape 59"/>
          <p:cNvSpPr/>
          <p:nvPr/>
        </p:nvSpPr>
        <p:spPr>
          <a:xfrm>
            <a:off x="781164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96" name="CustomShape 60"/>
          <p:cNvSpPr/>
          <p:nvPr/>
        </p:nvSpPr>
        <p:spPr>
          <a:xfrm>
            <a:off x="781164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97" name="CustomShape 61"/>
          <p:cNvSpPr/>
          <p:nvPr/>
        </p:nvSpPr>
        <p:spPr>
          <a:xfrm>
            <a:off x="8483760" y="2238120"/>
            <a:ext cx="67176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98" name="CustomShape 62"/>
          <p:cNvSpPr/>
          <p:nvPr/>
        </p:nvSpPr>
        <p:spPr>
          <a:xfrm>
            <a:off x="8483760" y="157644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99" name="CustomShape 63"/>
          <p:cNvSpPr/>
          <p:nvPr/>
        </p:nvSpPr>
        <p:spPr>
          <a:xfrm>
            <a:off x="848376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00" name="CustomShape 64"/>
          <p:cNvSpPr/>
          <p:nvPr/>
        </p:nvSpPr>
        <p:spPr>
          <a:xfrm>
            <a:off x="8483760" y="2516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01" name="CustomShape 65"/>
          <p:cNvSpPr/>
          <p:nvPr/>
        </p:nvSpPr>
        <p:spPr>
          <a:xfrm>
            <a:off x="9155880" y="91476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02" name="CustomShape 66"/>
          <p:cNvSpPr/>
          <p:nvPr/>
        </p:nvSpPr>
        <p:spPr>
          <a:xfrm>
            <a:off x="713988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03" name="CustomShape 67"/>
          <p:cNvSpPr/>
          <p:nvPr/>
        </p:nvSpPr>
        <p:spPr>
          <a:xfrm>
            <a:off x="9155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04" name="CustomShape 68"/>
          <p:cNvSpPr/>
          <p:nvPr/>
        </p:nvSpPr>
        <p:spPr>
          <a:xfrm>
            <a:off x="7139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05" name="CustomShape 69"/>
          <p:cNvSpPr/>
          <p:nvPr/>
        </p:nvSpPr>
        <p:spPr>
          <a:xfrm>
            <a:off x="9155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06" name="CustomShape 70"/>
          <p:cNvSpPr/>
          <p:nvPr/>
        </p:nvSpPr>
        <p:spPr>
          <a:xfrm>
            <a:off x="7139880" y="157644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07" name="CustomShape 71"/>
          <p:cNvSpPr/>
          <p:nvPr/>
        </p:nvSpPr>
        <p:spPr>
          <a:xfrm>
            <a:off x="9155880" y="25164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08" name="CustomShape 72"/>
          <p:cNvSpPr/>
          <p:nvPr/>
        </p:nvSpPr>
        <p:spPr>
          <a:xfrm>
            <a:off x="713988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09" name="Line 73"/>
          <p:cNvSpPr/>
          <p:nvPr/>
        </p:nvSpPr>
        <p:spPr>
          <a:xfrm>
            <a:off x="7139880" y="2516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Line 74"/>
          <p:cNvSpPr/>
          <p:nvPr/>
        </p:nvSpPr>
        <p:spPr>
          <a:xfrm>
            <a:off x="7139880" y="915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Line 75"/>
          <p:cNvSpPr/>
          <p:nvPr/>
        </p:nvSpPr>
        <p:spPr>
          <a:xfrm>
            <a:off x="7139880" y="2238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Line 76"/>
          <p:cNvSpPr/>
          <p:nvPr/>
        </p:nvSpPr>
        <p:spPr>
          <a:xfrm>
            <a:off x="7139880" y="29012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Line 77"/>
          <p:cNvSpPr/>
          <p:nvPr/>
        </p:nvSpPr>
        <p:spPr>
          <a:xfrm>
            <a:off x="713988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Line 78"/>
          <p:cNvSpPr/>
          <p:nvPr/>
        </p:nvSpPr>
        <p:spPr>
          <a:xfrm>
            <a:off x="781200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Line 79"/>
          <p:cNvSpPr/>
          <p:nvPr/>
        </p:nvSpPr>
        <p:spPr>
          <a:xfrm>
            <a:off x="982764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Line 80"/>
          <p:cNvSpPr/>
          <p:nvPr/>
        </p:nvSpPr>
        <p:spPr>
          <a:xfrm>
            <a:off x="7139880" y="157644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Line 81"/>
          <p:cNvSpPr/>
          <p:nvPr/>
        </p:nvSpPr>
        <p:spPr>
          <a:xfrm>
            <a:off x="915588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Line 82"/>
          <p:cNvSpPr/>
          <p:nvPr/>
        </p:nvSpPr>
        <p:spPr>
          <a:xfrm>
            <a:off x="848376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83"/>
          <p:cNvSpPr/>
          <p:nvPr/>
        </p:nvSpPr>
        <p:spPr>
          <a:xfrm>
            <a:off x="2908440" y="4768200"/>
            <a:ext cx="67140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20" name="CustomShape 84"/>
          <p:cNvSpPr/>
          <p:nvPr/>
        </p:nvSpPr>
        <p:spPr>
          <a:xfrm>
            <a:off x="2236320" y="4768200"/>
            <a:ext cx="67140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21" name="CustomShape 85"/>
          <p:cNvSpPr/>
          <p:nvPr/>
        </p:nvSpPr>
        <p:spPr>
          <a:xfrm>
            <a:off x="1564200" y="4768200"/>
            <a:ext cx="67176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22" name="CustomShape 86"/>
          <p:cNvSpPr/>
          <p:nvPr/>
        </p:nvSpPr>
        <p:spPr>
          <a:xfrm>
            <a:off x="2908440" y="4107240"/>
            <a:ext cx="671400" cy="6609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23" name="CustomShape 87"/>
          <p:cNvSpPr/>
          <p:nvPr/>
        </p:nvSpPr>
        <p:spPr>
          <a:xfrm>
            <a:off x="2236320" y="4107240"/>
            <a:ext cx="671400" cy="6609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24" name="CustomShape 88"/>
          <p:cNvSpPr/>
          <p:nvPr/>
        </p:nvSpPr>
        <p:spPr>
          <a:xfrm>
            <a:off x="1564200" y="4107240"/>
            <a:ext cx="671760" cy="6609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25" name="CustomShape 89"/>
          <p:cNvSpPr/>
          <p:nvPr/>
        </p:nvSpPr>
        <p:spPr>
          <a:xfrm>
            <a:off x="2908440" y="3443760"/>
            <a:ext cx="67140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26" name="CustomShape 90"/>
          <p:cNvSpPr/>
          <p:nvPr/>
        </p:nvSpPr>
        <p:spPr>
          <a:xfrm>
            <a:off x="2236320" y="3443760"/>
            <a:ext cx="67140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27" name="CustomShape 91"/>
          <p:cNvSpPr/>
          <p:nvPr/>
        </p:nvSpPr>
        <p:spPr>
          <a:xfrm>
            <a:off x="1564200" y="3443760"/>
            <a:ext cx="67176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28" name="Line 92"/>
          <p:cNvSpPr/>
          <p:nvPr/>
        </p:nvSpPr>
        <p:spPr>
          <a:xfrm>
            <a:off x="1564200" y="344376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Line 93"/>
          <p:cNvSpPr/>
          <p:nvPr/>
        </p:nvSpPr>
        <p:spPr>
          <a:xfrm>
            <a:off x="1564200" y="41072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Line 94"/>
          <p:cNvSpPr/>
          <p:nvPr/>
        </p:nvSpPr>
        <p:spPr>
          <a:xfrm>
            <a:off x="1564200" y="476856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Line 95"/>
          <p:cNvSpPr/>
          <p:nvPr/>
        </p:nvSpPr>
        <p:spPr>
          <a:xfrm>
            <a:off x="1564200" y="54320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Line 96"/>
          <p:cNvSpPr/>
          <p:nvPr/>
        </p:nvSpPr>
        <p:spPr>
          <a:xfrm>
            <a:off x="1564200" y="3443760"/>
            <a:ext cx="360" cy="1988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Line 97"/>
          <p:cNvSpPr/>
          <p:nvPr/>
        </p:nvSpPr>
        <p:spPr>
          <a:xfrm>
            <a:off x="2236680" y="3443760"/>
            <a:ext cx="360" cy="19882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Line 98"/>
          <p:cNvSpPr/>
          <p:nvPr/>
        </p:nvSpPr>
        <p:spPr>
          <a:xfrm>
            <a:off x="2908440" y="3443760"/>
            <a:ext cx="360" cy="19882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Line 99"/>
          <p:cNvSpPr/>
          <p:nvPr/>
        </p:nvSpPr>
        <p:spPr>
          <a:xfrm>
            <a:off x="3580200" y="3443760"/>
            <a:ext cx="360" cy="1988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100"/>
          <p:cNvSpPr/>
          <p:nvPr/>
        </p:nvSpPr>
        <p:spPr>
          <a:xfrm>
            <a:off x="2232720" y="4089960"/>
            <a:ext cx="675360" cy="67140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101"/>
          <p:cNvSpPr/>
          <p:nvPr/>
        </p:nvSpPr>
        <p:spPr>
          <a:xfrm>
            <a:off x="6495840" y="4095000"/>
            <a:ext cx="675360" cy="67140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CustomShape 102"/>
          <p:cNvSpPr/>
          <p:nvPr/>
        </p:nvSpPr>
        <p:spPr>
          <a:xfrm>
            <a:off x="2712240" y="6172200"/>
            <a:ext cx="2444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9" name="CustomShape 103"/>
          <p:cNvSpPr/>
          <p:nvPr/>
        </p:nvSpPr>
        <p:spPr>
          <a:xfrm>
            <a:off x="6937560" y="6158160"/>
            <a:ext cx="459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f*h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40" name="CustomShape 104"/>
          <p:cNvSpPr/>
          <p:nvPr/>
        </p:nvSpPr>
        <p:spPr>
          <a:xfrm>
            <a:off x="937800" y="2238120"/>
            <a:ext cx="306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41" name="CustomShape 105"/>
          <p:cNvSpPr/>
          <p:nvPr/>
        </p:nvSpPr>
        <p:spPr>
          <a:xfrm>
            <a:off x="5670000" y="15764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42" name="CustomShape 106"/>
          <p:cNvSpPr/>
          <p:nvPr/>
        </p:nvSpPr>
        <p:spPr>
          <a:xfrm>
            <a:off x="4997880" y="15764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43" name="CustomShape 107"/>
          <p:cNvSpPr/>
          <p:nvPr/>
        </p:nvSpPr>
        <p:spPr>
          <a:xfrm>
            <a:off x="4325760" y="15764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44" name="CustomShape 108"/>
          <p:cNvSpPr/>
          <p:nvPr/>
        </p:nvSpPr>
        <p:spPr>
          <a:xfrm>
            <a:off x="567000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45" name="CustomShape 109"/>
          <p:cNvSpPr/>
          <p:nvPr/>
        </p:nvSpPr>
        <p:spPr>
          <a:xfrm>
            <a:off x="499788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46" name="CustomShape 110"/>
          <p:cNvSpPr/>
          <p:nvPr/>
        </p:nvSpPr>
        <p:spPr>
          <a:xfrm>
            <a:off x="432576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47" name="CustomShape 111"/>
          <p:cNvSpPr/>
          <p:nvPr/>
        </p:nvSpPr>
        <p:spPr>
          <a:xfrm>
            <a:off x="567000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48" name="CustomShape 112"/>
          <p:cNvSpPr/>
          <p:nvPr/>
        </p:nvSpPr>
        <p:spPr>
          <a:xfrm>
            <a:off x="4997880" y="2516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49" name="CustomShape 113"/>
          <p:cNvSpPr/>
          <p:nvPr/>
        </p:nvSpPr>
        <p:spPr>
          <a:xfrm>
            <a:off x="432576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50" name="Line 114"/>
          <p:cNvSpPr/>
          <p:nvPr/>
        </p:nvSpPr>
        <p:spPr>
          <a:xfrm>
            <a:off x="4325760" y="2516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Line 115"/>
          <p:cNvSpPr/>
          <p:nvPr/>
        </p:nvSpPr>
        <p:spPr>
          <a:xfrm>
            <a:off x="4326120" y="91512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Line 116"/>
          <p:cNvSpPr/>
          <p:nvPr/>
        </p:nvSpPr>
        <p:spPr>
          <a:xfrm>
            <a:off x="4326120" y="15764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Line 117"/>
          <p:cNvSpPr/>
          <p:nvPr/>
        </p:nvSpPr>
        <p:spPr>
          <a:xfrm>
            <a:off x="4325760" y="223956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Line 118"/>
          <p:cNvSpPr/>
          <p:nvPr/>
        </p:nvSpPr>
        <p:spPr>
          <a:xfrm>
            <a:off x="4325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Line 119"/>
          <p:cNvSpPr/>
          <p:nvPr/>
        </p:nvSpPr>
        <p:spPr>
          <a:xfrm>
            <a:off x="499788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Line 120"/>
          <p:cNvSpPr/>
          <p:nvPr/>
        </p:nvSpPr>
        <p:spPr>
          <a:xfrm>
            <a:off x="567000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Line 121"/>
          <p:cNvSpPr/>
          <p:nvPr/>
        </p:nvSpPr>
        <p:spPr>
          <a:xfrm>
            <a:off x="6341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122"/>
          <p:cNvSpPr/>
          <p:nvPr/>
        </p:nvSpPr>
        <p:spPr>
          <a:xfrm>
            <a:off x="832680" y="524880"/>
            <a:ext cx="2778840" cy="50364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Verdana"/>
                <a:ea typeface="DejaVu Sans"/>
              </a:rPr>
              <a:t>Exemplo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44" dur="indefinite" restart="never" nodeType="tmRoot">
          <p:childTnLst>
            <p:seq>
              <p:cTn id="24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CustomShape 1"/>
          <p:cNvSpPr/>
          <p:nvPr/>
        </p:nvSpPr>
        <p:spPr>
          <a:xfrm>
            <a:off x="754200" y="1557000"/>
            <a:ext cx="8567640" cy="16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6000" spc="-1" strike="noStrike">
                <a:solidFill>
                  <a:srgbClr val="000000"/>
                </a:solidFill>
                <a:latin typeface="CMU Serif"/>
              </a:rPr>
              <a:t>Filtro da média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060" name="CustomShape 2"/>
          <p:cNvSpPr/>
          <p:nvPr/>
        </p:nvSpPr>
        <p:spPr>
          <a:xfrm>
            <a:off x="1627200" y="3382560"/>
            <a:ext cx="7055640" cy="193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pt-BR" sz="3530" spc="-1" strike="noStrike">
                <a:solidFill>
                  <a:srgbClr val="898989"/>
                </a:solidFill>
                <a:latin typeface="Arial"/>
              </a:rPr>
              <a:t>Exemplo de convolução 2D</a:t>
            </a:r>
            <a:endParaRPr b="0" lang="pt-BR" sz="3530" spc="-1" strike="noStrike">
              <a:latin typeface="Arial"/>
            </a:endParaRPr>
          </a:p>
        </p:txBody>
      </p:sp>
      <p:sp>
        <p:nvSpPr>
          <p:cNvPr id="1061" name="CustomShape 3"/>
          <p:cNvSpPr/>
          <p:nvPr/>
        </p:nvSpPr>
        <p:spPr>
          <a:xfrm>
            <a:off x="8639640" y="7007040"/>
            <a:ext cx="1439640" cy="4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46" dur="indefinite" restart="never" nodeType="tmRoot">
          <p:childTnLst>
            <p:seq>
              <p:cTn id="24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CustomShape 1"/>
          <p:cNvSpPr/>
          <p:nvPr/>
        </p:nvSpPr>
        <p:spPr>
          <a:xfrm>
            <a:off x="8135640" y="7007040"/>
            <a:ext cx="1439640" cy="4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2"/>
          <p:cNvSpPr/>
          <p:nvPr/>
        </p:nvSpPr>
        <p:spPr>
          <a:xfrm>
            <a:off x="1308600" y="1081080"/>
            <a:ext cx="801504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i="1" lang="pt-BR" sz="3200" spc="-1" strike="noStrike">
                <a:solidFill>
                  <a:srgbClr val="1f497d"/>
                </a:solidFill>
                <a:latin typeface="CMU Serif"/>
                <a:ea typeface="DejaVu Sans"/>
              </a:rPr>
              <a:t>Passo 1</a:t>
            </a:r>
            <a:endParaRPr b="0" lang="pt-BR" sz="3200" spc="-1" strike="noStrike">
              <a:latin typeface="Arial"/>
            </a:endParaRPr>
          </a:p>
        </p:txBody>
      </p:sp>
      <p:grpSp>
        <p:nvGrpSpPr>
          <p:cNvPr id="1064" name="Group 3"/>
          <p:cNvGrpSpPr/>
          <p:nvPr/>
        </p:nvGrpSpPr>
        <p:grpSpPr>
          <a:xfrm>
            <a:off x="1567800" y="3443400"/>
            <a:ext cx="2688120" cy="2650680"/>
            <a:chOff x="1567800" y="3443400"/>
            <a:chExt cx="2688120" cy="2650680"/>
          </a:xfrm>
        </p:grpSpPr>
        <p:sp>
          <p:nvSpPr>
            <p:cNvPr id="1065" name="CustomShape 4"/>
            <p:cNvSpPr/>
            <p:nvPr/>
          </p:nvSpPr>
          <p:spPr>
            <a:xfrm>
              <a:off x="223956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066" name="CustomShape 5"/>
            <p:cNvSpPr/>
            <p:nvPr/>
          </p:nvSpPr>
          <p:spPr>
            <a:xfrm>
              <a:off x="223956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067" name="CustomShape 6"/>
            <p:cNvSpPr/>
            <p:nvPr/>
          </p:nvSpPr>
          <p:spPr>
            <a:xfrm>
              <a:off x="223956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068" name="CustomShape 7"/>
            <p:cNvSpPr/>
            <p:nvPr/>
          </p:nvSpPr>
          <p:spPr>
            <a:xfrm>
              <a:off x="223956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069" name="CustomShape 8"/>
            <p:cNvSpPr/>
            <p:nvPr/>
          </p:nvSpPr>
          <p:spPr>
            <a:xfrm>
              <a:off x="2911680" y="5429880"/>
              <a:ext cx="67104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070" name="CustomShape 9"/>
            <p:cNvSpPr/>
            <p:nvPr/>
          </p:nvSpPr>
          <p:spPr>
            <a:xfrm>
              <a:off x="2911680" y="476856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071" name="CustomShape 10"/>
            <p:cNvSpPr/>
            <p:nvPr/>
          </p:nvSpPr>
          <p:spPr>
            <a:xfrm>
              <a:off x="2911680" y="410724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072" name="CustomShape 11"/>
            <p:cNvSpPr/>
            <p:nvPr/>
          </p:nvSpPr>
          <p:spPr>
            <a:xfrm>
              <a:off x="2911680" y="3443760"/>
              <a:ext cx="67104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073" name="CustomShape 12"/>
            <p:cNvSpPr/>
            <p:nvPr/>
          </p:nvSpPr>
          <p:spPr>
            <a:xfrm>
              <a:off x="358344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074" name="CustomShape 13"/>
            <p:cNvSpPr/>
            <p:nvPr/>
          </p:nvSpPr>
          <p:spPr>
            <a:xfrm>
              <a:off x="156780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075" name="CustomShape 14"/>
            <p:cNvSpPr/>
            <p:nvPr/>
          </p:nvSpPr>
          <p:spPr>
            <a:xfrm>
              <a:off x="358344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076" name="CustomShape 15"/>
            <p:cNvSpPr/>
            <p:nvPr/>
          </p:nvSpPr>
          <p:spPr>
            <a:xfrm>
              <a:off x="156780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077" name="CustomShape 16"/>
            <p:cNvSpPr/>
            <p:nvPr/>
          </p:nvSpPr>
          <p:spPr>
            <a:xfrm>
              <a:off x="358344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078" name="CustomShape 17"/>
            <p:cNvSpPr/>
            <p:nvPr/>
          </p:nvSpPr>
          <p:spPr>
            <a:xfrm>
              <a:off x="156780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079" name="CustomShape 18"/>
            <p:cNvSpPr/>
            <p:nvPr/>
          </p:nvSpPr>
          <p:spPr>
            <a:xfrm>
              <a:off x="358344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080" name="CustomShape 19"/>
            <p:cNvSpPr/>
            <p:nvPr/>
          </p:nvSpPr>
          <p:spPr>
            <a:xfrm>
              <a:off x="156780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081" name="Line 20"/>
            <p:cNvSpPr/>
            <p:nvPr/>
          </p:nvSpPr>
          <p:spPr>
            <a:xfrm>
              <a:off x="156780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Line 21"/>
            <p:cNvSpPr/>
            <p:nvPr/>
          </p:nvSpPr>
          <p:spPr>
            <a:xfrm>
              <a:off x="156780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Line 22"/>
            <p:cNvSpPr/>
            <p:nvPr/>
          </p:nvSpPr>
          <p:spPr>
            <a:xfrm>
              <a:off x="156780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Line 23"/>
            <p:cNvSpPr/>
            <p:nvPr/>
          </p:nvSpPr>
          <p:spPr>
            <a:xfrm>
              <a:off x="156780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Line 24"/>
            <p:cNvSpPr/>
            <p:nvPr/>
          </p:nvSpPr>
          <p:spPr>
            <a:xfrm>
              <a:off x="156780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Line 25"/>
            <p:cNvSpPr/>
            <p:nvPr/>
          </p:nvSpPr>
          <p:spPr>
            <a:xfrm>
              <a:off x="22395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Line 26"/>
            <p:cNvSpPr/>
            <p:nvPr/>
          </p:nvSpPr>
          <p:spPr>
            <a:xfrm>
              <a:off x="425556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Line 27"/>
            <p:cNvSpPr/>
            <p:nvPr/>
          </p:nvSpPr>
          <p:spPr>
            <a:xfrm>
              <a:off x="156780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Line 28"/>
            <p:cNvSpPr/>
            <p:nvPr/>
          </p:nvSpPr>
          <p:spPr>
            <a:xfrm>
              <a:off x="35834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Line 29"/>
            <p:cNvSpPr/>
            <p:nvPr/>
          </p:nvSpPr>
          <p:spPr>
            <a:xfrm>
              <a:off x="29116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1" name="Group 30"/>
          <p:cNvGrpSpPr/>
          <p:nvPr/>
        </p:nvGrpSpPr>
        <p:grpSpPr>
          <a:xfrm>
            <a:off x="5824080" y="3443400"/>
            <a:ext cx="2688120" cy="2650680"/>
            <a:chOff x="5824080" y="3443400"/>
            <a:chExt cx="2688120" cy="2650680"/>
          </a:xfrm>
        </p:grpSpPr>
        <p:sp>
          <p:nvSpPr>
            <p:cNvPr id="1092" name="CustomShape 31"/>
            <p:cNvSpPr/>
            <p:nvPr/>
          </p:nvSpPr>
          <p:spPr>
            <a:xfrm>
              <a:off x="649584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32"/>
            <p:cNvSpPr/>
            <p:nvPr/>
          </p:nvSpPr>
          <p:spPr>
            <a:xfrm>
              <a:off x="649584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CustomShape 33"/>
            <p:cNvSpPr/>
            <p:nvPr/>
          </p:nvSpPr>
          <p:spPr>
            <a:xfrm>
              <a:off x="649584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34"/>
            <p:cNvSpPr/>
            <p:nvPr/>
          </p:nvSpPr>
          <p:spPr>
            <a:xfrm>
              <a:off x="649584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CustomShape 35"/>
            <p:cNvSpPr/>
            <p:nvPr/>
          </p:nvSpPr>
          <p:spPr>
            <a:xfrm>
              <a:off x="716796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CustomShape 36"/>
            <p:cNvSpPr/>
            <p:nvPr/>
          </p:nvSpPr>
          <p:spPr>
            <a:xfrm>
              <a:off x="716796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CustomShape 37"/>
            <p:cNvSpPr/>
            <p:nvPr/>
          </p:nvSpPr>
          <p:spPr>
            <a:xfrm>
              <a:off x="716796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38"/>
            <p:cNvSpPr/>
            <p:nvPr/>
          </p:nvSpPr>
          <p:spPr>
            <a:xfrm>
              <a:off x="716796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CustomShape 39"/>
            <p:cNvSpPr/>
            <p:nvPr/>
          </p:nvSpPr>
          <p:spPr>
            <a:xfrm>
              <a:off x="7840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CustomShape 40"/>
            <p:cNvSpPr/>
            <p:nvPr/>
          </p:nvSpPr>
          <p:spPr>
            <a:xfrm>
              <a:off x="5824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41"/>
            <p:cNvSpPr/>
            <p:nvPr/>
          </p:nvSpPr>
          <p:spPr>
            <a:xfrm>
              <a:off x="7840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CustomShape 42"/>
            <p:cNvSpPr/>
            <p:nvPr/>
          </p:nvSpPr>
          <p:spPr>
            <a:xfrm>
              <a:off x="5824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43"/>
            <p:cNvSpPr/>
            <p:nvPr/>
          </p:nvSpPr>
          <p:spPr>
            <a:xfrm>
              <a:off x="7840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CustomShape 44"/>
            <p:cNvSpPr/>
            <p:nvPr/>
          </p:nvSpPr>
          <p:spPr>
            <a:xfrm>
              <a:off x="5824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CustomShape 45"/>
            <p:cNvSpPr/>
            <p:nvPr/>
          </p:nvSpPr>
          <p:spPr>
            <a:xfrm>
              <a:off x="7840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CustomShape 46"/>
            <p:cNvSpPr/>
            <p:nvPr/>
          </p:nvSpPr>
          <p:spPr>
            <a:xfrm>
              <a:off x="5824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108" name="Line 47"/>
            <p:cNvSpPr/>
            <p:nvPr/>
          </p:nvSpPr>
          <p:spPr>
            <a:xfrm>
              <a:off x="582408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Line 48"/>
            <p:cNvSpPr/>
            <p:nvPr/>
          </p:nvSpPr>
          <p:spPr>
            <a:xfrm>
              <a:off x="582408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Line 49"/>
            <p:cNvSpPr/>
            <p:nvPr/>
          </p:nvSpPr>
          <p:spPr>
            <a:xfrm>
              <a:off x="582408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Line 50"/>
            <p:cNvSpPr/>
            <p:nvPr/>
          </p:nvSpPr>
          <p:spPr>
            <a:xfrm>
              <a:off x="582408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Line 51"/>
            <p:cNvSpPr/>
            <p:nvPr/>
          </p:nvSpPr>
          <p:spPr>
            <a:xfrm>
              <a:off x="582408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Line 52"/>
            <p:cNvSpPr/>
            <p:nvPr/>
          </p:nvSpPr>
          <p:spPr>
            <a:xfrm>
              <a:off x="64958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Line 53"/>
            <p:cNvSpPr/>
            <p:nvPr/>
          </p:nvSpPr>
          <p:spPr>
            <a:xfrm>
              <a:off x="851184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Line 54"/>
            <p:cNvSpPr/>
            <p:nvPr/>
          </p:nvSpPr>
          <p:spPr>
            <a:xfrm>
              <a:off x="582408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Line 55"/>
            <p:cNvSpPr/>
            <p:nvPr/>
          </p:nvSpPr>
          <p:spPr>
            <a:xfrm>
              <a:off x="78400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Line 56"/>
            <p:cNvSpPr/>
            <p:nvPr/>
          </p:nvSpPr>
          <p:spPr>
            <a:xfrm>
              <a:off x="71679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18" name="CustomShape 57"/>
          <p:cNvSpPr/>
          <p:nvPr/>
        </p:nvSpPr>
        <p:spPr>
          <a:xfrm>
            <a:off x="4703400" y="4787640"/>
            <a:ext cx="672120" cy="503640"/>
          </a:xfrm>
          <a:custGeom>
            <a:avLst/>
            <a:gdLst/>
            <a:ahLst/>
            <a:rect l="l" t="t" r="r" b="b"/>
            <a:pathLst>
              <a:path w="1870" h="1401">
                <a:moveTo>
                  <a:pt x="0" y="350"/>
                </a:moveTo>
                <a:lnTo>
                  <a:pt x="1401" y="350"/>
                </a:lnTo>
                <a:lnTo>
                  <a:pt x="1401" y="0"/>
                </a:lnTo>
                <a:lnTo>
                  <a:pt x="1869" y="700"/>
                </a:lnTo>
                <a:lnTo>
                  <a:pt x="1401" y="1400"/>
                </a:lnTo>
                <a:lnTo>
                  <a:pt x="1401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CustomShape 58"/>
          <p:cNvSpPr/>
          <p:nvPr/>
        </p:nvSpPr>
        <p:spPr>
          <a:xfrm>
            <a:off x="781164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20" name="CustomShape 59"/>
          <p:cNvSpPr/>
          <p:nvPr/>
        </p:nvSpPr>
        <p:spPr>
          <a:xfrm>
            <a:off x="781164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21" name="CustomShape 60"/>
          <p:cNvSpPr/>
          <p:nvPr/>
        </p:nvSpPr>
        <p:spPr>
          <a:xfrm>
            <a:off x="781164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22" name="CustomShape 61"/>
          <p:cNvSpPr/>
          <p:nvPr/>
        </p:nvSpPr>
        <p:spPr>
          <a:xfrm>
            <a:off x="781164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23" name="CustomShape 62"/>
          <p:cNvSpPr/>
          <p:nvPr/>
        </p:nvSpPr>
        <p:spPr>
          <a:xfrm>
            <a:off x="8483760" y="2238120"/>
            <a:ext cx="67176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24" name="CustomShape 63"/>
          <p:cNvSpPr/>
          <p:nvPr/>
        </p:nvSpPr>
        <p:spPr>
          <a:xfrm>
            <a:off x="8483760" y="1576440"/>
            <a:ext cx="67176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25" name="CustomShape 64"/>
          <p:cNvSpPr/>
          <p:nvPr/>
        </p:nvSpPr>
        <p:spPr>
          <a:xfrm>
            <a:off x="8483760" y="914760"/>
            <a:ext cx="67176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26" name="CustomShape 65"/>
          <p:cNvSpPr/>
          <p:nvPr/>
        </p:nvSpPr>
        <p:spPr>
          <a:xfrm>
            <a:off x="8483760" y="251640"/>
            <a:ext cx="67176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27" name="CustomShape 66"/>
          <p:cNvSpPr/>
          <p:nvPr/>
        </p:nvSpPr>
        <p:spPr>
          <a:xfrm>
            <a:off x="9155880" y="91476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28" name="CustomShape 67"/>
          <p:cNvSpPr/>
          <p:nvPr/>
        </p:nvSpPr>
        <p:spPr>
          <a:xfrm>
            <a:off x="713988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29" name="CustomShape 68"/>
          <p:cNvSpPr/>
          <p:nvPr/>
        </p:nvSpPr>
        <p:spPr>
          <a:xfrm>
            <a:off x="9155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30" name="CustomShape 69"/>
          <p:cNvSpPr/>
          <p:nvPr/>
        </p:nvSpPr>
        <p:spPr>
          <a:xfrm>
            <a:off x="7139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31" name="CustomShape 70"/>
          <p:cNvSpPr/>
          <p:nvPr/>
        </p:nvSpPr>
        <p:spPr>
          <a:xfrm>
            <a:off x="9155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32" name="CustomShape 71"/>
          <p:cNvSpPr/>
          <p:nvPr/>
        </p:nvSpPr>
        <p:spPr>
          <a:xfrm>
            <a:off x="7139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33" name="CustomShape 72"/>
          <p:cNvSpPr/>
          <p:nvPr/>
        </p:nvSpPr>
        <p:spPr>
          <a:xfrm>
            <a:off x="9155880" y="25164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34" name="CustomShape 73"/>
          <p:cNvSpPr/>
          <p:nvPr/>
        </p:nvSpPr>
        <p:spPr>
          <a:xfrm>
            <a:off x="713988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35" name="Line 74"/>
          <p:cNvSpPr/>
          <p:nvPr/>
        </p:nvSpPr>
        <p:spPr>
          <a:xfrm>
            <a:off x="7139880" y="2516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Line 75"/>
          <p:cNvSpPr/>
          <p:nvPr/>
        </p:nvSpPr>
        <p:spPr>
          <a:xfrm>
            <a:off x="7139880" y="915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Line 76"/>
          <p:cNvSpPr/>
          <p:nvPr/>
        </p:nvSpPr>
        <p:spPr>
          <a:xfrm>
            <a:off x="7139880" y="2238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Line 77"/>
          <p:cNvSpPr/>
          <p:nvPr/>
        </p:nvSpPr>
        <p:spPr>
          <a:xfrm>
            <a:off x="7139880" y="29012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Line 78"/>
          <p:cNvSpPr/>
          <p:nvPr/>
        </p:nvSpPr>
        <p:spPr>
          <a:xfrm>
            <a:off x="713988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Line 79"/>
          <p:cNvSpPr/>
          <p:nvPr/>
        </p:nvSpPr>
        <p:spPr>
          <a:xfrm>
            <a:off x="781200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Line 80"/>
          <p:cNvSpPr/>
          <p:nvPr/>
        </p:nvSpPr>
        <p:spPr>
          <a:xfrm>
            <a:off x="982764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Line 81"/>
          <p:cNvSpPr/>
          <p:nvPr/>
        </p:nvSpPr>
        <p:spPr>
          <a:xfrm>
            <a:off x="7139880" y="157644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Line 82"/>
          <p:cNvSpPr/>
          <p:nvPr/>
        </p:nvSpPr>
        <p:spPr>
          <a:xfrm>
            <a:off x="915588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Line 83"/>
          <p:cNvSpPr/>
          <p:nvPr/>
        </p:nvSpPr>
        <p:spPr>
          <a:xfrm>
            <a:off x="848376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5" name="CustomShape 84"/>
          <p:cNvSpPr/>
          <p:nvPr/>
        </p:nvSpPr>
        <p:spPr>
          <a:xfrm>
            <a:off x="2236320" y="410868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46" name="CustomShape 85"/>
          <p:cNvSpPr/>
          <p:nvPr/>
        </p:nvSpPr>
        <p:spPr>
          <a:xfrm>
            <a:off x="1564200" y="410868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47" name="CustomShape 86"/>
          <p:cNvSpPr/>
          <p:nvPr/>
        </p:nvSpPr>
        <p:spPr>
          <a:xfrm>
            <a:off x="892440" y="410868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48" name="CustomShape 87"/>
          <p:cNvSpPr/>
          <p:nvPr/>
        </p:nvSpPr>
        <p:spPr>
          <a:xfrm>
            <a:off x="2236320" y="34473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49" name="CustomShape 88"/>
          <p:cNvSpPr/>
          <p:nvPr/>
        </p:nvSpPr>
        <p:spPr>
          <a:xfrm>
            <a:off x="1564200" y="34473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50" name="CustomShape 89"/>
          <p:cNvSpPr/>
          <p:nvPr/>
        </p:nvSpPr>
        <p:spPr>
          <a:xfrm>
            <a:off x="892440" y="3447360"/>
            <a:ext cx="671400" cy="66132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51" name="CustomShape 90"/>
          <p:cNvSpPr/>
          <p:nvPr/>
        </p:nvSpPr>
        <p:spPr>
          <a:xfrm>
            <a:off x="2236320" y="27842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52" name="CustomShape 91"/>
          <p:cNvSpPr/>
          <p:nvPr/>
        </p:nvSpPr>
        <p:spPr>
          <a:xfrm>
            <a:off x="1564200" y="2784240"/>
            <a:ext cx="67176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53" name="CustomShape 92"/>
          <p:cNvSpPr/>
          <p:nvPr/>
        </p:nvSpPr>
        <p:spPr>
          <a:xfrm>
            <a:off x="892440" y="27842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54" name="Line 93"/>
          <p:cNvSpPr/>
          <p:nvPr/>
        </p:nvSpPr>
        <p:spPr>
          <a:xfrm>
            <a:off x="892440" y="27842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Line 94"/>
          <p:cNvSpPr/>
          <p:nvPr/>
        </p:nvSpPr>
        <p:spPr>
          <a:xfrm>
            <a:off x="892440" y="344736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Line 95"/>
          <p:cNvSpPr/>
          <p:nvPr/>
        </p:nvSpPr>
        <p:spPr>
          <a:xfrm>
            <a:off x="892440" y="41090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7" name="Line 96"/>
          <p:cNvSpPr/>
          <p:nvPr/>
        </p:nvSpPr>
        <p:spPr>
          <a:xfrm>
            <a:off x="892440" y="477180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Line 97"/>
          <p:cNvSpPr/>
          <p:nvPr/>
        </p:nvSpPr>
        <p:spPr>
          <a:xfrm>
            <a:off x="892440" y="27842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Line 98"/>
          <p:cNvSpPr/>
          <p:nvPr/>
        </p:nvSpPr>
        <p:spPr>
          <a:xfrm>
            <a:off x="1564200" y="278424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Line 99"/>
          <p:cNvSpPr/>
          <p:nvPr/>
        </p:nvSpPr>
        <p:spPr>
          <a:xfrm>
            <a:off x="2236680" y="278424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1" name="Line 100"/>
          <p:cNvSpPr/>
          <p:nvPr/>
        </p:nvSpPr>
        <p:spPr>
          <a:xfrm>
            <a:off x="2908440" y="27842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2" name="CustomShape 101"/>
          <p:cNvSpPr/>
          <p:nvPr/>
        </p:nvSpPr>
        <p:spPr>
          <a:xfrm>
            <a:off x="1564200" y="3443400"/>
            <a:ext cx="675360" cy="67212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CustomShape 102"/>
          <p:cNvSpPr/>
          <p:nvPr/>
        </p:nvSpPr>
        <p:spPr>
          <a:xfrm>
            <a:off x="5823720" y="3443400"/>
            <a:ext cx="675360" cy="67212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CustomShape 103"/>
          <p:cNvSpPr/>
          <p:nvPr/>
        </p:nvSpPr>
        <p:spPr>
          <a:xfrm>
            <a:off x="2712240" y="6172200"/>
            <a:ext cx="2444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5" name="CustomShape 104"/>
          <p:cNvSpPr/>
          <p:nvPr/>
        </p:nvSpPr>
        <p:spPr>
          <a:xfrm>
            <a:off x="6937560" y="6158160"/>
            <a:ext cx="459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f*h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6" name="CustomShape 105"/>
          <p:cNvSpPr/>
          <p:nvPr/>
        </p:nvSpPr>
        <p:spPr>
          <a:xfrm>
            <a:off x="937800" y="2238120"/>
            <a:ext cx="306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7" name="CustomShape 106"/>
          <p:cNvSpPr/>
          <p:nvPr/>
        </p:nvSpPr>
        <p:spPr>
          <a:xfrm>
            <a:off x="5670000" y="15764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68" name="CustomShape 107"/>
          <p:cNvSpPr/>
          <p:nvPr/>
        </p:nvSpPr>
        <p:spPr>
          <a:xfrm>
            <a:off x="4997880" y="15764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69" name="CustomShape 108"/>
          <p:cNvSpPr/>
          <p:nvPr/>
        </p:nvSpPr>
        <p:spPr>
          <a:xfrm>
            <a:off x="4325760" y="15764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70" name="CustomShape 109"/>
          <p:cNvSpPr/>
          <p:nvPr/>
        </p:nvSpPr>
        <p:spPr>
          <a:xfrm>
            <a:off x="567000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71" name="CustomShape 110"/>
          <p:cNvSpPr/>
          <p:nvPr/>
        </p:nvSpPr>
        <p:spPr>
          <a:xfrm>
            <a:off x="499788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72" name="CustomShape 111"/>
          <p:cNvSpPr/>
          <p:nvPr/>
        </p:nvSpPr>
        <p:spPr>
          <a:xfrm>
            <a:off x="4325760" y="914760"/>
            <a:ext cx="671400" cy="66132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73" name="CustomShape 112"/>
          <p:cNvSpPr/>
          <p:nvPr/>
        </p:nvSpPr>
        <p:spPr>
          <a:xfrm>
            <a:off x="5670000" y="2516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74" name="CustomShape 113"/>
          <p:cNvSpPr/>
          <p:nvPr/>
        </p:nvSpPr>
        <p:spPr>
          <a:xfrm>
            <a:off x="4997880" y="251640"/>
            <a:ext cx="67176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75" name="CustomShape 114"/>
          <p:cNvSpPr/>
          <p:nvPr/>
        </p:nvSpPr>
        <p:spPr>
          <a:xfrm>
            <a:off x="4325760" y="2516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76" name="Line 115"/>
          <p:cNvSpPr/>
          <p:nvPr/>
        </p:nvSpPr>
        <p:spPr>
          <a:xfrm>
            <a:off x="4325760" y="2516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Line 116"/>
          <p:cNvSpPr/>
          <p:nvPr/>
        </p:nvSpPr>
        <p:spPr>
          <a:xfrm>
            <a:off x="4326120" y="91512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8" name="Line 117"/>
          <p:cNvSpPr/>
          <p:nvPr/>
        </p:nvSpPr>
        <p:spPr>
          <a:xfrm>
            <a:off x="4326120" y="15764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9" name="Line 118"/>
          <p:cNvSpPr/>
          <p:nvPr/>
        </p:nvSpPr>
        <p:spPr>
          <a:xfrm>
            <a:off x="4325760" y="223956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Line 119"/>
          <p:cNvSpPr/>
          <p:nvPr/>
        </p:nvSpPr>
        <p:spPr>
          <a:xfrm>
            <a:off x="4325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1" name="Line 120"/>
          <p:cNvSpPr/>
          <p:nvPr/>
        </p:nvSpPr>
        <p:spPr>
          <a:xfrm>
            <a:off x="499788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Line 121"/>
          <p:cNvSpPr/>
          <p:nvPr/>
        </p:nvSpPr>
        <p:spPr>
          <a:xfrm>
            <a:off x="567000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Line 122"/>
          <p:cNvSpPr/>
          <p:nvPr/>
        </p:nvSpPr>
        <p:spPr>
          <a:xfrm>
            <a:off x="6341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4" name="CustomShape 123"/>
          <p:cNvSpPr/>
          <p:nvPr/>
        </p:nvSpPr>
        <p:spPr>
          <a:xfrm>
            <a:off x="832680" y="524880"/>
            <a:ext cx="2778840" cy="50364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Verdana"/>
                <a:ea typeface="DejaVu Sans"/>
              </a:rPr>
              <a:t>Exemplo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48" dur="indefinite" restart="never" nodeType="tmRoot">
          <p:childTnLst>
            <p:seq>
              <p:cTn id="2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CustomShape 1"/>
          <p:cNvSpPr/>
          <p:nvPr/>
        </p:nvSpPr>
        <p:spPr>
          <a:xfrm>
            <a:off x="8135640" y="7007040"/>
            <a:ext cx="1439640" cy="40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CustomShape 2"/>
          <p:cNvSpPr/>
          <p:nvPr/>
        </p:nvSpPr>
        <p:spPr>
          <a:xfrm>
            <a:off x="756000" y="671760"/>
            <a:ext cx="85676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87" name="Group 3"/>
          <p:cNvGrpSpPr/>
          <p:nvPr/>
        </p:nvGrpSpPr>
        <p:grpSpPr>
          <a:xfrm>
            <a:off x="1567800" y="3443400"/>
            <a:ext cx="2688120" cy="2650680"/>
            <a:chOff x="1567800" y="3443400"/>
            <a:chExt cx="2688120" cy="2650680"/>
          </a:xfrm>
        </p:grpSpPr>
        <p:sp>
          <p:nvSpPr>
            <p:cNvPr id="1188" name="CustomShape 4"/>
            <p:cNvSpPr/>
            <p:nvPr/>
          </p:nvSpPr>
          <p:spPr>
            <a:xfrm>
              <a:off x="223956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189" name="CustomShape 5"/>
            <p:cNvSpPr/>
            <p:nvPr/>
          </p:nvSpPr>
          <p:spPr>
            <a:xfrm>
              <a:off x="223956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190" name="CustomShape 6"/>
            <p:cNvSpPr/>
            <p:nvPr/>
          </p:nvSpPr>
          <p:spPr>
            <a:xfrm>
              <a:off x="223956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191" name="CustomShape 7"/>
            <p:cNvSpPr/>
            <p:nvPr/>
          </p:nvSpPr>
          <p:spPr>
            <a:xfrm>
              <a:off x="223956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192" name="CustomShape 8"/>
            <p:cNvSpPr/>
            <p:nvPr/>
          </p:nvSpPr>
          <p:spPr>
            <a:xfrm>
              <a:off x="2911680" y="5429880"/>
              <a:ext cx="67104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193" name="CustomShape 9"/>
            <p:cNvSpPr/>
            <p:nvPr/>
          </p:nvSpPr>
          <p:spPr>
            <a:xfrm>
              <a:off x="2911680" y="476856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194" name="CustomShape 10"/>
            <p:cNvSpPr/>
            <p:nvPr/>
          </p:nvSpPr>
          <p:spPr>
            <a:xfrm>
              <a:off x="2911680" y="410724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195" name="CustomShape 11"/>
            <p:cNvSpPr/>
            <p:nvPr/>
          </p:nvSpPr>
          <p:spPr>
            <a:xfrm>
              <a:off x="2911680" y="3443760"/>
              <a:ext cx="67104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196" name="CustomShape 12"/>
            <p:cNvSpPr/>
            <p:nvPr/>
          </p:nvSpPr>
          <p:spPr>
            <a:xfrm>
              <a:off x="358344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197" name="CustomShape 13"/>
            <p:cNvSpPr/>
            <p:nvPr/>
          </p:nvSpPr>
          <p:spPr>
            <a:xfrm>
              <a:off x="156780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198" name="CustomShape 14"/>
            <p:cNvSpPr/>
            <p:nvPr/>
          </p:nvSpPr>
          <p:spPr>
            <a:xfrm>
              <a:off x="358344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199" name="CustomShape 15"/>
            <p:cNvSpPr/>
            <p:nvPr/>
          </p:nvSpPr>
          <p:spPr>
            <a:xfrm>
              <a:off x="156780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200" name="CustomShape 16"/>
            <p:cNvSpPr/>
            <p:nvPr/>
          </p:nvSpPr>
          <p:spPr>
            <a:xfrm>
              <a:off x="358344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201" name="CustomShape 17"/>
            <p:cNvSpPr/>
            <p:nvPr/>
          </p:nvSpPr>
          <p:spPr>
            <a:xfrm>
              <a:off x="156780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202" name="CustomShape 18"/>
            <p:cNvSpPr/>
            <p:nvPr/>
          </p:nvSpPr>
          <p:spPr>
            <a:xfrm>
              <a:off x="358344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203" name="CustomShape 19"/>
            <p:cNvSpPr/>
            <p:nvPr/>
          </p:nvSpPr>
          <p:spPr>
            <a:xfrm>
              <a:off x="156780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204" name="Line 20"/>
            <p:cNvSpPr/>
            <p:nvPr/>
          </p:nvSpPr>
          <p:spPr>
            <a:xfrm>
              <a:off x="156780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Line 21"/>
            <p:cNvSpPr/>
            <p:nvPr/>
          </p:nvSpPr>
          <p:spPr>
            <a:xfrm>
              <a:off x="156780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Line 22"/>
            <p:cNvSpPr/>
            <p:nvPr/>
          </p:nvSpPr>
          <p:spPr>
            <a:xfrm>
              <a:off x="156780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Line 23"/>
            <p:cNvSpPr/>
            <p:nvPr/>
          </p:nvSpPr>
          <p:spPr>
            <a:xfrm>
              <a:off x="156780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Line 24"/>
            <p:cNvSpPr/>
            <p:nvPr/>
          </p:nvSpPr>
          <p:spPr>
            <a:xfrm>
              <a:off x="156780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Line 25"/>
            <p:cNvSpPr/>
            <p:nvPr/>
          </p:nvSpPr>
          <p:spPr>
            <a:xfrm>
              <a:off x="22395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Line 26"/>
            <p:cNvSpPr/>
            <p:nvPr/>
          </p:nvSpPr>
          <p:spPr>
            <a:xfrm>
              <a:off x="425556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Line 27"/>
            <p:cNvSpPr/>
            <p:nvPr/>
          </p:nvSpPr>
          <p:spPr>
            <a:xfrm>
              <a:off x="156780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Line 28"/>
            <p:cNvSpPr/>
            <p:nvPr/>
          </p:nvSpPr>
          <p:spPr>
            <a:xfrm>
              <a:off x="35834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Line 29"/>
            <p:cNvSpPr/>
            <p:nvPr/>
          </p:nvSpPr>
          <p:spPr>
            <a:xfrm>
              <a:off x="29116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4" name="CustomShape 30"/>
          <p:cNvSpPr/>
          <p:nvPr/>
        </p:nvSpPr>
        <p:spPr>
          <a:xfrm>
            <a:off x="6495840" y="5429880"/>
            <a:ext cx="671400" cy="6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CustomShape 31"/>
          <p:cNvSpPr/>
          <p:nvPr/>
        </p:nvSpPr>
        <p:spPr>
          <a:xfrm>
            <a:off x="6495840" y="4768200"/>
            <a:ext cx="671400" cy="6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6" name="CustomShape 32"/>
          <p:cNvSpPr/>
          <p:nvPr/>
        </p:nvSpPr>
        <p:spPr>
          <a:xfrm>
            <a:off x="6495840" y="4107240"/>
            <a:ext cx="67140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7" name="CustomShape 33"/>
          <p:cNvSpPr/>
          <p:nvPr/>
        </p:nvSpPr>
        <p:spPr>
          <a:xfrm>
            <a:off x="6495840" y="3443760"/>
            <a:ext cx="671400" cy="6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18" name="CustomShape 34"/>
          <p:cNvSpPr/>
          <p:nvPr/>
        </p:nvSpPr>
        <p:spPr>
          <a:xfrm>
            <a:off x="7167600" y="5429880"/>
            <a:ext cx="671760" cy="6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CustomShape 35"/>
          <p:cNvSpPr/>
          <p:nvPr/>
        </p:nvSpPr>
        <p:spPr>
          <a:xfrm>
            <a:off x="7167600" y="4768200"/>
            <a:ext cx="671760" cy="6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CustomShape 36"/>
          <p:cNvSpPr/>
          <p:nvPr/>
        </p:nvSpPr>
        <p:spPr>
          <a:xfrm>
            <a:off x="7167600" y="4107240"/>
            <a:ext cx="67176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CustomShape 37"/>
          <p:cNvSpPr/>
          <p:nvPr/>
        </p:nvSpPr>
        <p:spPr>
          <a:xfrm>
            <a:off x="7167600" y="3443760"/>
            <a:ext cx="671760" cy="6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CustomShape 38"/>
          <p:cNvSpPr/>
          <p:nvPr/>
        </p:nvSpPr>
        <p:spPr>
          <a:xfrm>
            <a:off x="7840080" y="4107240"/>
            <a:ext cx="67140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3" name="CustomShape 39"/>
          <p:cNvSpPr/>
          <p:nvPr/>
        </p:nvSpPr>
        <p:spPr>
          <a:xfrm>
            <a:off x="5824080" y="4107240"/>
            <a:ext cx="67140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CustomShape 40"/>
          <p:cNvSpPr/>
          <p:nvPr/>
        </p:nvSpPr>
        <p:spPr>
          <a:xfrm>
            <a:off x="7840080" y="5429880"/>
            <a:ext cx="671400" cy="6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5" name="CustomShape 41"/>
          <p:cNvSpPr/>
          <p:nvPr/>
        </p:nvSpPr>
        <p:spPr>
          <a:xfrm>
            <a:off x="5824080" y="5429880"/>
            <a:ext cx="671400" cy="6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6" name="CustomShape 42"/>
          <p:cNvSpPr/>
          <p:nvPr/>
        </p:nvSpPr>
        <p:spPr>
          <a:xfrm>
            <a:off x="7840080" y="4768200"/>
            <a:ext cx="671400" cy="6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7" name="CustomShape 43"/>
          <p:cNvSpPr/>
          <p:nvPr/>
        </p:nvSpPr>
        <p:spPr>
          <a:xfrm>
            <a:off x="5824080" y="4768200"/>
            <a:ext cx="671400" cy="6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8" name="CustomShape 44"/>
          <p:cNvSpPr/>
          <p:nvPr/>
        </p:nvSpPr>
        <p:spPr>
          <a:xfrm>
            <a:off x="7840080" y="3443760"/>
            <a:ext cx="671400" cy="6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9" name="CustomShape 45"/>
          <p:cNvSpPr/>
          <p:nvPr/>
        </p:nvSpPr>
        <p:spPr>
          <a:xfrm>
            <a:off x="5824080" y="3443760"/>
            <a:ext cx="671400" cy="6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30" name="Line 46"/>
          <p:cNvSpPr/>
          <p:nvPr/>
        </p:nvSpPr>
        <p:spPr>
          <a:xfrm>
            <a:off x="5824080" y="344376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Line 47"/>
          <p:cNvSpPr/>
          <p:nvPr/>
        </p:nvSpPr>
        <p:spPr>
          <a:xfrm>
            <a:off x="5824080" y="410724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2" name="Line 48"/>
          <p:cNvSpPr/>
          <p:nvPr/>
        </p:nvSpPr>
        <p:spPr>
          <a:xfrm>
            <a:off x="5824080" y="542988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3" name="Line 49"/>
          <p:cNvSpPr/>
          <p:nvPr/>
        </p:nvSpPr>
        <p:spPr>
          <a:xfrm>
            <a:off x="5824080" y="609336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4" name="Line 50"/>
          <p:cNvSpPr/>
          <p:nvPr/>
        </p:nvSpPr>
        <p:spPr>
          <a:xfrm>
            <a:off x="5824080" y="3443760"/>
            <a:ext cx="360" cy="26499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5" name="Line 51"/>
          <p:cNvSpPr/>
          <p:nvPr/>
        </p:nvSpPr>
        <p:spPr>
          <a:xfrm>
            <a:off x="6495840" y="3443760"/>
            <a:ext cx="360" cy="26496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6" name="Line 52"/>
          <p:cNvSpPr/>
          <p:nvPr/>
        </p:nvSpPr>
        <p:spPr>
          <a:xfrm>
            <a:off x="8511840" y="3443760"/>
            <a:ext cx="360" cy="26499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7" name="Line 53"/>
          <p:cNvSpPr/>
          <p:nvPr/>
        </p:nvSpPr>
        <p:spPr>
          <a:xfrm>
            <a:off x="5824080" y="476856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8" name="Line 54"/>
          <p:cNvSpPr/>
          <p:nvPr/>
        </p:nvSpPr>
        <p:spPr>
          <a:xfrm>
            <a:off x="7840080" y="3443760"/>
            <a:ext cx="360" cy="26496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9" name="Line 55"/>
          <p:cNvSpPr/>
          <p:nvPr/>
        </p:nvSpPr>
        <p:spPr>
          <a:xfrm>
            <a:off x="7167960" y="3443760"/>
            <a:ext cx="360" cy="26496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0" name="CustomShape 56"/>
          <p:cNvSpPr/>
          <p:nvPr/>
        </p:nvSpPr>
        <p:spPr>
          <a:xfrm>
            <a:off x="4703400" y="4787640"/>
            <a:ext cx="672120" cy="503640"/>
          </a:xfrm>
          <a:custGeom>
            <a:avLst/>
            <a:gdLst/>
            <a:ahLst/>
            <a:rect l="l" t="t" r="r" b="b"/>
            <a:pathLst>
              <a:path w="1870" h="1401">
                <a:moveTo>
                  <a:pt x="0" y="350"/>
                </a:moveTo>
                <a:lnTo>
                  <a:pt x="1401" y="350"/>
                </a:lnTo>
                <a:lnTo>
                  <a:pt x="1401" y="0"/>
                </a:lnTo>
                <a:lnTo>
                  <a:pt x="1869" y="700"/>
                </a:lnTo>
                <a:lnTo>
                  <a:pt x="1401" y="1400"/>
                </a:lnTo>
                <a:lnTo>
                  <a:pt x="1401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1" name="CustomShape 57"/>
          <p:cNvSpPr/>
          <p:nvPr/>
        </p:nvSpPr>
        <p:spPr>
          <a:xfrm>
            <a:off x="781164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42" name="CustomShape 58"/>
          <p:cNvSpPr/>
          <p:nvPr/>
        </p:nvSpPr>
        <p:spPr>
          <a:xfrm>
            <a:off x="781164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43" name="CustomShape 59"/>
          <p:cNvSpPr/>
          <p:nvPr/>
        </p:nvSpPr>
        <p:spPr>
          <a:xfrm>
            <a:off x="781164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44" name="CustomShape 60"/>
          <p:cNvSpPr/>
          <p:nvPr/>
        </p:nvSpPr>
        <p:spPr>
          <a:xfrm>
            <a:off x="781164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45" name="CustomShape 61"/>
          <p:cNvSpPr/>
          <p:nvPr/>
        </p:nvSpPr>
        <p:spPr>
          <a:xfrm>
            <a:off x="8483760" y="2238120"/>
            <a:ext cx="67176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46" name="CustomShape 62"/>
          <p:cNvSpPr/>
          <p:nvPr/>
        </p:nvSpPr>
        <p:spPr>
          <a:xfrm>
            <a:off x="8483760" y="1576440"/>
            <a:ext cx="67176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47" name="CustomShape 63"/>
          <p:cNvSpPr/>
          <p:nvPr/>
        </p:nvSpPr>
        <p:spPr>
          <a:xfrm>
            <a:off x="848376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48" name="CustomShape 64"/>
          <p:cNvSpPr/>
          <p:nvPr/>
        </p:nvSpPr>
        <p:spPr>
          <a:xfrm>
            <a:off x="8483760" y="2516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49" name="CustomShape 65"/>
          <p:cNvSpPr/>
          <p:nvPr/>
        </p:nvSpPr>
        <p:spPr>
          <a:xfrm>
            <a:off x="9155880" y="91476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0" name="CustomShape 66"/>
          <p:cNvSpPr/>
          <p:nvPr/>
        </p:nvSpPr>
        <p:spPr>
          <a:xfrm>
            <a:off x="713988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1" name="CustomShape 67"/>
          <p:cNvSpPr/>
          <p:nvPr/>
        </p:nvSpPr>
        <p:spPr>
          <a:xfrm>
            <a:off x="9155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2" name="CustomShape 68"/>
          <p:cNvSpPr/>
          <p:nvPr/>
        </p:nvSpPr>
        <p:spPr>
          <a:xfrm>
            <a:off x="7139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3" name="CustomShape 69"/>
          <p:cNvSpPr/>
          <p:nvPr/>
        </p:nvSpPr>
        <p:spPr>
          <a:xfrm>
            <a:off x="9155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4" name="CustomShape 70"/>
          <p:cNvSpPr/>
          <p:nvPr/>
        </p:nvSpPr>
        <p:spPr>
          <a:xfrm>
            <a:off x="7139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5" name="CustomShape 71"/>
          <p:cNvSpPr/>
          <p:nvPr/>
        </p:nvSpPr>
        <p:spPr>
          <a:xfrm>
            <a:off x="9155880" y="25164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6" name="CustomShape 72"/>
          <p:cNvSpPr/>
          <p:nvPr/>
        </p:nvSpPr>
        <p:spPr>
          <a:xfrm>
            <a:off x="713988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7" name="Line 73"/>
          <p:cNvSpPr/>
          <p:nvPr/>
        </p:nvSpPr>
        <p:spPr>
          <a:xfrm>
            <a:off x="7139880" y="2516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8" name="Line 74"/>
          <p:cNvSpPr/>
          <p:nvPr/>
        </p:nvSpPr>
        <p:spPr>
          <a:xfrm>
            <a:off x="7139880" y="915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9" name="Line 75"/>
          <p:cNvSpPr/>
          <p:nvPr/>
        </p:nvSpPr>
        <p:spPr>
          <a:xfrm>
            <a:off x="7139880" y="2238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0" name="Line 76"/>
          <p:cNvSpPr/>
          <p:nvPr/>
        </p:nvSpPr>
        <p:spPr>
          <a:xfrm>
            <a:off x="7139880" y="29012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1" name="Line 77"/>
          <p:cNvSpPr/>
          <p:nvPr/>
        </p:nvSpPr>
        <p:spPr>
          <a:xfrm>
            <a:off x="713988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2" name="Line 78"/>
          <p:cNvSpPr/>
          <p:nvPr/>
        </p:nvSpPr>
        <p:spPr>
          <a:xfrm>
            <a:off x="781200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Line 79"/>
          <p:cNvSpPr/>
          <p:nvPr/>
        </p:nvSpPr>
        <p:spPr>
          <a:xfrm>
            <a:off x="982764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4" name="Line 80"/>
          <p:cNvSpPr/>
          <p:nvPr/>
        </p:nvSpPr>
        <p:spPr>
          <a:xfrm>
            <a:off x="7139880" y="157644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5" name="Line 81"/>
          <p:cNvSpPr/>
          <p:nvPr/>
        </p:nvSpPr>
        <p:spPr>
          <a:xfrm>
            <a:off x="915588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6" name="Line 82"/>
          <p:cNvSpPr/>
          <p:nvPr/>
        </p:nvSpPr>
        <p:spPr>
          <a:xfrm>
            <a:off x="848376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7" name="CustomShape 83"/>
          <p:cNvSpPr/>
          <p:nvPr/>
        </p:nvSpPr>
        <p:spPr>
          <a:xfrm>
            <a:off x="2908440" y="410868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68" name="CustomShape 84"/>
          <p:cNvSpPr/>
          <p:nvPr/>
        </p:nvSpPr>
        <p:spPr>
          <a:xfrm>
            <a:off x="2236320" y="410868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69" name="CustomShape 85"/>
          <p:cNvSpPr/>
          <p:nvPr/>
        </p:nvSpPr>
        <p:spPr>
          <a:xfrm>
            <a:off x="1564200" y="410868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70" name="CustomShape 86"/>
          <p:cNvSpPr/>
          <p:nvPr/>
        </p:nvSpPr>
        <p:spPr>
          <a:xfrm>
            <a:off x="2908440" y="34473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71" name="CustomShape 87"/>
          <p:cNvSpPr/>
          <p:nvPr/>
        </p:nvSpPr>
        <p:spPr>
          <a:xfrm>
            <a:off x="2236320" y="34473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72" name="CustomShape 88"/>
          <p:cNvSpPr/>
          <p:nvPr/>
        </p:nvSpPr>
        <p:spPr>
          <a:xfrm>
            <a:off x="1564200" y="34473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73" name="CustomShape 89"/>
          <p:cNvSpPr/>
          <p:nvPr/>
        </p:nvSpPr>
        <p:spPr>
          <a:xfrm>
            <a:off x="2908440" y="27842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74" name="CustomShape 90"/>
          <p:cNvSpPr/>
          <p:nvPr/>
        </p:nvSpPr>
        <p:spPr>
          <a:xfrm>
            <a:off x="2236320" y="27842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75" name="CustomShape 91"/>
          <p:cNvSpPr/>
          <p:nvPr/>
        </p:nvSpPr>
        <p:spPr>
          <a:xfrm>
            <a:off x="1564200" y="2784240"/>
            <a:ext cx="67176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76" name="Line 92"/>
          <p:cNvSpPr/>
          <p:nvPr/>
        </p:nvSpPr>
        <p:spPr>
          <a:xfrm>
            <a:off x="1564200" y="27842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7" name="Line 93"/>
          <p:cNvSpPr/>
          <p:nvPr/>
        </p:nvSpPr>
        <p:spPr>
          <a:xfrm>
            <a:off x="1564200" y="344736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Line 94"/>
          <p:cNvSpPr/>
          <p:nvPr/>
        </p:nvSpPr>
        <p:spPr>
          <a:xfrm>
            <a:off x="1564200" y="41090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9" name="Line 95"/>
          <p:cNvSpPr/>
          <p:nvPr/>
        </p:nvSpPr>
        <p:spPr>
          <a:xfrm>
            <a:off x="1564200" y="477180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0" name="Line 96"/>
          <p:cNvSpPr/>
          <p:nvPr/>
        </p:nvSpPr>
        <p:spPr>
          <a:xfrm>
            <a:off x="1564200" y="27842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1" name="Line 97"/>
          <p:cNvSpPr/>
          <p:nvPr/>
        </p:nvSpPr>
        <p:spPr>
          <a:xfrm>
            <a:off x="2236680" y="278424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2" name="Line 98"/>
          <p:cNvSpPr/>
          <p:nvPr/>
        </p:nvSpPr>
        <p:spPr>
          <a:xfrm>
            <a:off x="2908440" y="278424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3" name="Line 99"/>
          <p:cNvSpPr/>
          <p:nvPr/>
        </p:nvSpPr>
        <p:spPr>
          <a:xfrm>
            <a:off x="3580200" y="27842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CustomShape 100"/>
          <p:cNvSpPr/>
          <p:nvPr/>
        </p:nvSpPr>
        <p:spPr>
          <a:xfrm>
            <a:off x="2232720" y="3443400"/>
            <a:ext cx="675360" cy="67212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CustomShape 101"/>
          <p:cNvSpPr/>
          <p:nvPr/>
        </p:nvSpPr>
        <p:spPr>
          <a:xfrm>
            <a:off x="6490440" y="3443400"/>
            <a:ext cx="675360" cy="67212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CustomShape 102"/>
          <p:cNvSpPr/>
          <p:nvPr/>
        </p:nvSpPr>
        <p:spPr>
          <a:xfrm>
            <a:off x="2712240" y="6172200"/>
            <a:ext cx="2444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7" name="CustomShape 103"/>
          <p:cNvSpPr/>
          <p:nvPr/>
        </p:nvSpPr>
        <p:spPr>
          <a:xfrm>
            <a:off x="6937560" y="6158160"/>
            <a:ext cx="459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f*h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8" name="CustomShape 104"/>
          <p:cNvSpPr/>
          <p:nvPr/>
        </p:nvSpPr>
        <p:spPr>
          <a:xfrm>
            <a:off x="937800" y="2238120"/>
            <a:ext cx="306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9" name="CustomShape 105"/>
          <p:cNvSpPr/>
          <p:nvPr/>
        </p:nvSpPr>
        <p:spPr>
          <a:xfrm>
            <a:off x="5670000" y="15764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90" name="CustomShape 106"/>
          <p:cNvSpPr/>
          <p:nvPr/>
        </p:nvSpPr>
        <p:spPr>
          <a:xfrm>
            <a:off x="4997880" y="15764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91" name="CustomShape 107"/>
          <p:cNvSpPr/>
          <p:nvPr/>
        </p:nvSpPr>
        <p:spPr>
          <a:xfrm>
            <a:off x="4325760" y="15764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92" name="CustomShape 108"/>
          <p:cNvSpPr/>
          <p:nvPr/>
        </p:nvSpPr>
        <p:spPr>
          <a:xfrm>
            <a:off x="567000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93" name="CustomShape 109"/>
          <p:cNvSpPr/>
          <p:nvPr/>
        </p:nvSpPr>
        <p:spPr>
          <a:xfrm>
            <a:off x="499788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94" name="CustomShape 110"/>
          <p:cNvSpPr/>
          <p:nvPr/>
        </p:nvSpPr>
        <p:spPr>
          <a:xfrm>
            <a:off x="432576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95" name="CustomShape 111"/>
          <p:cNvSpPr/>
          <p:nvPr/>
        </p:nvSpPr>
        <p:spPr>
          <a:xfrm>
            <a:off x="5670000" y="2516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96" name="CustomShape 112"/>
          <p:cNvSpPr/>
          <p:nvPr/>
        </p:nvSpPr>
        <p:spPr>
          <a:xfrm>
            <a:off x="4997880" y="251640"/>
            <a:ext cx="67176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97" name="CustomShape 113"/>
          <p:cNvSpPr/>
          <p:nvPr/>
        </p:nvSpPr>
        <p:spPr>
          <a:xfrm>
            <a:off x="4325760" y="2516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98" name="Line 114"/>
          <p:cNvSpPr/>
          <p:nvPr/>
        </p:nvSpPr>
        <p:spPr>
          <a:xfrm>
            <a:off x="4325760" y="2516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9" name="Line 115"/>
          <p:cNvSpPr/>
          <p:nvPr/>
        </p:nvSpPr>
        <p:spPr>
          <a:xfrm>
            <a:off x="4326120" y="91512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0" name="Line 116"/>
          <p:cNvSpPr/>
          <p:nvPr/>
        </p:nvSpPr>
        <p:spPr>
          <a:xfrm>
            <a:off x="4326120" y="15764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1" name="Line 117"/>
          <p:cNvSpPr/>
          <p:nvPr/>
        </p:nvSpPr>
        <p:spPr>
          <a:xfrm>
            <a:off x="4325760" y="223956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Line 118"/>
          <p:cNvSpPr/>
          <p:nvPr/>
        </p:nvSpPr>
        <p:spPr>
          <a:xfrm>
            <a:off x="4325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3" name="Line 119"/>
          <p:cNvSpPr/>
          <p:nvPr/>
        </p:nvSpPr>
        <p:spPr>
          <a:xfrm>
            <a:off x="499788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4" name="Line 120"/>
          <p:cNvSpPr/>
          <p:nvPr/>
        </p:nvSpPr>
        <p:spPr>
          <a:xfrm>
            <a:off x="567000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5" name="Line 121"/>
          <p:cNvSpPr/>
          <p:nvPr/>
        </p:nvSpPr>
        <p:spPr>
          <a:xfrm>
            <a:off x="6341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6" name="CustomShape 122"/>
          <p:cNvSpPr/>
          <p:nvPr/>
        </p:nvSpPr>
        <p:spPr>
          <a:xfrm>
            <a:off x="832680" y="524880"/>
            <a:ext cx="2778840" cy="50364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Verdana"/>
                <a:ea typeface="DejaVu Sans"/>
              </a:rPr>
              <a:t>Exemplo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50" dur="indefinite" restart="never" nodeType="tmRoot">
          <p:childTnLst>
            <p:seq>
              <p:cTn id="2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CustomShape 1"/>
          <p:cNvSpPr/>
          <p:nvPr/>
        </p:nvSpPr>
        <p:spPr>
          <a:xfrm>
            <a:off x="8135640" y="7007040"/>
            <a:ext cx="1439640" cy="40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08" name="Group 2"/>
          <p:cNvGrpSpPr/>
          <p:nvPr/>
        </p:nvGrpSpPr>
        <p:grpSpPr>
          <a:xfrm>
            <a:off x="1567800" y="3443400"/>
            <a:ext cx="2688120" cy="2650680"/>
            <a:chOff x="1567800" y="3443400"/>
            <a:chExt cx="2688120" cy="2650680"/>
          </a:xfrm>
        </p:grpSpPr>
        <p:sp>
          <p:nvSpPr>
            <p:cNvPr id="1309" name="CustomShape 3"/>
            <p:cNvSpPr/>
            <p:nvPr/>
          </p:nvSpPr>
          <p:spPr>
            <a:xfrm>
              <a:off x="223956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10" name="CustomShape 4"/>
            <p:cNvSpPr/>
            <p:nvPr/>
          </p:nvSpPr>
          <p:spPr>
            <a:xfrm>
              <a:off x="223956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11" name="CustomShape 5"/>
            <p:cNvSpPr/>
            <p:nvPr/>
          </p:nvSpPr>
          <p:spPr>
            <a:xfrm>
              <a:off x="223956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12" name="CustomShape 6"/>
            <p:cNvSpPr/>
            <p:nvPr/>
          </p:nvSpPr>
          <p:spPr>
            <a:xfrm>
              <a:off x="223956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13" name="CustomShape 7"/>
            <p:cNvSpPr/>
            <p:nvPr/>
          </p:nvSpPr>
          <p:spPr>
            <a:xfrm>
              <a:off x="2911680" y="5429880"/>
              <a:ext cx="67104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14" name="CustomShape 8"/>
            <p:cNvSpPr/>
            <p:nvPr/>
          </p:nvSpPr>
          <p:spPr>
            <a:xfrm>
              <a:off x="2911680" y="476856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15" name="CustomShape 9"/>
            <p:cNvSpPr/>
            <p:nvPr/>
          </p:nvSpPr>
          <p:spPr>
            <a:xfrm>
              <a:off x="2911680" y="410724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16" name="CustomShape 10"/>
            <p:cNvSpPr/>
            <p:nvPr/>
          </p:nvSpPr>
          <p:spPr>
            <a:xfrm>
              <a:off x="2911680" y="3443760"/>
              <a:ext cx="67104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17" name="CustomShape 11"/>
            <p:cNvSpPr/>
            <p:nvPr/>
          </p:nvSpPr>
          <p:spPr>
            <a:xfrm>
              <a:off x="358344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18" name="CustomShape 12"/>
            <p:cNvSpPr/>
            <p:nvPr/>
          </p:nvSpPr>
          <p:spPr>
            <a:xfrm>
              <a:off x="156780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19" name="CustomShape 13"/>
            <p:cNvSpPr/>
            <p:nvPr/>
          </p:nvSpPr>
          <p:spPr>
            <a:xfrm>
              <a:off x="358344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20" name="CustomShape 14"/>
            <p:cNvSpPr/>
            <p:nvPr/>
          </p:nvSpPr>
          <p:spPr>
            <a:xfrm>
              <a:off x="156780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21" name="CustomShape 15"/>
            <p:cNvSpPr/>
            <p:nvPr/>
          </p:nvSpPr>
          <p:spPr>
            <a:xfrm>
              <a:off x="358344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22" name="CustomShape 16"/>
            <p:cNvSpPr/>
            <p:nvPr/>
          </p:nvSpPr>
          <p:spPr>
            <a:xfrm>
              <a:off x="156780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23" name="CustomShape 17"/>
            <p:cNvSpPr/>
            <p:nvPr/>
          </p:nvSpPr>
          <p:spPr>
            <a:xfrm>
              <a:off x="358344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24" name="CustomShape 18"/>
            <p:cNvSpPr/>
            <p:nvPr/>
          </p:nvSpPr>
          <p:spPr>
            <a:xfrm>
              <a:off x="156780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25" name="Line 19"/>
            <p:cNvSpPr/>
            <p:nvPr/>
          </p:nvSpPr>
          <p:spPr>
            <a:xfrm>
              <a:off x="156780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Line 20"/>
            <p:cNvSpPr/>
            <p:nvPr/>
          </p:nvSpPr>
          <p:spPr>
            <a:xfrm>
              <a:off x="156780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Line 21"/>
            <p:cNvSpPr/>
            <p:nvPr/>
          </p:nvSpPr>
          <p:spPr>
            <a:xfrm>
              <a:off x="156780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Line 22"/>
            <p:cNvSpPr/>
            <p:nvPr/>
          </p:nvSpPr>
          <p:spPr>
            <a:xfrm>
              <a:off x="156780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Line 23"/>
            <p:cNvSpPr/>
            <p:nvPr/>
          </p:nvSpPr>
          <p:spPr>
            <a:xfrm>
              <a:off x="156780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Line 24"/>
            <p:cNvSpPr/>
            <p:nvPr/>
          </p:nvSpPr>
          <p:spPr>
            <a:xfrm>
              <a:off x="22395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Line 25"/>
            <p:cNvSpPr/>
            <p:nvPr/>
          </p:nvSpPr>
          <p:spPr>
            <a:xfrm>
              <a:off x="425556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Line 26"/>
            <p:cNvSpPr/>
            <p:nvPr/>
          </p:nvSpPr>
          <p:spPr>
            <a:xfrm>
              <a:off x="156780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Line 27"/>
            <p:cNvSpPr/>
            <p:nvPr/>
          </p:nvSpPr>
          <p:spPr>
            <a:xfrm>
              <a:off x="35834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Line 28"/>
            <p:cNvSpPr/>
            <p:nvPr/>
          </p:nvSpPr>
          <p:spPr>
            <a:xfrm>
              <a:off x="29116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5" name="Group 29"/>
          <p:cNvGrpSpPr/>
          <p:nvPr/>
        </p:nvGrpSpPr>
        <p:grpSpPr>
          <a:xfrm>
            <a:off x="5824080" y="3443400"/>
            <a:ext cx="2688120" cy="2650680"/>
            <a:chOff x="5824080" y="3443400"/>
            <a:chExt cx="2688120" cy="2650680"/>
          </a:xfrm>
        </p:grpSpPr>
        <p:sp>
          <p:nvSpPr>
            <p:cNvPr id="1336" name="CustomShape 30"/>
            <p:cNvSpPr/>
            <p:nvPr/>
          </p:nvSpPr>
          <p:spPr>
            <a:xfrm>
              <a:off x="649584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CustomShape 31"/>
            <p:cNvSpPr/>
            <p:nvPr/>
          </p:nvSpPr>
          <p:spPr>
            <a:xfrm>
              <a:off x="649584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CustomShape 32"/>
            <p:cNvSpPr/>
            <p:nvPr/>
          </p:nvSpPr>
          <p:spPr>
            <a:xfrm>
              <a:off x="649584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CustomShape 33"/>
            <p:cNvSpPr/>
            <p:nvPr/>
          </p:nvSpPr>
          <p:spPr>
            <a:xfrm>
              <a:off x="649584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40" name="CustomShape 34"/>
            <p:cNvSpPr/>
            <p:nvPr/>
          </p:nvSpPr>
          <p:spPr>
            <a:xfrm>
              <a:off x="716796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CustomShape 35"/>
            <p:cNvSpPr/>
            <p:nvPr/>
          </p:nvSpPr>
          <p:spPr>
            <a:xfrm>
              <a:off x="716796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CustomShape 36"/>
            <p:cNvSpPr/>
            <p:nvPr/>
          </p:nvSpPr>
          <p:spPr>
            <a:xfrm>
              <a:off x="716796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CustomShape 37"/>
            <p:cNvSpPr/>
            <p:nvPr/>
          </p:nvSpPr>
          <p:spPr>
            <a:xfrm>
              <a:off x="716796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44" name="CustomShape 38"/>
            <p:cNvSpPr/>
            <p:nvPr/>
          </p:nvSpPr>
          <p:spPr>
            <a:xfrm>
              <a:off x="7840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CustomShape 39"/>
            <p:cNvSpPr/>
            <p:nvPr/>
          </p:nvSpPr>
          <p:spPr>
            <a:xfrm>
              <a:off x="5824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CustomShape 40"/>
            <p:cNvSpPr/>
            <p:nvPr/>
          </p:nvSpPr>
          <p:spPr>
            <a:xfrm>
              <a:off x="7840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CustomShape 41"/>
            <p:cNvSpPr/>
            <p:nvPr/>
          </p:nvSpPr>
          <p:spPr>
            <a:xfrm>
              <a:off x="5824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CustomShape 42"/>
            <p:cNvSpPr/>
            <p:nvPr/>
          </p:nvSpPr>
          <p:spPr>
            <a:xfrm>
              <a:off x="7840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CustomShape 43"/>
            <p:cNvSpPr/>
            <p:nvPr/>
          </p:nvSpPr>
          <p:spPr>
            <a:xfrm>
              <a:off x="5824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CustomShape 44"/>
            <p:cNvSpPr/>
            <p:nvPr/>
          </p:nvSpPr>
          <p:spPr>
            <a:xfrm>
              <a:off x="7840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CustomShape 45"/>
            <p:cNvSpPr/>
            <p:nvPr/>
          </p:nvSpPr>
          <p:spPr>
            <a:xfrm>
              <a:off x="5824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352" name="Line 46"/>
            <p:cNvSpPr/>
            <p:nvPr/>
          </p:nvSpPr>
          <p:spPr>
            <a:xfrm>
              <a:off x="582408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Line 47"/>
            <p:cNvSpPr/>
            <p:nvPr/>
          </p:nvSpPr>
          <p:spPr>
            <a:xfrm>
              <a:off x="582408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Line 48"/>
            <p:cNvSpPr/>
            <p:nvPr/>
          </p:nvSpPr>
          <p:spPr>
            <a:xfrm>
              <a:off x="582408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Line 49"/>
            <p:cNvSpPr/>
            <p:nvPr/>
          </p:nvSpPr>
          <p:spPr>
            <a:xfrm>
              <a:off x="582408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Line 50"/>
            <p:cNvSpPr/>
            <p:nvPr/>
          </p:nvSpPr>
          <p:spPr>
            <a:xfrm>
              <a:off x="582408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Line 51"/>
            <p:cNvSpPr/>
            <p:nvPr/>
          </p:nvSpPr>
          <p:spPr>
            <a:xfrm>
              <a:off x="64958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Line 52"/>
            <p:cNvSpPr/>
            <p:nvPr/>
          </p:nvSpPr>
          <p:spPr>
            <a:xfrm>
              <a:off x="851184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Line 53"/>
            <p:cNvSpPr/>
            <p:nvPr/>
          </p:nvSpPr>
          <p:spPr>
            <a:xfrm>
              <a:off x="582408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Line 54"/>
            <p:cNvSpPr/>
            <p:nvPr/>
          </p:nvSpPr>
          <p:spPr>
            <a:xfrm>
              <a:off x="78400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Line 55"/>
            <p:cNvSpPr/>
            <p:nvPr/>
          </p:nvSpPr>
          <p:spPr>
            <a:xfrm>
              <a:off x="71679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2" name="CustomShape 56"/>
          <p:cNvSpPr/>
          <p:nvPr/>
        </p:nvSpPr>
        <p:spPr>
          <a:xfrm>
            <a:off x="4703400" y="4787640"/>
            <a:ext cx="672120" cy="503640"/>
          </a:xfrm>
          <a:custGeom>
            <a:avLst/>
            <a:gdLst/>
            <a:ahLst/>
            <a:rect l="l" t="t" r="r" b="b"/>
            <a:pathLst>
              <a:path w="1870" h="1401">
                <a:moveTo>
                  <a:pt x="0" y="350"/>
                </a:moveTo>
                <a:lnTo>
                  <a:pt x="1401" y="350"/>
                </a:lnTo>
                <a:lnTo>
                  <a:pt x="1401" y="0"/>
                </a:lnTo>
                <a:lnTo>
                  <a:pt x="1869" y="700"/>
                </a:lnTo>
                <a:lnTo>
                  <a:pt x="1401" y="1400"/>
                </a:lnTo>
                <a:lnTo>
                  <a:pt x="1401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3" name="CustomShape 57"/>
          <p:cNvSpPr/>
          <p:nvPr/>
        </p:nvSpPr>
        <p:spPr>
          <a:xfrm>
            <a:off x="781164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64" name="CustomShape 58"/>
          <p:cNvSpPr/>
          <p:nvPr/>
        </p:nvSpPr>
        <p:spPr>
          <a:xfrm>
            <a:off x="781164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65" name="CustomShape 59"/>
          <p:cNvSpPr/>
          <p:nvPr/>
        </p:nvSpPr>
        <p:spPr>
          <a:xfrm>
            <a:off x="781164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66" name="CustomShape 60"/>
          <p:cNvSpPr/>
          <p:nvPr/>
        </p:nvSpPr>
        <p:spPr>
          <a:xfrm>
            <a:off x="781164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67" name="CustomShape 61"/>
          <p:cNvSpPr/>
          <p:nvPr/>
        </p:nvSpPr>
        <p:spPr>
          <a:xfrm>
            <a:off x="8483760" y="2238120"/>
            <a:ext cx="67176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68" name="CustomShape 62"/>
          <p:cNvSpPr/>
          <p:nvPr/>
        </p:nvSpPr>
        <p:spPr>
          <a:xfrm>
            <a:off x="8483760" y="1576440"/>
            <a:ext cx="67176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69" name="CustomShape 63"/>
          <p:cNvSpPr/>
          <p:nvPr/>
        </p:nvSpPr>
        <p:spPr>
          <a:xfrm>
            <a:off x="848376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70" name="CustomShape 64"/>
          <p:cNvSpPr/>
          <p:nvPr/>
        </p:nvSpPr>
        <p:spPr>
          <a:xfrm>
            <a:off x="8483760" y="2516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71" name="CustomShape 65"/>
          <p:cNvSpPr/>
          <p:nvPr/>
        </p:nvSpPr>
        <p:spPr>
          <a:xfrm>
            <a:off x="915588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72" name="CustomShape 66"/>
          <p:cNvSpPr/>
          <p:nvPr/>
        </p:nvSpPr>
        <p:spPr>
          <a:xfrm>
            <a:off x="7139880" y="91476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73" name="CustomShape 67"/>
          <p:cNvSpPr/>
          <p:nvPr/>
        </p:nvSpPr>
        <p:spPr>
          <a:xfrm>
            <a:off x="9155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74" name="CustomShape 68"/>
          <p:cNvSpPr/>
          <p:nvPr/>
        </p:nvSpPr>
        <p:spPr>
          <a:xfrm>
            <a:off x="7139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75" name="CustomShape 69"/>
          <p:cNvSpPr/>
          <p:nvPr/>
        </p:nvSpPr>
        <p:spPr>
          <a:xfrm>
            <a:off x="9155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76" name="CustomShape 70"/>
          <p:cNvSpPr/>
          <p:nvPr/>
        </p:nvSpPr>
        <p:spPr>
          <a:xfrm>
            <a:off x="7139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77" name="CustomShape 71"/>
          <p:cNvSpPr/>
          <p:nvPr/>
        </p:nvSpPr>
        <p:spPr>
          <a:xfrm>
            <a:off x="915588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78" name="CustomShape 72"/>
          <p:cNvSpPr/>
          <p:nvPr/>
        </p:nvSpPr>
        <p:spPr>
          <a:xfrm>
            <a:off x="7139880" y="25164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79" name="Line 73"/>
          <p:cNvSpPr/>
          <p:nvPr/>
        </p:nvSpPr>
        <p:spPr>
          <a:xfrm>
            <a:off x="7139880" y="2516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0" name="Line 74"/>
          <p:cNvSpPr/>
          <p:nvPr/>
        </p:nvSpPr>
        <p:spPr>
          <a:xfrm>
            <a:off x="7139880" y="915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1" name="Line 75"/>
          <p:cNvSpPr/>
          <p:nvPr/>
        </p:nvSpPr>
        <p:spPr>
          <a:xfrm>
            <a:off x="7139880" y="2238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2" name="Line 76"/>
          <p:cNvSpPr/>
          <p:nvPr/>
        </p:nvSpPr>
        <p:spPr>
          <a:xfrm>
            <a:off x="7139880" y="29012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3" name="Line 77"/>
          <p:cNvSpPr/>
          <p:nvPr/>
        </p:nvSpPr>
        <p:spPr>
          <a:xfrm>
            <a:off x="713988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4" name="Line 78"/>
          <p:cNvSpPr/>
          <p:nvPr/>
        </p:nvSpPr>
        <p:spPr>
          <a:xfrm>
            <a:off x="781200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5" name="Line 79"/>
          <p:cNvSpPr/>
          <p:nvPr/>
        </p:nvSpPr>
        <p:spPr>
          <a:xfrm>
            <a:off x="982764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6" name="Line 80"/>
          <p:cNvSpPr/>
          <p:nvPr/>
        </p:nvSpPr>
        <p:spPr>
          <a:xfrm>
            <a:off x="7139880" y="157644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7" name="Line 81"/>
          <p:cNvSpPr/>
          <p:nvPr/>
        </p:nvSpPr>
        <p:spPr>
          <a:xfrm>
            <a:off x="915588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8" name="Line 82"/>
          <p:cNvSpPr/>
          <p:nvPr/>
        </p:nvSpPr>
        <p:spPr>
          <a:xfrm>
            <a:off x="848376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9" name="CustomShape 83"/>
          <p:cNvSpPr/>
          <p:nvPr/>
        </p:nvSpPr>
        <p:spPr>
          <a:xfrm>
            <a:off x="3580200" y="410868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90" name="CustomShape 84"/>
          <p:cNvSpPr/>
          <p:nvPr/>
        </p:nvSpPr>
        <p:spPr>
          <a:xfrm>
            <a:off x="2908440" y="410868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91" name="CustomShape 85"/>
          <p:cNvSpPr/>
          <p:nvPr/>
        </p:nvSpPr>
        <p:spPr>
          <a:xfrm>
            <a:off x="2236320" y="410868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92" name="CustomShape 86"/>
          <p:cNvSpPr/>
          <p:nvPr/>
        </p:nvSpPr>
        <p:spPr>
          <a:xfrm>
            <a:off x="3580200" y="34473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93" name="CustomShape 87"/>
          <p:cNvSpPr/>
          <p:nvPr/>
        </p:nvSpPr>
        <p:spPr>
          <a:xfrm>
            <a:off x="2908440" y="34473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94" name="CustomShape 88"/>
          <p:cNvSpPr/>
          <p:nvPr/>
        </p:nvSpPr>
        <p:spPr>
          <a:xfrm>
            <a:off x="2236320" y="34473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95" name="CustomShape 89"/>
          <p:cNvSpPr/>
          <p:nvPr/>
        </p:nvSpPr>
        <p:spPr>
          <a:xfrm>
            <a:off x="3580200" y="2784240"/>
            <a:ext cx="67176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96" name="CustomShape 90"/>
          <p:cNvSpPr/>
          <p:nvPr/>
        </p:nvSpPr>
        <p:spPr>
          <a:xfrm>
            <a:off x="2908440" y="27842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97" name="CustomShape 91"/>
          <p:cNvSpPr/>
          <p:nvPr/>
        </p:nvSpPr>
        <p:spPr>
          <a:xfrm>
            <a:off x="2236320" y="27842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98" name="Line 92"/>
          <p:cNvSpPr/>
          <p:nvPr/>
        </p:nvSpPr>
        <p:spPr>
          <a:xfrm>
            <a:off x="2236320" y="27842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9" name="Line 93"/>
          <p:cNvSpPr/>
          <p:nvPr/>
        </p:nvSpPr>
        <p:spPr>
          <a:xfrm>
            <a:off x="2236680" y="344736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0" name="Line 94"/>
          <p:cNvSpPr/>
          <p:nvPr/>
        </p:nvSpPr>
        <p:spPr>
          <a:xfrm>
            <a:off x="2236680" y="41090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1" name="Line 95"/>
          <p:cNvSpPr/>
          <p:nvPr/>
        </p:nvSpPr>
        <p:spPr>
          <a:xfrm>
            <a:off x="2236320" y="477180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2" name="Line 96"/>
          <p:cNvSpPr/>
          <p:nvPr/>
        </p:nvSpPr>
        <p:spPr>
          <a:xfrm>
            <a:off x="2236320" y="27842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3" name="Line 97"/>
          <p:cNvSpPr/>
          <p:nvPr/>
        </p:nvSpPr>
        <p:spPr>
          <a:xfrm>
            <a:off x="2908440" y="278424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4" name="Line 98"/>
          <p:cNvSpPr/>
          <p:nvPr/>
        </p:nvSpPr>
        <p:spPr>
          <a:xfrm>
            <a:off x="3580200" y="278424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5" name="Line 99"/>
          <p:cNvSpPr/>
          <p:nvPr/>
        </p:nvSpPr>
        <p:spPr>
          <a:xfrm>
            <a:off x="4252320" y="27842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6" name="CustomShape 100"/>
          <p:cNvSpPr/>
          <p:nvPr/>
        </p:nvSpPr>
        <p:spPr>
          <a:xfrm>
            <a:off x="2904480" y="3443400"/>
            <a:ext cx="675360" cy="67212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7" name="CustomShape 101"/>
          <p:cNvSpPr/>
          <p:nvPr/>
        </p:nvSpPr>
        <p:spPr>
          <a:xfrm>
            <a:off x="7171200" y="3443400"/>
            <a:ext cx="675360" cy="67212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8" name="CustomShape 102"/>
          <p:cNvSpPr/>
          <p:nvPr/>
        </p:nvSpPr>
        <p:spPr>
          <a:xfrm>
            <a:off x="2712240" y="6172200"/>
            <a:ext cx="2444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9" name="CustomShape 103"/>
          <p:cNvSpPr/>
          <p:nvPr/>
        </p:nvSpPr>
        <p:spPr>
          <a:xfrm>
            <a:off x="6937560" y="6158160"/>
            <a:ext cx="459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f*h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0" name="CustomShape 104"/>
          <p:cNvSpPr/>
          <p:nvPr/>
        </p:nvSpPr>
        <p:spPr>
          <a:xfrm>
            <a:off x="937800" y="2238120"/>
            <a:ext cx="306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1" name="CustomShape 105"/>
          <p:cNvSpPr/>
          <p:nvPr/>
        </p:nvSpPr>
        <p:spPr>
          <a:xfrm>
            <a:off x="5670000" y="15764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12" name="CustomShape 106"/>
          <p:cNvSpPr/>
          <p:nvPr/>
        </p:nvSpPr>
        <p:spPr>
          <a:xfrm>
            <a:off x="4997880" y="15764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13" name="CustomShape 107"/>
          <p:cNvSpPr/>
          <p:nvPr/>
        </p:nvSpPr>
        <p:spPr>
          <a:xfrm>
            <a:off x="4325760" y="15764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14" name="CustomShape 108"/>
          <p:cNvSpPr/>
          <p:nvPr/>
        </p:nvSpPr>
        <p:spPr>
          <a:xfrm>
            <a:off x="567000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15" name="CustomShape 109"/>
          <p:cNvSpPr/>
          <p:nvPr/>
        </p:nvSpPr>
        <p:spPr>
          <a:xfrm>
            <a:off x="499788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16" name="CustomShape 110"/>
          <p:cNvSpPr/>
          <p:nvPr/>
        </p:nvSpPr>
        <p:spPr>
          <a:xfrm>
            <a:off x="432576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17" name="CustomShape 111"/>
          <p:cNvSpPr/>
          <p:nvPr/>
        </p:nvSpPr>
        <p:spPr>
          <a:xfrm>
            <a:off x="5670000" y="2516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18" name="CustomShape 112"/>
          <p:cNvSpPr/>
          <p:nvPr/>
        </p:nvSpPr>
        <p:spPr>
          <a:xfrm>
            <a:off x="4997880" y="251640"/>
            <a:ext cx="67176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19" name="CustomShape 113"/>
          <p:cNvSpPr/>
          <p:nvPr/>
        </p:nvSpPr>
        <p:spPr>
          <a:xfrm>
            <a:off x="4325760" y="2516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20" name="Line 114"/>
          <p:cNvSpPr/>
          <p:nvPr/>
        </p:nvSpPr>
        <p:spPr>
          <a:xfrm>
            <a:off x="4325760" y="2516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1" name="Line 115"/>
          <p:cNvSpPr/>
          <p:nvPr/>
        </p:nvSpPr>
        <p:spPr>
          <a:xfrm>
            <a:off x="4326120" y="91512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2" name="Line 116"/>
          <p:cNvSpPr/>
          <p:nvPr/>
        </p:nvSpPr>
        <p:spPr>
          <a:xfrm>
            <a:off x="4326120" y="15764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3" name="Line 117"/>
          <p:cNvSpPr/>
          <p:nvPr/>
        </p:nvSpPr>
        <p:spPr>
          <a:xfrm>
            <a:off x="4325760" y="223956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4" name="Line 118"/>
          <p:cNvSpPr/>
          <p:nvPr/>
        </p:nvSpPr>
        <p:spPr>
          <a:xfrm>
            <a:off x="4325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5" name="Line 119"/>
          <p:cNvSpPr/>
          <p:nvPr/>
        </p:nvSpPr>
        <p:spPr>
          <a:xfrm>
            <a:off x="499788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6" name="Line 120"/>
          <p:cNvSpPr/>
          <p:nvPr/>
        </p:nvSpPr>
        <p:spPr>
          <a:xfrm>
            <a:off x="567000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7" name="Line 121"/>
          <p:cNvSpPr/>
          <p:nvPr/>
        </p:nvSpPr>
        <p:spPr>
          <a:xfrm>
            <a:off x="6341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8" name="CustomShape 122"/>
          <p:cNvSpPr/>
          <p:nvPr/>
        </p:nvSpPr>
        <p:spPr>
          <a:xfrm>
            <a:off x="832680" y="524880"/>
            <a:ext cx="2778840" cy="50364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Verdana"/>
                <a:ea typeface="DejaVu Sans"/>
              </a:rPr>
              <a:t>Exemplo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52" dur="indefinite" restart="never" nodeType="tmRoot">
          <p:childTnLst>
            <p:seq>
              <p:cTn id="25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CustomShape 1"/>
          <p:cNvSpPr/>
          <p:nvPr/>
        </p:nvSpPr>
        <p:spPr>
          <a:xfrm>
            <a:off x="8135640" y="7007040"/>
            <a:ext cx="1439640" cy="4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30" name="Group 2"/>
          <p:cNvGrpSpPr/>
          <p:nvPr/>
        </p:nvGrpSpPr>
        <p:grpSpPr>
          <a:xfrm>
            <a:off x="1567800" y="3443400"/>
            <a:ext cx="2688120" cy="2650680"/>
            <a:chOff x="1567800" y="3443400"/>
            <a:chExt cx="2688120" cy="2650680"/>
          </a:xfrm>
        </p:grpSpPr>
        <p:sp>
          <p:nvSpPr>
            <p:cNvPr id="1431" name="CustomShape 3"/>
            <p:cNvSpPr/>
            <p:nvPr/>
          </p:nvSpPr>
          <p:spPr>
            <a:xfrm>
              <a:off x="223956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32" name="CustomShape 4"/>
            <p:cNvSpPr/>
            <p:nvPr/>
          </p:nvSpPr>
          <p:spPr>
            <a:xfrm>
              <a:off x="223956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33" name="CustomShape 5"/>
            <p:cNvSpPr/>
            <p:nvPr/>
          </p:nvSpPr>
          <p:spPr>
            <a:xfrm>
              <a:off x="223956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34" name="CustomShape 6"/>
            <p:cNvSpPr/>
            <p:nvPr/>
          </p:nvSpPr>
          <p:spPr>
            <a:xfrm>
              <a:off x="223956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35" name="CustomShape 7"/>
            <p:cNvSpPr/>
            <p:nvPr/>
          </p:nvSpPr>
          <p:spPr>
            <a:xfrm>
              <a:off x="2911680" y="5429880"/>
              <a:ext cx="67104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36" name="CustomShape 8"/>
            <p:cNvSpPr/>
            <p:nvPr/>
          </p:nvSpPr>
          <p:spPr>
            <a:xfrm>
              <a:off x="2911680" y="476856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37" name="CustomShape 9"/>
            <p:cNvSpPr/>
            <p:nvPr/>
          </p:nvSpPr>
          <p:spPr>
            <a:xfrm>
              <a:off x="2911680" y="410724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38" name="CustomShape 10"/>
            <p:cNvSpPr/>
            <p:nvPr/>
          </p:nvSpPr>
          <p:spPr>
            <a:xfrm>
              <a:off x="2911680" y="3443760"/>
              <a:ext cx="67104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39" name="CustomShape 11"/>
            <p:cNvSpPr/>
            <p:nvPr/>
          </p:nvSpPr>
          <p:spPr>
            <a:xfrm>
              <a:off x="358344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40" name="CustomShape 12"/>
            <p:cNvSpPr/>
            <p:nvPr/>
          </p:nvSpPr>
          <p:spPr>
            <a:xfrm>
              <a:off x="156780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41" name="CustomShape 13"/>
            <p:cNvSpPr/>
            <p:nvPr/>
          </p:nvSpPr>
          <p:spPr>
            <a:xfrm>
              <a:off x="358344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42" name="CustomShape 14"/>
            <p:cNvSpPr/>
            <p:nvPr/>
          </p:nvSpPr>
          <p:spPr>
            <a:xfrm>
              <a:off x="156780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43" name="CustomShape 15"/>
            <p:cNvSpPr/>
            <p:nvPr/>
          </p:nvSpPr>
          <p:spPr>
            <a:xfrm>
              <a:off x="358344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44" name="CustomShape 16"/>
            <p:cNvSpPr/>
            <p:nvPr/>
          </p:nvSpPr>
          <p:spPr>
            <a:xfrm>
              <a:off x="156780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45" name="CustomShape 17"/>
            <p:cNvSpPr/>
            <p:nvPr/>
          </p:nvSpPr>
          <p:spPr>
            <a:xfrm>
              <a:off x="358344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46" name="CustomShape 18"/>
            <p:cNvSpPr/>
            <p:nvPr/>
          </p:nvSpPr>
          <p:spPr>
            <a:xfrm>
              <a:off x="156780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47" name="Line 19"/>
            <p:cNvSpPr/>
            <p:nvPr/>
          </p:nvSpPr>
          <p:spPr>
            <a:xfrm>
              <a:off x="156780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8" name="Line 20"/>
            <p:cNvSpPr/>
            <p:nvPr/>
          </p:nvSpPr>
          <p:spPr>
            <a:xfrm>
              <a:off x="156780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9" name="Line 21"/>
            <p:cNvSpPr/>
            <p:nvPr/>
          </p:nvSpPr>
          <p:spPr>
            <a:xfrm>
              <a:off x="156780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0" name="Line 22"/>
            <p:cNvSpPr/>
            <p:nvPr/>
          </p:nvSpPr>
          <p:spPr>
            <a:xfrm>
              <a:off x="156780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1" name="Line 23"/>
            <p:cNvSpPr/>
            <p:nvPr/>
          </p:nvSpPr>
          <p:spPr>
            <a:xfrm>
              <a:off x="156780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2" name="Line 24"/>
            <p:cNvSpPr/>
            <p:nvPr/>
          </p:nvSpPr>
          <p:spPr>
            <a:xfrm>
              <a:off x="22395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3" name="Line 25"/>
            <p:cNvSpPr/>
            <p:nvPr/>
          </p:nvSpPr>
          <p:spPr>
            <a:xfrm>
              <a:off x="425556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4" name="Line 26"/>
            <p:cNvSpPr/>
            <p:nvPr/>
          </p:nvSpPr>
          <p:spPr>
            <a:xfrm>
              <a:off x="156780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5" name="Line 27"/>
            <p:cNvSpPr/>
            <p:nvPr/>
          </p:nvSpPr>
          <p:spPr>
            <a:xfrm>
              <a:off x="35834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6" name="Line 28"/>
            <p:cNvSpPr/>
            <p:nvPr/>
          </p:nvSpPr>
          <p:spPr>
            <a:xfrm>
              <a:off x="29116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57" name="Group 29"/>
          <p:cNvGrpSpPr/>
          <p:nvPr/>
        </p:nvGrpSpPr>
        <p:grpSpPr>
          <a:xfrm>
            <a:off x="5824080" y="3443400"/>
            <a:ext cx="2688120" cy="2650680"/>
            <a:chOff x="5824080" y="3443400"/>
            <a:chExt cx="2688120" cy="2650680"/>
          </a:xfrm>
        </p:grpSpPr>
        <p:sp>
          <p:nvSpPr>
            <p:cNvPr id="1458" name="CustomShape 30"/>
            <p:cNvSpPr/>
            <p:nvPr/>
          </p:nvSpPr>
          <p:spPr>
            <a:xfrm>
              <a:off x="649584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9" name="CustomShape 31"/>
            <p:cNvSpPr/>
            <p:nvPr/>
          </p:nvSpPr>
          <p:spPr>
            <a:xfrm>
              <a:off x="649584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0" name="CustomShape 32"/>
            <p:cNvSpPr/>
            <p:nvPr/>
          </p:nvSpPr>
          <p:spPr>
            <a:xfrm>
              <a:off x="649584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1" name="CustomShape 33"/>
            <p:cNvSpPr/>
            <p:nvPr/>
          </p:nvSpPr>
          <p:spPr>
            <a:xfrm>
              <a:off x="649584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62" name="CustomShape 34"/>
            <p:cNvSpPr/>
            <p:nvPr/>
          </p:nvSpPr>
          <p:spPr>
            <a:xfrm>
              <a:off x="716796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3" name="CustomShape 35"/>
            <p:cNvSpPr/>
            <p:nvPr/>
          </p:nvSpPr>
          <p:spPr>
            <a:xfrm>
              <a:off x="716796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4" name="CustomShape 36"/>
            <p:cNvSpPr/>
            <p:nvPr/>
          </p:nvSpPr>
          <p:spPr>
            <a:xfrm>
              <a:off x="716796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5" name="CustomShape 37"/>
            <p:cNvSpPr/>
            <p:nvPr/>
          </p:nvSpPr>
          <p:spPr>
            <a:xfrm>
              <a:off x="716796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66" name="CustomShape 38"/>
            <p:cNvSpPr/>
            <p:nvPr/>
          </p:nvSpPr>
          <p:spPr>
            <a:xfrm>
              <a:off x="7840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7" name="CustomShape 39"/>
            <p:cNvSpPr/>
            <p:nvPr/>
          </p:nvSpPr>
          <p:spPr>
            <a:xfrm>
              <a:off x="5824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8" name="CustomShape 40"/>
            <p:cNvSpPr/>
            <p:nvPr/>
          </p:nvSpPr>
          <p:spPr>
            <a:xfrm>
              <a:off x="7840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9" name="CustomShape 41"/>
            <p:cNvSpPr/>
            <p:nvPr/>
          </p:nvSpPr>
          <p:spPr>
            <a:xfrm>
              <a:off x="5824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0" name="CustomShape 42"/>
            <p:cNvSpPr/>
            <p:nvPr/>
          </p:nvSpPr>
          <p:spPr>
            <a:xfrm>
              <a:off x="7840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1" name="CustomShape 43"/>
            <p:cNvSpPr/>
            <p:nvPr/>
          </p:nvSpPr>
          <p:spPr>
            <a:xfrm>
              <a:off x="5824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2" name="CustomShape 44"/>
            <p:cNvSpPr/>
            <p:nvPr/>
          </p:nvSpPr>
          <p:spPr>
            <a:xfrm>
              <a:off x="7840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73" name="CustomShape 45"/>
            <p:cNvSpPr/>
            <p:nvPr/>
          </p:nvSpPr>
          <p:spPr>
            <a:xfrm>
              <a:off x="5824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474" name="Line 46"/>
            <p:cNvSpPr/>
            <p:nvPr/>
          </p:nvSpPr>
          <p:spPr>
            <a:xfrm>
              <a:off x="582408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5" name="Line 47"/>
            <p:cNvSpPr/>
            <p:nvPr/>
          </p:nvSpPr>
          <p:spPr>
            <a:xfrm>
              <a:off x="582408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Line 48"/>
            <p:cNvSpPr/>
            <p:nvPr/>
          </p:nvSpPr>
          <p:spPr>
            <a:xfrm>
              <a:off x="582408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Line 49"/>
            <p:cNvSpPr/>
            <p:nvPr/>
          </p:nvSpPr>
          <p:spPr>
            <a:xfrm>
              <a:off x="582408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Line 50"/>
            <p:cNvSpPr/>
            <p:nvPr/>
          </p:nvSpPr>
          <p:spPr>
            <a:xfrm>
              <a:off x="582408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Line 51"/>
            <p:cNvSpPr/>
            <p:nvPr/>
          </p:nvSpPr>
          <p:spPr>
            <a:xfrm>
              <a:off x="64958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0" name="Line 52"/>
            <p:cNvSpPr/>
            <p:nvPr/>
          </p:nvSpPr>
          <p:spPr>
            <a:xfrm>
              <a:off x="851184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1" name="Line 53"/>
            <p:cNvSpPr/>
            <p:nvPr/>
          </p:nvSpPr>
          <p:spPr>
            <a:xfrm>
              <a:off x="582408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2" name="Line 54"/>
            <p:cNvSpPr/>
            <p:nvPr/>
          </p:nvSpPr>
          <p:spPr>
            <a:xfrm>
              <a:off x="78400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3" name="Line 55"/>
            <p:cNvSpPr/>
            <p:nvPr/>
          </p:nvSpPr>
          <p:spPr>
            <a:xfrm>
              <a:off x="71679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84" name="CustomShape 56"/>
          <p:cNvSpPr/>
          <p:nvPr/>
        </p:nvSpPr>
        <p:spPr>
          <a:xfrm>
            <a:off x="4703400" y="4787640"/>
            <a:ext cx="672120" cy="503640"/>
          </a:xfrm>
          <a:custGeom>
            <a:avLst/>
            <a:gdLst/>
            <a:ahLst/>
            <a:rect l="l" t="t" r="r" b="b"/>
            <a:pathLst>
              <a:path w="1870" h="1401">
                <a:moveTo>
                  <a:pt x="0" y="350"/>
                </a:moveTo>
                <a:lnTo>
                  <a:pt x="1401" y="350"/>
                </a:lnTo>
                <a:lnTo>
                  <a:pt x="1401" y="0"/>
                </a:lnTo>
                <a:lnTo>
                  <a:pt x="1869" y="700"/>
                </a:lnTo>
                <a:lnTo>
                  <a:pt x="1401" y="1400"/>
                </a:lnTo>
                <a:lnTo>
                  <a:pt x="1401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5" name="CustomShape 57"/>
          <p:cNvSpPr/>
          <p:nvPr/>
        </p:nvSpPr>
        <p:spPr>
          <a:xfrm>
            <a:off x="781164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86" name="CustomShape 58"/>
          <p:cNvSpPr/>
          <p:nvPr/>
        </p:nvSpPr>
        <p:spPr>
          <a:xfrm>
            <a:off x="781164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87" name="CustomShape 59"/>
          <p:cNvSpPr/>
          <p:nvPr/>
        </p:nvSpPr>
        <p:spPr>
          <a:xfrm>
            <a:off x="7811640" y="91476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88" name="CustomShape 60"/>
          <p:cNvSpPr/>
          <p:nvPr/>
        </p:nvSpPr>
        <p:spPr>
          <a:xfrm>
            <a:off x="7811640" y="25164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89" name="CustomShape 61"/>
          <p:cNvSpPr/>
          <p:nvPr/>
        </p:nvSpPr>
        <p:spPr>
          <a:xfrm>
            <a:off x="8483760" y="2238120"/>
            <a:ext cx="67176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90" name="CustomShape 62"/>
          <p:cNvSpPr/>
          <p:nvPr/>
        </p:nvSpPr>
        <p:spPr>
          <a:xfrm>
            <a:off x="8483760" y="1576440"/>
            <a:ext cx="67176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91" name="CustomShape 63"/>
          <p:cNvSpPr/>
          <p:nvPr/>
        </p:nvSpPr>
        <p:spPr>
          <a:xfrm>
            <a:off x="848376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92" name="CustomShape 64"/>
          <p:cNvSpPr/>
          <p:nvPr/>
        </p:nvSpPr>
        <p:spPr>
          <a:xfrm>
            <a:off x="8483760" y="2516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93" name="CustomShape 65"/>
          <p:cNvSpPr/>
          <p:nvPr/>
        </p:nvSpPr>
        <p:spPr>
          <a:xfrm>
            <a:off x="915588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94" name="CustomShape 66"/>
          <p:cNvSpPr/>
          <p:nvPr/>
        </p:nvSpPr>
        <p:spPr>
          <a:xfrm>
            <a:off x="7139880" y="91476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95" name="CustomShape 67"/>
          <p:cNvSpPr/>
          <p:nvPr/>
        </p:nvSpPr>
        <p:spPr>
          <a:xfrm>
            <a:off x="9155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96" name="CustomShape 68"/>
          <p:cNvSpPr/>
          <p:nvPr/>
        </p:nvSpPr>
        <p:spPr>
          <a:xfrm>
            <a:off x="7139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97" name="CustomShape 69"/>
          <p:cNvSpPr/>
          <p:nvPr/>
        </p:nvSpPr>
        <p:spPr>
          <a:xfrm>
            <a:off x="9155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98" name="CustomShape 70"/>
          <p:cNvSpPr/>
          <p:nvPr/>
        </p:nvSpPr>
        <p:spPr>
          <a:xfrm>
            <a:off x="7139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99" name="CustomShape 71"/>
          <p:cNvSpPr/>
          <p:nvPr/>
        </p:nvSpPr>
        <p:spPr>
          <a:xfrm>
            <a:off x="915588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00" name="CustomShape 72"/>
          <p:cNvSpPr/>
          <p:nvPr/>
        </p:nvSpPr>
        <p:spPr>
          <a:xfrm>
            <a:off x="7139880" y="25164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01" name="Line 73"/>
          <p:cNvSpPr/>
          <p:nvPr/>
        </p:nvSpPr>
        <p:spPr>
          <a:xfrm>
            <a:off x="7139880" y="2516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2" name="Line 74"/>
          <p:cNvSpPr/>
          <p:nvPr/>
        </p:nvSpPr>
        <p:spPr>
          <a:xfrm>
            <a:off x="7139880" y="915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3" name="Line 75"/>
          <p:cNvSpPr/>
          <p:nvPr/>
        </p:nvSpPr>
        <p:spPr>
          <a:xfrm>
            <a:off x="7139880" y="2238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4" name="Line 76"/>
          <p:cNvSpPr/>
          <p:nvPr/>
        </p:nvSpPr>
        <p:spPr>
          <a:xfrm>
            <a:off x="7139880" y="29012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5" name="Line 77"/>
          <p:cNvSpPr/>
          <p:nvPr/>
        </p:nvSpPr>
        <p:spPr>
          <a:xfrm>
            <a:off x="713988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6" name="Line 78"/>
          <p:cNvSpPr/>
          <p:nvPr/>
        </p:nvSpPr>
        <p:spPr>
          <a:xfrm>
            <a:off x="781200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7" name="Line 79"/>
          <p:cNvSpPr/>
          <p:nvPr/>
        </p:nvSpPr>
        <p:spPr>
          <a:xfrm>
            <a:off x="982764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8" name="Line 80"/>
          <p:cNvSpPr/>
          <p:nvPr/>
        </p:nvSpPr>
        <p:spPr>
          <a:xfrm>
            <a:off x="7139880" y="157644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9" name="Line 81"/>
          <p:cNvSpPr/>
          <p:nvPr/>
        </p:nvSpPr>
        <p:spPr>
          <a:xfrm>
            <a:off x="915588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0" name="Line 82"/>
          <p:cNvSpPr/>
          <p:nvPr/>
        </p:nvSpPr>
        <p:spPr>
          <a:xfrm>
            <a:off x="848376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1" name="CustomShape 83"/>
          <p:cNvSpPr/>
          <p:nvPr/>
        </p:nvSpPr>
        <p:spPr>
          <a:xfrm>
            <a:off x="4262760" y="410868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12" name="CustomShape 84"/>
          <p:cNvSpPr/>
          <p:nvPr/>
        </p:nvSpPr>
        <p:spPr>
          <a:xfrm>
            <a:off x="3591000" y="410868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13" name="CustomShape 85"/>
          <p:cNvSpPr/>
          <p:nvPr/>
        </p:nvSpPr>
        <p:spPr>
          <a:xfrm>
            <a:off x="2918520" y="410868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14" name="CustomShape 86"/>
          <p:cNvSpPr/>
          <p:nvPr/>
        </p:nvSpPr>
        <p:spPr>
          <a:xfrm>
            <a:off x="4262760" y="3447360"/>
            <a:ext cx="671400" cy="66132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15" name="CustomShape 87"/>
          <p:cNvSpPr/>
          <p:nvPr/>
        </p:nvSpPr>
        <p:spPr>
          <a:xfrm>
            <a:off x="3591000" y="34473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16" name="CustomShape 88"/>
          <p:cNvSpPr/>
          <p:nvPr/>
        </p:nvSpPr>
        <p:spPr>
          <a:xfrm>
            <a:off x="2918520" y="34473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17" name="CustomShape 89"/>
          <p:cNvSpPr/>
          <p:nvPr/>
        </p:nvSpPr>
        <p:spPr>
          <a:xfrm>
            <a:off x="4262760" y="27842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18" name="CustomShape 90"/>
          <p:cNvSpPr/>
          <p:nvPr/>
        </p:nvSpPr>
        <p:spPr>
          <a:xfrm>
            <a:off x="3591000" y="27842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19" name="CustomShape 91"/>
          <p:cNvSpPr/>
          <p:nvPr/>
        </p:nvSpPr>
        <p:spPr>
          <a:xfrm>
            <a:off x="2918520" y="2784240"/>
            <a:ext cx="67176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20" name="Line 92"/>
          <p:cNvSpPr/>
          <p:nvPr/>
        </p:nvSpPr>
        <p:spPr>
          <a:xfrm>
            <a:off x="2918520" y="27842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1" name="Line 93"/>
          <p:cNvSpPr/>
          <p:nvPr/>
        </p:nvSpPr>
        <p:spPr>
          <a:xfrm>
            <a:off x="2918880" y="344736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2" name="Line 94"/>
          <p:cNvSpPr/>
          <p:nvPr/>
        </p:nvSpPr>
        <p:spPr>
          <a:xfrm>
            <a:off x="2918880" y="41090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3" name="Line 95"/>
          <p:cNvSpPr/>
          <p:nvPr/>
        </p:nvSpPr>
        <p:spPr>
          <a:xfrm>
            <a:off x="2918520" y="477180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4" name="Line 96"/>
          <p:cNvSpPr/>
          <p:nvPr/>
        </p:nvSpPr>
        <p:spPr>
          <a:xfrm>
            <a:off x="2918520" y="27842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5" name="Line 97"/>
          <p:cNvSpPr/>
          <p:nvPr/>
        </p:nvSpPr>
        <p:spPr>
          <a:xfrm>
            <a:off x="3591000" y="278424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6" name="Line 98"/>
          <p:cNvSpPr/>
          <p:nvPr/>
        </p:nvSpPr>
        <p:spPr>
          <a:xfrm>
            <a:off x="4262760" y="278424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7" name="Line 99"/>
          <p:cNvSpPr/>
          <p:nvPr/>
        </p:nvSpPr>
        <p:spPr>
          <a:xfrm>
            <a:off x="4934520" y="27842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8" name="CustomShape 100"/>
          <p:cNvSpPr/>
          <p:nvPr/>
        </p:nvSpPr>
        <p:spPr>
          <a:xfrm>
            <a:off x="3576960" y="3443400"/>
            <a:ext cx="675360" cy="67212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9" name="CustomShape 101"/>
          <p:cNvSpPr/>
          <p:nvPr/>
        </p:nvSpPr>
        <p:spPr>
          <a:xfrm>
            <a:off x="7818840" y="3443400"/>
            <a:ext cx="675360" cy="67212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0" name="CustomShape 102"/>
          <p:cNvSpPr/>
          <p:nvPr/>
        </p:nvSpPr>
        <p:spPr>
          <a:xfrm>
            <a:off x="2712240" y="6172200"/>
            <a:ext cx="2444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1" name="CustomShape 103"/>
          <p:cNvSpPr/>
          <p:nvPr/>
        </p:nvSpPr>
        <p:spPr>
          <a:xfrm>
            <a:off x="6937560" y="6158160"/>
            <a:ext cx="459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f*h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2" name="CustomShape 104"/>
          <p:cNvSpPr/>
          <p:nvPr/>
        </p:nvSpPr>
        <p:spPr>
          <a:xfrm>
            <a:off x="937800" y="2238120"/>
            <a:ext cx="306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3" name="CustomShape 105"/>
          <p:cNvSpPr/>
          <p:nvPr/>
        </p:nvSpPr>
        <p:spPr>
          <a:xfrm>
            <a:off x="5670000" y="15764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34" name="CustomShape 106"/>
          <p:cNvSpPr/>
          <p:nvPr/>
        </p:nvSpPr>
        <p:spPr>
          <a:xfrm>
            <a:off x="4997880" y="15764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35" name="CustomShape 107"/>
          <p:cNvSpPr/>
          <p:nvPr/>
        </p:nvSpPr>
        <p:spPr>
          <a:xfrm>
            <a:off x="4325760" y="15764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36" name="CustomShape 108"/>
          <p:cNvSpPr/>
          <p:nvPr/>
        </p:nvSpPr>
        <p:spPr>
          <a:xfrm>
            <a:off x="5670000" y="914760"/>
            <a:ext cx="671400" cy="66132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37" name="CustomShape 109"/>
          <p:cNvSpPr/>
          <p:nvPr/>
        </p:nvSpPr>
        <p:spPr>
          <a:xfrm>
            <a:off x="499788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38" name="CustomShape 110"/>
          <p:cNvSpPr/>
          <p:nvPr/>
        </p:nvSpPr>
        <p:spPr>
          <a:xfrm>
            <a:off x="432576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39" name="CustomShape 111"/>
          <p:cNvSpPr/>
          <p:nvPr/>
        </p:nvSpPr>
        <p:spPr>
          <a:xfrm>
            <a:off x="5670000" y="2516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40" name="CustomShape 112"/>
          <p:cNvSpPr/>
          <p:nvPr/>
        </p:nvSpPr>
        <p:spPr>
          <a:xfrm>
            <a:off x="4997880" y="251640"/>
            <a:ext cx="67176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41" name="CustomShape 113"/>
          <p:cNvSpPr/>
          <p:nvPr/>
        </p:nvSpPr>
        <p:spPr>
          <a:xfrm>
            <a:off x="4325760" y="2516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42" name="Line 114"/>
          <p:cNvSpPr/>
          <p:nvPr/>
        </p:nvSpPr>
        <p:spPr>
          <a:xfrm>
            <a:off x="4325760" y="2516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3" name="Line 115"/>
          <p:cNvSpPr/>
          <p:nvPr/>
        </p:nvSpPr>
        <p:spPr>
          <a:xfrm>
            <a:off x="4326120" y="91512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4" name="Line 116"/>
          <p:cNvSpPr/>
          <p:nvPr/>
        </p:nvSpPr>
        <p:spPr>
          <a:xfrm>
            <a:off x="4326120" y="15764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5" name="Line 117"/>
          <p:cNvSpPr/>
          <p:nvPr/>
        </p:nvSpPr>
        <p:spPr>
          <a:xfrm>
            <a:off x="4325760" y="223956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6" name="Line 118"/>
          <p:cNvSpPr/>
          <p:nvPr/>
        </p:nvSpPr>
        <p:spPr>
          <a:xfrm>
            <a:off x="4325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7" name="Line 119"/>
          <p:cNvSpPr/>
          <p:nvPr/>
        </p:nvSpPr>
        <p:spPr>
          <a:xfrm>
            <a:off x="499788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8" name="Line 120"/>
          <p:cNvSpPr/>
          <p:nvPr/>
        </p:nvSpPr>
        <p:spPr>
          <a:xfrm>
            <a:off x="567000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9" name="Line 121"/>
          <p:cNvSpPr/>
          <p:nvPr/>
        </p:nvSpPr>
        <p:spPr>
          <a:xfrm>
            <a:off x="6341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0" name="CustomShape 122"/>
          <p:cNvSpPr/>
          <p:nvPr/>
        </p:nvSpPr>
        <p:spPr>
          <a:xfrm>
            <a:off x="832680" y="524880"/>
            <a:ext cx="2778840" cy="50364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Verdana"/>
                <a:ea typeface="DejaVu Sans"/>
              </a:rPr>
              <a:t>Exemplo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54" dur="indefinite" restart="never" nodeType="tmRoot">
          <p:childTnLst>
            <p:seq>
              <p:cTn id="25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CustomShape 1"/>
          <p:cNvSpPr/>
          <p:nvPr/>
        </p:nvSpPr>
        <p:spPr>
          <a:xfrm>
            <a:off x="8135640" y="7007040"/>
            <a:ext cx="1439640" cy="40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52" name="Group 2"/>
          <p:cNvGrpSpPr/>
          <p:nvPr/>
        </p:nvGrpSpPr>
        <p:grpSpPr>
          <a:xfrm>
            <a:off x="1567800" y="3443400"/>
            <a:ext cx="2688120" cy="2650680"/>
            <a:chOff x="1567800" y="3443400"/>
            <a:chExt cx="2688120" cy="2650680"/>
          </a:xfrm>
        </p:grpSpPr>
        <p:sp>
          <p:nvSpPr>
            <p:cNvPr id="1553" name="CustomShape 3"/>
            <p:cNvSpPr/>
            <p:nvPr/>
          </p:nvSpPr>
          <p:spPr>
            <a:xfrm>
              <a:off x="223956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54" name="CustomShape 4"/>
            <p:cNvSpPr/>
            <p:nvPr/>
          </p:nvSpPr>
          <p:spPr>
            <a:xfrm>
              <a:off x="223956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55" name="CustomShape 5"/>
            <p:cNvSpPr/>
            <p:nvPr/>
          </p:nvSpPr>
          <p:spPr>
            <a:xfrm>
              <a:off x="223956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56" name="CustomShape 6"/>
            <p:cNvSpPr/>
            <p:nvPr/>
          </p:nvSpPr>
          <p:spPr>
            <a:xfrm>
              <a:off x="223956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57" name="CustomShape 7"/>
            <p:cNvSpPr/>
            <p:nvPr/>
          </p:nvSpPr>
          <p:spPr>
            <a:xfrm>
              <a:off x="2911680" y="5429880"/>
              <a:ext cx="67104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58" name="CustomShape 8"/>
            <p:cNvSpPr/>
            <p:nvPr/>
          </p:nvSpPr>
          <p:spPr>
            <a:xfrm>
              <a:off x="2911680" y="476856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59" name="CustomShape 9"/>
            <p:cNvSpPr/>
            <p:nvPr/>
          </p:nvSpPr>
          <p:spPr>
            <a:xfrm>
              <a:off x="2911680" y="410724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60" name="CustomShape 10"/>
            <p:cNvSpPr/>
            <p:nvPr/>
          </p:nvSpPr>
          <p:spPr>
            <a:xfrm>
              <a:off x="2911680" y="3443760"/>
              <a:ext cx="67104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61" name="CustomShape 11"/>
            <p:cNvSpPr/>
            <p:nvPr/>
          </p:nvSpPr>
          <p:spPr>
            <a:xfrm>
              <a:off x="358344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62" name="CustomShape 12"/>
            <p:cNvSpPr/>
            <p:nvPr/>
          </p:nvSpPr>
          <p:spPr>
            <a:xfrm>
              <a:off x="156780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63" name="CustomShape 13"/>
            <p:cNvSpPr/>
            <p:nvPr/>
          </p:nvSpPr>
          <p:spPr>
            <a:xfrm>
              <a:off x="358344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64" name="CustomShape 14"/>
            <p:cNvSpPr/>
            <p:nvPr/>
          </p:nvSpPr>
          <p:spPr>
            <a:xfrm>
              <a:off x="156780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65" name="CustomShape 15"/>
            <p:cNvSpPr/>
            <p:nvPr/>
          </p:nvSpPr>
          <p:spPr>
            <a:xfrm>
              <a:off x="358344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66" name="CustomShape 16"/>
            <p:cNvSpPr/>
            <p:nvPr/>
          </p:nvSpPr>
          <p:spPr>
            <a:xfrm>
              <a:off x="156780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67" name="CustomShape 17"/>
            <p:cNvSpPr/>
            <p:nvPr/>
          </p:nvSpPr>
          <p:spPr>
            <a:xfrm>
              <a:off x="358344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68" name="CustomShape 18"/>
            <p:cNvSpPr/>
            <p:nvPr/>
          </p:nvSpPr>
          <p:spPr>
            <a:xfrm>
              <a:off x="156780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69" name="Line 19"/>
            <p:cNvSpPr/>
            <p:nvPr/>
          </p:nvSpPr>
          <p:spPr>
            <a:xfrm>
              <a:off x="156780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0" name="Line 20"/>
            <p:cNvSpPr/>
            <p:nvPr/>
          </p:nvSpPr>
          <p:spPr>
            <a:xfrm>
              <a:off x="156780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1" name="Line 21"/>
            <p:cNvSpPr/>
            <p:nvPr/>
          </p:nvSpPr>
          <p:spPr>
            <a:xfrm>
              <a:off x="156780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2" name="Line 22"/>
            <p:cNvSpPr/>
            <p:nvPr/>
          </p:nvSpPr>
          <p:spPr>
            <a:xfrm>
              <a:off x="156780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3" name="Line 23"/>
            <p:cNvSpPr/>
            <p:nvPr/>
          </p:nvSpPr>
          <p:spPr>
            <a:xfrm>
              <a:off x="156780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4" name="Line 24"/>
            <p:cNvSpPr/>
            <p:nvPr/>
          </p:nvSpPr>
          <p:spPr>
            <a:xfrm>
              <a:off x="22395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5" name="Line 25"/>
            <p:cNvSpPr/>
            <p:nvPr/>
          </p:nvSpPr>
          <p:spPr>
            <a:xfrm>
              <a:off x="425556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6" name="Line 26"/>
            <p:cNvSpPr/>
            <p:nvPr/>
          </p:nvSpPr>
          <p:spPr>
            <a:xfrm>
              <a:off x="156780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7" name="Line 27"/>
            <p:cNvSpPr/>
            <p:nvPr/>
          </p:nvSpPr>
          <p:spPr>
            <a:xfrm>
              <a:off x="35834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8" name="Line 28"/>
            <p:cNvSpPr/>
            <p:nvPr/>
          </p:nvSpPr>
          <p:spPr>
            <a:xfrm>
              <a:off x="29116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79" name="Group 29"/>
          <p:cNvGrpSpPr/>
          <p:nvPr/>
        </p:nvGrpSpPr>
        <p:grpSpPr>
          <a:xfrm>
            <a:off x="5824080" y="3443400"/>
            <a:ext cx="2688120" cy="2650680"/>
            <a:chOff x="5824080" y="3443400"/>
            <a:chExt cx="2688120" cy="2650680"/>
          </a:xfrm>
        </p:grpSpPr>
        <p:sp>
          <p:nvSpPr>
            <p:cNvPr id="1580" name="CustomShape 30"/>
            <p:cNvSpPr/>
            <p:nvPr/>
          </p:nvSpPr>
          <p:spPr>
            <a:xfrm>
              <a:off x="649584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1" name="CustomShape 31"/>
            <p:cNvSpPr/>
            <p:nvPr/>
          </p:nvSpPr>
          <p:spPr>
            <a:xfrm>
              <a:off x="649584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2" name="CustomShape 32"/>
            <p:cNvSpPr/>
            <p:nvPr/>
          </p:nvSpPr>
          <p:spPr>
            <a:xfrm>
              <a:off x="649584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3" name="CustomShape 33"/>
            <p:cNvSpPr/>
            <p:nvPr/>
          </p:nvSpPr>
          <p:spPr>
            <a:xfrm>
              <a:off x="649584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84" name="CustomShape 34"/>
            <p:cNvSpPr/>
            <p:nvPr/>
          </p:nvSpPr>
          <p:spPr>
            <a:xfrm>
              <a:off x="716796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5" name="CustomShape 35"/>
            <p:cNvSpPr/>
            <p:nvPr/>
          </p:nvSpPr>
          <p:spPr>
            <a:xfrm>
              <a:off x="716796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6" name="CustomShape 36"/>
            <p:cNvSpPr/>
            <p:nvPr/>
          </p:nvSpPr>
          <p:spPr>
            <a:xfrm>
              <a:off x="716796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7" name="CustomShape 37"/>
            <p:cNvSpPr/>
            <p:nvPr/>
          </p:nvSpPr>
          <p:spPr>
            <a:xfrm>
              <a:off x="716796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88" name="CustomShape 38"/>
            <p:cNvSpPr/>
            <p:nvPr/>
          </p:nvSpPr>
          <p:spPr>
            <a:xfrm>
              <a:off x="7840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9" name="CustomShape 39"/>
            <p:cNvSpPr/>
            <p:nvPr/>
          </p:nvSpPr>
          <p:spPr>
            <a:xfrm>
              <a:off x="5824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90" name="CustomShape 40"/>
            <p:cNvSpPr/>
            <p:nvPr/>
          </p:nvSpPr>
          <p:spPr>
            <a:xfrm>
              <a:off x="7840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1" name="CustomShape 41"/>
            <p:cNvSpPr/>
            <p:nvPr/>
          </p:nvSpPr>
          <p:spPr>
            <a:xfrm>
              <a:off x="5824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2" name="CustomShape 42"/>
            <p:cNvSpPr/>
            <p:nvPr/>
          </p:nvSpPr>
          <p:spPr>
            <a:xfrm>
              <a:off x="7840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3" name="CustomShape 43"/>
            <p:cNvSpPr/>
            <p:nvPr/>
          </p:nvSpPr>
          <p:spPr>
            <a:xfrm>
              <a:off x="5824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4" name="CustomShape 44"/>
            <p:cNvSpPr/>
            <p:nvPr/>
          </p:nvSpPr>
          <p:spPr>
            <a:xfrm>
              <a:off x="7840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95" name="CustomShape 45"/>
            <p:cNvSpPr/>
            <p:nvPr/>
          </p:nvSpPr>
          <p:spPr>
            <a:xfrm>
              <a:off x="5824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596" name="Line 46"/>
            <p:cNvSpPr/>
            <p:nvPr/>
          </p:nvSpPr>
          <p:spPr>
            <a:xfrm>
              <a:off x="582408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7" name="Line 47"/>
            <p:cNvSpPr/>
            <p:nvPr/>
          </p:nvSpPr>
          <p:spPr>
            <a:xfrm>
              <a:off x="582408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8" name="Line 48"/>
            <p:cNvSpPr/>
            <p:nvPr/>
          </p:nvSpPr>
          <p:spPr>
            <a:xfrm>
              <a:off x="582408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9" name="Line 49"/>
            <p:cNvSpPr/>
            <p:nvPr/>
          </p:nvSpPr>
          <p:spPr>
            <a:xfrm>
              <a:off x="582408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0" name="Line 50"/>
            <p:cNvSpPr/>
            <p:nvPr/>
          </p:nvSpPr>
          <p:spPr>
            <a:xfrm>
              <a:off x="582408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1" name="Line 51"/>
            <p:cNvSpPr/>
            <p:nvPr/>
          </p:nvSpPr>
          <p:spPr>
            <a:xfrm>
              <a:off x="64958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2" name="Line 52"/>
            <p:cNvSpPr/>
            <p:nvPr/>
          </p:nvSpPr>
          <p:spPr>
            <a:xfrm>
              <a:off x="851184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3" name="Line 53"/>
            <p:cNvSpPr/>
            <p:nvPr/>
          </p:nvSpPr>
          <p:spPr>
            <a:xfrm>
              <a:off x="582408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4" name="Line 54"/>
            <p:cNvSpPr/>
            <p:nvPr/>
          </p:nvSpPr>
          <p:spPr>
            <a:xfrm>
              <a:off x="78400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5" name="Line 55"/>
            <p:cNvSpPr/>
            <p:nvPr/>
          </p:nvSpPr>
          <p:spPr>
            <a:xfrm>
              <a:off x="71679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06" name="CustomShape 56"/>
          <p:cNvSpPr/>
          <p:nvPr/>
        </p:nvSpPr>
        <p:spPr>
          <a:xfrm>
            <a:off x="4703400" y="4787640"/>
            <a:ext cx="672120" cy="503640"/>
          </a:xfrm>
          <a:custGeom>
            <a:avLst/>
            <a:gdLst/>
            <a:ahLst/>
            <a:rect l="l" t="t" r="r" b="b"/>
            <a:pathLst>
              <a:path w="1870" h="1401">
                <a:moveTo>
                  <a:pt x="0" y="350"/>
                </a:moveTo>
                <a:lnTo>
                  <a:pt x="1401" y="350"/>
                </a:lnTo>
                <a:lnTo>
                  <a:pt x="1401" y="0"/>
                </a:lnTo>
                <a:lnTo>
                  <a:pt x="1869" y="700"/>
                </a:lnTo>
                <a:lnTo>
                  <a:pt x="1401" y="1400"/>
                </a:lnTo>
                <a:lnTo>
                  <a:pt x="1401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7" name="CustomShape 57"/>
          <p:cNvSpPr/>
          <p:nvPr/>
        </p:nvSpPr>
        <p:spPr>
          <a:xfrm>
            <a:off x="781164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08" name="CustomShape 58"/>
          <p:cNvSpPr/>
          <p:nvPr/>
        </p:nvSpPr>
        <p:spPr>
          <a:xfrm>
            <a:off x="7811640" y="157644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09" name="CustomShape 59"/>
          <p:cNvSpPr/>
          <p:nvPr/>
        </p:nvSpPr>
        <p:spPr>
          <a:xfrm>
            <a:off x="781164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10" name="CustomShape 60"/>
          <p:cNvSpPr/>
          <p:nvPr/>
        </p:nvSpPr>
        <p:spPr>
          <a:xfrm>
            <a:off x="781164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11" name="CustomShape 61"/>
          <p:cNvSpPr/>
          <p:nvPr/>
        </p:nvSpPr>
        <p:spPr>
          <a:xfrm>
            <a:off x="8483760" y="2238120"/>
            <a:ext cx="67176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12" name="CustomShape 62"/>
          <p:cNvSpPr/>
          <p:nvPr/>
        </p:nvSpPr>
        <p:spPr>
          <a:xfrm>
            <a:off x="8483760" y="1576440"/>
            <a:ext cx="67176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13" name="CustomShape 63"/>
          <p:cNvSpPr/>
          <p:nvPr/>
        </p:nvSpPr>
        <p:spPr>
          <a:xfrm>
            <a:off x="8483760" y="914760"/>
            <a:ext cx="67176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14" name="CustomShape 64"/>
          <p:cNvSpPr/>
          <p:nvPr/>
        </p:nvSpPr>
        <p:spPr>
          <a:xfrm>
            <a:off x="8483760" y="251640"/>
            <a:ext cx="67176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15" name="CustomShape 65"/>
          <p:cNvSpPr/>
          <p:nvPr/>
        </p:nvSpPr>
        <p:spPr>
          <a:xfrm>
            <a:off x="9155880" y="91476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16" name="CustomShape 66"/>
          <p:cNvSpPr/>
          <p:nvPr/>
        </p:nvSpPr>
        <p:spPr>
          <a:xfrm>
            <a:off x="713988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17" name="CustomShape 67"/>
          <p:cNvSpPr/>
          <p:nvPr/>
        </p:nvSpPr>
        <p:spPr>
          <a:xfrm>
            <a:off x="9155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18" name="CustomShape 68"/>
          <p:cNvSpPr/>
          <p:nvPr/>
        </p:nvSpPr>
        <p:spPr>
          <a:xfrm>
            <a:off x="7139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19" name="CustomShape 69"/>
          <p:cNvSpPr/>
          <p:nvPr/>
        </p:nvSpPr>
        <p:spPr>
          <a:xfrm>
            <a:off x="9155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20" name="CustomShape 70"/>
          <p:cNvSpPr/>
          <p:nvPr/>
        </p:nvSpPr>
        <p:spPr>
          <a:xfrm>
            <a:off x="7139880" y="157644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21" name="CustomShape 71"/>
          <p:cNvSpPr/>
          <p:nvPr/>
        </p:nvSpPr>
        <p:spPr>
          <a:xfrm>
            <a:off x="9155880" y="25164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22" name="CustomShape 72"/>
          <p:cNvSpPr/>
          <p:nvPr/>
        </p:nvSpPr>
        <p:spPr>
          <a:xfrm>
            <a:off x="713988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23" name="Line 73"/>
          <p:cNvSpPr/>
          <p:nvPr/>
        </p:nvSpPr>
        <p:spPr>
          <a:xfrm>
            <a:off x="7139880" y="2516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4" name="Line 74"/>
          <p:cNvSpPr/>
          <p:nvPr/>
        </p:nvSpPr>
        <p:spPr>
          <a:xfrm>
            <a:off x="7139880" y="915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5" name="Line 75"/>
          <p:cNvSpPr/>
          <p:nvPr/>
        </p:nvSpPr>
        <p:spPr>
          <a:xfrm>
            <a:off x="7139880" y="2238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6" name="Line 76"/>
          <p:cNvSpPr/>
          <p:nvPr/>
        </p:nvSpPr>
        <p:spPr>
          <a:xfrm>
            <a:off x="7139880" y="29012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7" name="Line 77"/>
          <p:cNvSpPr/>
          <p:nvPr/>
        </p:nvSpPr>
        <p:spPr>
          <a:xfrm>
            <a:off x="713988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8" name="Line 78"/>
          <p:cNvSpPr/>
          <p:nvPr/>
        </p:nvSpPr>
        <p:spPr>
          <a:xfrm>
            <a:off x="781200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9" name="Line 79"/>
          <p:cNvSpPr/>
          <p:nvPr/>
        </p:nvSpPr>
        <p:spPr>
          <a:xfrm>
            <a:off x="982764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0" name="Line 80"/>
          <p:cNvSpPr/>
          <p:nvPr/>
        </p:nvSpPr>
        <p:spPr>
          <a:xfrm>
            <a:off x="7139880" y="157644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1" name="Line 81"/>
          <p:cNvSpPr/>
          <p:nvPr/>
        </p:nvSpPr>
        <p:spPr>
          <a:xfrm>
            <a:off x="915588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2" name="Line 82"/>
          <p:cNvSpPr/>
          <p:nvPr/>
        </p:nvSpPr>
        <p:spPr>
          <a:xfrm>
            <a:off x="848376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3" name="CustomShape 83"/>
          <p:cNvSpPr/>
          <p:nvPr/>
        </p:nvSpPr>
        <p:spPr>
          <a:xfrm>
            <a:off x="2236320" y="4759560"/>
            <a:ext cx="67140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34" name="CustomShape 84"/>
          <p:cNvSpPr/>
          <p:nvPr/>
        </p:nvSpPr>
        <p:spPr>
          <a:xfrm>
            <a:off x="1564200" y="4759560"/>
            <a:ext cx="67176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35" name="CustomShape 85"/>
          <p:cNvSpPr/>
          <p:nvPr/>
        </p:nvSpPr>
        <p:spPr>
          <a:xfrm>
            <a:off x="892440" y="4759560"/>
            <a:ext cx="671400" cy="66312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36" name="CustomShape 86"/>
          <p:cNvSpPr/>
          <p:nvPr/>
        </p:nvSpPr>
        <p:spPr>
          <a:xfrm>
            <a:off x="2236320" y="4098600"/>
            <a:ext cx="671400" cy="6609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37" name="CustomShape 87"/>
          <p:cNvSpPr/>
          <p:nvPr/>
        </p:nvSpPr>
        <p:spPr>
          <a:xfrm>
            <a:off x="1564200" y="4098600"/>
            <a:ext cx="671760" cy="6609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38" name="CustomShape 88"/>
          <p:cNvSpPr/>
          <p:nvPr/>
        </p:nvSpPr>
        <p:spPr>
          <a:xfrm>
            <a:off x="892440" y="4098600"/>
            <a:ext cx="671400" cy="6609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39" name="CustomShape 89"/>
          <p:cNvSpPr/>
          <p:nvPr/>
        </p:nvSpPr>
        <p:spPr>
          <a:xfrm>
            <a:off x="2236320" y="3435120"/>
            <a:ext cx="67140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40" name="CustomShape 90"/>
          <p:cNvSpPr/>
          <p:nvPr/>
        </p:nvSpPr>
        <p:spPr>
          <a:xfrm>
            <a:off x="1564200" y="3435120"/>
            <a:ext cx="67176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41" name="CustomShape 91"/>
          <p:cNvSpPr/>
          <p:nvPr/>
        </p:nvSpPr>
        <p:spPr>
          <a:xfrm>
            <a:off x="892440" y="3435120"/>
            <a:ext cx="671400" cy="66312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42" name="Line 92"/>
          <p:cNvSpPr/>
          <p:nvPr/>
        </p:nvSpPr>
        <p:spPr>
          <a:xfrm>
            <a:off x="892440" y="343476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3" name="Line 93"/>
          <p:cNvSpPr/>
          <p:nvPr/>
        </p:nvSpPr>
        <p:spPr>
          <a:xfrm>
            <a:off x="892440" y="409860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4" name="Line 94"/>
          <p:cNvSpPr/>
          <p:nvPr/>
        </p:nvSpPr>
        <p:spPr>
          <a:xfrm>
            <a:off x="892440" y="475956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5" name="Line 95"/>
          <p:cNvSpPr/>
          <p:nvPr/>
        </p:nvSpPr>
        <p:spPr>
          <a:xfrm>
            <a:off x="892440" y="54230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6" name="Line 96"/>
          <p:cNvSpPr/>
          <p:nvPr/>
        </p:nvSpPr>
        <p:spPr>
          <a:xfrm>
            <a:off x="892440" y="3434760"/>
            <a:ext cx="360" cy="1988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7" name="Line 97"/>
          <p:cNvSpPr/>
          <p:nvPr/>
        </p:nvSpPr>
        <p:spPr>
          <a:xfrm>
            <a:off x="1564200" y="3435120"/>
            <a:ext cx="360" cy="19882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8" name="Line 98"/>
          <p:cNvSpPr/>
          <p:nvPr/>
        </p:nvSpPr>
        <p:spPr>
          <a:xfrm>
            <a:off x="2236680" y="3435120"/>
            <a:ext cx="360" cy="19882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9" name="Line 99"/>
          <p:cNvSpPr/>
          <p:nvPr/>
        </p:nvSpPr>
        <p:spPr>
          <a:xfrm>
            <a:off x="2908440" y="3434760"/>
            <a:ext cx="360" cy="1988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0" name="CustomShape 100"/>
          <p:cNvSpPr/>
          <p:nvPr/>
        </p:nvSpPr>
        <p:spPr>
          <a:xfrm>
            <a:off x="1564200" y="4100400"/>
            <a:ext cx="675360" cy="67140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1" name="CustomShape 101"/>
          <p:cNvSpPr/>
          <p:nvPr/>
        </p:nvSpPr>
        <p:spPr>
          <a:xfrm>
            <a:off x="5818320" y="4116240"/>
            <a:ext cx="675360" cy="67140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2" name="CustomShape 102"/>
          <p:cNvSpPr/>
          <p:nvPr/>
        </p:nvSpPr>
        <p:spPr>
          <a:xfrm>
            <a:off x="2712240" y="6172200"/>
            <a:ext cx="2444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3" name="CustomShape 103"/>
          <p:cNvSpPr/>
          <p:nvPr/>
        </p:nvSpPr>
        <p:spPr>
          <a:xfrm>
            <a:off x="6937560" y="6158160"/>
            <a:ext cx="459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f*h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4" name="CustomShape 104"/>
          <p:cNvSpPr/>
          <p:nvPr/>
        </p:nvSpPr>
        <p:spPr>
          <a:xfrm>
            <a:off x="937800" y="2238120"/>
            <a:ext cx="306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5" name="CustomShape 105"/>
          <p:cNvSpPr/>
          <p:nvPr/>
        </p:nvSpPr>
        <p:spPr>
          <a:xfrm>
            <a:off x="5670000" y="15764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56" name="CustomShape 106"/>
          <p:cNvSpPr/>
          <p:nvPr/>
        </p:nvSpPr>
        <p:spPr>
          <a:xfrm>
            <a:off x="4997880" y="15764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57" name="CustomShape 107"/>
          <p:cNvSpPr/>
          <p:nvPr/>
        </p:nvSpPr>
        <p:spPr>
          <a:xfrm>
            <a:off x="4325760" y="15764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58" name="CustomShape 108"/>
          <p:cNvSpPr/>
          <p:nvPr/>
        </p:nvSpPr>
        <p:spPr>
          <a:xfrm>
            <a:off x="567000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59" name="CustomShape 109"/>
          <p:cNvSpPr/>
          <p:nvPr/>
        </p:nvSpPr>
        <p:spPr>
          <a:xfrm>
            <a:off x="499788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60" name="CustomShape 110"/>
          <p:cNvSpPr/>
          <p:nvPr/>
        </p:nvSpPr>
        <p:spPr>
          <a:xfrm>
            <a:off x="4325760" y="914760"/>
            <a:ext cx="671400" cy="66132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61" name="CustomShape 111"/>
          <p:cNvSpPr/>
          <p:nvPr/>
        </p:nvSpPr>
        <p:spPr>
          <a:xfrm>
            <a:off x="567000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62" name="CustomShape 112"/>
          <p:cNvSpPr/>
          <p:nvPr/>
        </p:nvSpPr>
        <p:spPr>
          <a:xfrm>
            <a:off x="4997880" y="2516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63" name="CustomShape 113"/>
          <p:cNvSpPr/>
          <p:nvPr/>
        </p:nvSpPr>
        <p:spPr>
          <a:xfrm>
            <a:off x="4325760" y="2516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64" name="Line 114"/>
          <p:cNvSpPr/>
          <p:nvPr/>
        </p:nvSpPr>
        <p:spPr>
          <a:xfrm>
            <a:off x="4325760" y="2516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5" name="Line 115"/>
          <p:cNvSpPr/>
          <p:nvPr/>
        </p:nvSpPr>
        <p:spPr>
          <a:xfrm>
            <a:off x="4326120" y="91512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6" name="Line 116"/>
          <p:cNvSpPr/>
          <p:nvPr/>
        </p:nvSpPr>
        <p:spPr>
          <a:xfrm>
            <a:off x="4326120" y="15764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7" name="Line 117"/>
          <p:cNvSpPr/>
          <p:nvPr/>
        </p:nvSpPr>
        <p:spPr>
          <a:xfrm>
            <a:off x="4325760" y="223956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8" name="Line 118"/>
          <p:cNvSpPr/>
          <p:nvPr/>
        </p:nvSpPr>
        <p:spPr>
          <a:xfrm>
            <a:off x="4325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9" name="Line 119"/>
          <p:cNvSpPr/>
          <p:nvPr/>
        </p:nvSpPr>
        <p:spPr>
          <a:xfrm>
            <a:off x="499788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0" name="Line 120"/>
          <p:cNvSpPr/>
          <p:nvPr/>
        </p:nvSpPr>
        <p:spPr>
          <a:xfrm>
            <a:off x="567000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1" name="Line 121"/>
          <p:cNvSpPr/>
          <p:nvPr/>
        </p:nvSpPr>
        <p:spPr>
          <a:xfrm>
            <a:off x="6341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2" name="CustomShape 122"/>
          <p:cNvSpPr/>
          <p:nvPr/>
        </p:nvSpPr>
        <p:spPr>
          <a:xfrm>
            <a:off x="832680" y="524880"/>
            <a:ext cx="2778840" cy="50364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Verdana"/>
                <a:ea typeface="DejaVu Sans"/>
              </a:rPr>
              <a:t>Exemplo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56" dur="indefinite" restart="never" nodeType="tmRoot">
          <p:childTnLst>
            <p:seq>
              <p:cTn id="2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CustomShape 1"/>
          <p:cNvSpPr/>
          <p:nvPr/>
        </p:nvSpPr>
        <p:spPr>
          <a:xfrm>
            <a:off x="8135640" y="7007040"/>
            <a:ext cx="1439640" cy="4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74" name="Group 2"/>
          <p:cNvGrpSpPr/>
          <p:nvPr/>
        </p:nvGrpSpPr>
        <p:grpSpPr>
          <a:xfrm>
            <a:off x="1567800" y="3443400"/>
            <a:ext cx="2688120" cy="2650680"/>
            <a:chOff x="1567800" y="3443400"/>
            <a:chExt cx="2688120" cy="2650680"/>
          </a:xfrm>
        </p:grpSpPr>
        <p:sp>
          <p:nvSpPr>
            <p:cNvPr id="1675" name="CustomShape 3"/>
            <p:cNvSpPr/>
            <p:nvPr/>
          </p:nvSpPr>
          <p:spPr>
            <a:xfrm>
              <a:off x="223956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676" name="CustomShape 4"/>
            <p:cNvSpPr/>
            <p:nvPr/>
          </p:nvSpPr>
          <p:spPr>
            <a:xfrm>
              <a:off x="223956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677" name="CustomShape 5"/>
            <p:cNvSpPr/>
            <p:nvPr/>
          </p:nvSpPr>
          <p:spPr>
            <a:xfrm>
              <a:off x="223956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678" name="CustomShape 6"/>
            <p:cNvSpPr/>
            <p:nvPr/>
          </p:nvSpPr>
          <p:spPr>
            <a:xfrm>
              <a:off x="223956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679" name="CustomShape 7"/>
            <p:cNvSpPr/>
            <p:nvPr/>
          </p:nvSpPr>
          <p:spPr>
            <a:xfrm>
              <a:off x="2911680" y="5429880"/>
              <a:ext cx="67104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680" name="CustomShape 8"/>
            <p:cNvSpPr/>
            <p:nvPr/>
          </p:nvSpPr>
          <p:spPr>
            <a:xfrm>
              <a:off x="2911680" y="476856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681" name="CustomShape 9"/>
            <p:cNvSpPr/>
            <p:nvPr/>
          </p:nvSpPr>
          <p:spPr>
            <a:xfrm>
              <a:off x="2911680" y="410724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682" name="CustomShape 10"/>
            <p:cNvSpPr/>
            <p:nvPr/>
          </p:nvSpPr>
          <p:spPr>
            <a:xfrm>
              <a:off x="2911680" y="3443760"/>
              <a:ext cx="67104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683" name="CustomShape 11"/>
            <p:cNvSpPr/>
            <p:nvPr/>
          </p:nvSpPr>
          <p:spPr>
            <a:xfrm>
              <a:off x="358344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684" name="CustomShape 12"/>
            <p:cNvSpPr/>
            <p:nvPr/>
          </p:nvSpPr>
          <p:spPr>
            <a:xfrm>
              <a:off x="156780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685" name="CustomShape 13"/>
            <p:cNvSpPr/>
            <p:nvPr/>
          </p:nvSpPr>
          <p:spPr>
            <a:xfrm>
              <a:off x="358344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686" name="CustomShape 14"/>
            <p:cNvSpPr/>
            <p:nvPr/>
          </p:nvSpPr>
          <p:spPr>
            <a:xfrm>
              <a:off x="156780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687" name="CustomShape 15"/>
            <p:cNvSpPr/>
            <p:nvPr/>
          </p:nvSpPr>
          <p:spPr>
            <a:xfrm>
              <a:off x="358344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688" name="CustomShape 16"/>
            <p:cNvSpPr/>
            <p:nvPr/>
          </p:nvSpPr>
          <p:spPr>
            <a:xfrm>
              <a:off x="156780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689" name="CustomShape 17"/>
            <p:cNvSpPr/>
            <p:nvPr/>
          </p:nvSpPr>
          <p:spPr>
            <a:xfrm>
              <a:off x="358344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690" name="CustomShape 18"/>
            <p:cNvSpPr/>
            <p:nvPr/>
          </p:nvSpPr>
          <p:spPr>
            <a:xfrm>
              <a:off x="156780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691" name="Line 19"/>
            <p:cNvSpPr/>
            <p:nvPr/>
          </p:nvSpPr>
          <p:spPr>
            <a:xfrm>
              <a:off x="156780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2" name="Line 20"/>
            <p:cNvSpPr/>
            <p:nvPr/>
          </p:nvSpPr>
          <p:spPr>
            <a:xfrm>
              <a:off x="156780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3" name="Line 21"/>
            <p:cNvSpPr/>
            <p:nvPr/>
          </p:nvSpPr>
          <p:spPr>
            <a:xfrm>
              <a:off x="156780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4" name="Line 22"/>
            <p:cNvSpPr/>
            <p:nvPr/>
          </p:nvSpPr>
          <p:spPr>
            <a:xfrm>
              <a:off x="156780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5" name="Line 23"/>
            <p:cNvSpPr/>
            <p:nvPr/>
          </p:nvSpPr>
          <p:spPr>
            <a:xfrm>
              <a:off x="156780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6" name="Line 24"/>
            <p:cNvSpPr/>
            <p:nvPr/>
          </p:nvSpPr>
          <p:spPr>
            <a:xfrm>
              <a:off x="22395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7" name="Line 25"/>
            <p:cNvSpPr/>
            <p:nvPr/>
          </p:nvSpPr>
          <p:spPr>
            <a:xfrm>
              <a:off x="425556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8" name="Line 26"/>
            <p:cNvSpPr/>
            <p:nvPr/>
          </p:nvSpPr>
          <p:spPr>
            <a:xfrm>
              <a:off x="156780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9" name="Line 27"/>
            <p:cNvSpPr/>
            <p:nvPr/>
          </p:nvSpPr>
          <p:spPr>
            <a:xfrm>
              <a:off x="35834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0" name="Line 28"/>
            <p:cNvSpPr/>
            <p:nvPr/>
          </p:nvSpPr>
          <p:spPr>
            <a:xfrm>
              <a:off x="29116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01" name="Group 29"/>
          <p:cNvGrpSpPr/>
          <p:nvPr/>
        </p:nvGrpSpPr>
        <p:grpSpPr>
          <a:xfrm>
            <a:off x="5824080" y="3443400"/>
            <a:ext cx="2688120" cy="2650680"/>
            <a:chOff x="5824080" y="3443400"/>
            <a:chExt cx="2688120" cy="2650680"/>
          </a:xfrm>
        </p:grpSpPr>
        <p:sp>
          <p:nvSpPr>
            <p:cNvPr id="1702" name="CustomShape 30"/>
            <p:cNvSpPr/>
            <p:nvPr/>
          </p:nvSpPr>
          <p:spPr>
            <a:xfrm>
              <a:off x="649584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3" name="CustomShape 31"/>
            <p:cNvSpPr/>
            <p:nvPr/>
          </p:nvSpPr>
          <p:spPr>
            <a:xfrm>
              <a:off x="649584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4" name="CustomShape 32"/>
            <p:cNvSpPr/>
            <p:nvPr/>
          </p:nvSpPr>
          <p:spPr>
            <a:xfrm>
              <a:off x="649584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705" name="CustomShape 33"/>
            <p:cNvSpPr/>
            <p:nvPr/>
          </p:nvSpPr>
          <p:spPr>
            <a:xfrm>
              <a:off x="649584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706" name="CustomShape 34"/>
            <p:cNvSpPr/>
            <p:nvPr/>
          </p:nvSpPr>
          <p:spPr>
            <a:xfrm>
              <a:off x="716796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7" name="CustomShape 35"/>
            <p:cNvSpPr/>
            <p:nvPr/>
          </p:nvSpPr>
          <p:spPr>
            <a:xfrm>
              <a:off x="716796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8" name="CustomShape 36"/>
            <p:cNvSpPr/>
            <p:nvPr/>
          </p:nvSpPr>
          <p:spPr>
            <a:xfrm>
              <a:off x="716796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9" name="CustomShape 37"/>
            <p:cNvSpPr/>
            <p:nvPr/>
          </p:nvSpPr>
          <p:spPr>
            <a:xfrm>
              <a:off x="716796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710" name="CustomShape 38"/>
            <p:cNvSpPr/>
            <p:nvPr/>
          </p:nvSpPr>
          <p:spPr>
            <a:xfrm>
              <a:off x="7840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1" name="CustomShape 39"/>
            <p:cNvSpPr/>
            <p:nvPr/>
          </p:nvSpPr>
          <p:spPr>
            <a:xfrm>
              <a:off x="5824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712" name="CustomShape 40"/>
            <p:cNvSpPr/>
            <p:nvPr/>
          </p:nvSpPr>
          <p:spPr>
            <a:xfrm>
              <a:off x="7840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3" name="CustomShape 41"/>
            <p:cNvSpPr/>
            <p:nvPr/>
          </p:nvSpPr>
          <p:spPr>
            <a:xfrm>
              <a:off x="5824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4" name="CustomShape 42"/>
            <p:cNvSpPr/>
            <p:nvPr/>
          </p:nvSpPr>
          <p:spPr>
            <a:xfrm>
              <a:off x="7840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5" name="CustomShape 43"/>
            <p:cNvSpPr/>
            <p:nvPr/>
          </p:nvSpPr>
          <p:spPr>
            <a:xfrm>
              <a:off x="5824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6" name="CustomShape 44"/>
            <p:cNvSpPr/>
            <p:nvPr/>
          </p:nvSpPr>
          <p:spPr>
            <a:xfrm>
              <a:off x="7840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717" name="CustomShape 45"/>
            <p:cNvSpPr/>
            <p:nvPr/>
          </p:nvSpPr>
          <p:spPr>
            <a:xfrm>
              <a:off x="5824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718" name="Line 46"/>
            <p:cNvSpPr/>
            <p:nvPr/>
          </p:nvSpPr>
          <p:spPr>
            <a:xfrm>
              <a:off x="582408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9" name="Line 47"/>
            <p:cNvSpPr/>
            <p:nvPr/>
          </p:nvSpPr>
          <p:spPr>
            <a:xfrm>
              <a:off x="582408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0" name="Line 48"/>
            <p:cNvSpPr/>
            <p:nvPr/>
          </p:nvSpPr>
          <p:spPr>
            <a:xfrm>
              <a:off x="582408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1" name="Line 49"/>
            <p:cNvSpPr/>
            <p:nvPr/>
          </p:nvSpPr>
          <p:spPr>
            <a:xfrm>
              <a:off x="582408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2" name="Line 50"/>
            <p:cNvSpPr/>
            <p:nvPr/>
          </p:nvSpPr>
          <p:spPr>
            <a:xfrm>
              <a:off x="582408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3" name="Line 51"/>
            <p:cNvSpPr/>
            <p:nvPr/>
          </p:nvSpPr>
          <p:spPr>
            <a:xfrm>
              <a:off x="64958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4" name="Line 52"/>
            <p:cNvSpPr/>
            <p:nvPr/>
          </p:nvSpPr>
          <p:spPr>
            <a:xfrm>
              <a:off x="851184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5" name="Line 53"/>
            <p:cNvSpPr/>
            <p:nvPr/>
          </p:nvSpPr>
          <p:spPr>
            <a:xfrm>
              <a:off x="582408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6" name="Line 54"/>
            <p:cNvSpPr/>
            <p:nvPr/>
          </p:nvSpPr>
          <p:spPr>
            <a:xfrm>
              <a:off x="78400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7" name="Line 55"/>
            <p:cNvSpPr/>
            <p:nvPr/>
          </p:nvSpPr>
          <p:spPr>
            <a:xfrm>
              <a:off x="71679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28" name="CustomShape 56"/>
          <p:cNvSpPr/>
          <p:nvPr/>
        </p:nvSpPr>
        <p:spPr>
          <a:xfrm>
            <a:off x="4703400" y="4787640"/>
            <a:ext cx="672120" cy="503640"/>
          </a:xfrm>
          <a:custGeom>
            <a:avLst/>
            <a:gdLst/>
            <a:ahLst/>
            <a:rect l="l" t="t" r="r" b="b"/>
            <a:pathLst>
              <a:path w="1870" h="1401">
                <a:moveTo>
                  <a:pt x="0" y="350"/>
                </a:moveTo>
                <a:lnTo>
                  <a:pt x="1401" y="350"/>
                </a:lnTo>
                <a:lnTo>
                  <a:pt x="1401" y="0"/>
                </a:lnTo>
                <a:lnTo>
                  <a:pt x="1869" y="700"/>
                </a:lnTo>
                <a:lnTo>
                  <a:pt x="1401" y="1400"/>
                </a:lnTo>
                <a:lnTo>
                  <a:pt x="1401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9" name="CustomShape 57"/>
          <p:cNvSpPr/>
          <p:nvPr/>
        </p:nvSpPr>
        <p:spPr>
          <a:xfrm>
            <a:off x="781164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30" name="CustomShape 58"/>
          <p:cNvSpPr/>
          <p:nvPr/>
        </p:nvSpPr>
        <p:spPr>
          <a:xfrm>
            <a:off x="7811640" y="157644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31" name="CustomShape 59"/>
          <p:cNvSpPr/>
          <p:nvPr/>
        </p:nvSpPr>
        <p:spPr>
          <a:xfrm>
            <a:off x="781164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32" name="CustomShape 60"/>
          <p:cNvSpPr/>
          <p:nvPr/>
        </p:nvSpPr>
        <p:spPr>
          <a:xfrm>
            <a:off x="781164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33" name="CustomShape 61"/>
          <p:cNvSpPr/>
          <p:nvPr/>
        </p:nvSpPr>
        <p:spPr>
          <a:xfrm>
            <a:off x="8483760" y="2238120"/>
            <a:ext cx="67176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34" name="CustomShape 62"/>
          <p:cNvSpPr/>
          <p:nvPr/>
        </p:nvSpPr>
        <p:spPr>
          <a:xfrm>
            <a:off x="8483760" y="157644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35" name="CustomShape 63"/>
          <p:cNvSpPr/>
          <p:nvPr/>
        </p:nvSpPr>
        <p:spPr>
          <a:xfrm>
            <a:off x="848376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36" name="CustomShape 64"/>
          <p:cNvSpPr/>
          <p:nvPr/>
        </p:nvSpPr>
        <p:spPr>
          <a:xfrm>
            <a:off x="8483760" y="2516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37" name="CustomShape 65"/>
          <p:cNvSpPr/>
          <p:nvPr/>
        </p:nvSpPr>
        <p:spPr>
          <a:xfrm>
            <a:off x="9155880" y="91476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38" name="CustomShape 66"/>
          <p:cNvSpPr/>
          <p:nvPr/>
        </p:nvSpPr>
        <p:spPr>
          <a:xfrm>
            <a:off x="713988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39" name="CustomShape 67"/>
          <p:cNvSpPr/>
          <p:nvPr/>
        </p:nvSpPr>
        <p:spPr>
          <a:xfrm>
            <a:off x="9155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40" name="CustomShape 68"/>
          <p:cNvSpPr/>
          <p:nvPr/>
        </p:nvSpPr>
        <p:spPr>
          <a:xfrm>
            <a:off x="7139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41" name="CustomShape 69"/>
          <p:cNvSpPr/>
          <p:nvPr/>
        </p:nvSpPr>
        <p:spPr>
          <a:xfrm>
            <a:off x="9155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42" name="CustomShape 70"/>
          <p:cNvSpPr/>
          <p:nvPr/>
        </p:nvSpPr>
        <p:spPr>
          <a:xfrm>
            <a:off x="7139880" y="157644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43" name="CustomShape 71"/>
          <p:cNvSpPr/>
          <p:nvPr/>
        </p:nvSpPr>
        <p:spPr>
          <a:xfrm>
            <a:off x="9155880" y="25164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44" name="CustomShape 72"/>
          <p:cNvSpPr/>
          <p:nvPr/>
        </p:nvSpPr>
        <p:spPr>
          <a:xfrm>
            <a:off x="713988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45" name="Line 73"/>
          <p:cNvSpPr/>
          <p:nvPr/>
        </p:nvSpPr>
        <p:spPr>
          <a:xfrm>
            <a:off x="7139880" y="2516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6" name="Line 74"/>
          <p:cNvSpPr/>
          <p:nvPr/>
        </p:nvSpPr>
        <p:spPr>
          <a:xfrm>
            <a:off x="7139880" y="915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7" name="Line 75"/>
          <p:cNvSpPr/>
          <p:nvPr/>
        </p:nvSpPr>
        <p:spPr>
          <a:xfrm>
            <a:off x="7139880" y="2238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8" name="Line 76"/>
          <p:cNvSpPr/>
          <p:nvPr/>
        </p:nvSpPr>
        <p:spPr>
          <a:xfrm>
            <a:off x="7139880" y="29012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9" name="Line 77"/>
          <p:cNvSpPr/>
          <p:nvPr/>
        </p:nvSpPr>
        <p:spPr>
          <a:xfrm>
            <a:off x="713988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0" name="Line 78"/>
          <p:cNvSpPr/>
          <p:nvPr/>
        </p:nvSpPr>
        <p:spPr>
          <a:xfrm>
            <a:off x="781200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1" name="Line 79"/>
          <p:cNvSpPr/>
          <p:nvPr/>
        </p:nvSpPr>
        <p:spPr>
          <a:xfrm>
            <a:off x="982764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2" name="Line 80"/>
          <p:cNvSpPr/>
          <p:nvPr/>
        </p:nvSpPr>
        <p:spPr>
          <a:xfrm>
            <a:off x="7139880" y="157644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3" name="Line 81"/>
          <p:cNvSpPr/>
          <p:nvPr/>
        </p:nvSpPr>
        <p:spPr>
          <a:xfrm>
            <a:off x="915588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4" name="Line 82"/>
          <p:cNvSpPr/>
          <p:nvPr/>
        </p:nvSpPr>
        <p:spPr>
          <a:xfrm>
            <a:off x="848376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5" name="CustomShape 83"/>
          <p:cNvSpPr/>
          <p:nvPr/>
        </p:nvSpPr>
        <p:spPr>
          <a:xfrm>
            <a:off x="2908440" y="4768200"/>
            <a:ext cx="67140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56" name="CustomShape 84"/>
          <p:cNvSpPr/>
          <p:nvPr/>
        </p:nvSpPr>
        <p:spPr>
          <a:xfrm>
            <a:off x="2236320" y="4768200"/>
            <a:ext cx="67140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57" name="CustomShape 85"/>
          <p:cNvSpPr/>
          <p:nvPr/>
        </p:nvSpPr>
        <p:spPr>
          <a:xfrm>
            <a:off x="1564200" y="4768200"/>
            <a:ext cx="67176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58" name="CustomShape 86"/>
          <p:cNvSpPr/>
          <p:nvPr/>
        </p:nvSpPr>
        <p:spPr>
          <a:xfrm>
            <a:off x="2908440" y="4107240"/>
            <a:ext cx="671400" cy="6609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59" name="CustomShape 87"/>
          <p:cNvSpPr/>
          <p:nvPr/>
        </p:nvSpPr>
        <p:spPr>
          <a:xfrm>
            <a:off x="2236320" y="4107240"/>
            <a:ext cx="671400" cy="6609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60" name="CustomShape 88"/>
          <p:cNvSpPr/>
          <p:nvPr/>
        </p:nvSpPr>
        <p:spPr>
          <a:xfrm>
            <a:off x="1564200" y="4107240"/>
            <a:ext cx="671760" cy="6609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61" name="CustomShape 89"/>
          <p:cNvSpPr/>
          <p:nvPr/>
        </p:nvSpPr>
        <p:spPr>
          <a:xfrm>
            <a:off x="2908440" y="3443760"/>
            <a:ext cx="67140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62" name="CustomShape 90"/>
          <p:cNvSpPr/>
          <p:nvPr/>
        </p:nvSpPr>
        <p:spPr>
          <a:xfrm>
            <a:off x="2236320" y="3443760"/>
            <a:ext cx="67140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63" name="CustomShape 91"/>
          <p:cNvSpPr/>
          <p:nvPr/>
        </p:nvSpPr>
        <p:spPr>
          <a:xfrm>
            <a:off x="1564200" y="3443760"/>
            <a:ext cx="671760" cy="6631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64" name="Line 92"/>
          <p:cNvSpPr/>
          <p:nvPr/>
        </p:nvSpPr>
        <p:spPr>
          <a:xfrm>
            <a:off x="1564200" y="344376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5" name="Line 93"/>
          <p:cNvSpPr/>
          <p:nvPr/>
        </p:nvSpPr>
        <p:spPr>
          <a:xfrm>
            <a:off x="1564200" y="41072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6" name="Line 94"/>
          <p:cNvSpPr/>
          <p:nvPr/>
        </p:nvSpPr>
        <p:spPr>
          <a:xfrm>
            <a:off x="1564200" y="476856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7" name="Line 95"/>
          <p:cNvSpPr/>
          <p:nvPr/>
        </p:nvSpPr>
        <p:spPr>
          <a:xfrm>
            <a:off x="1564200" y="54320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8" name="Line 96"/>
          <p:cNvSpPr/>
          <p:nvPr/>
        </p:nvSpPr>
        <p:spPr>
          <a:xfrm>
            <a:off x="1564200" y="3443760"/>
            <a:ext cx="360" cy="1988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9" name="Line 97"/>
          <p:cNvSpPr/>
          <p:nvPr/>
        </p:nvSpPr>
        <p:spPr>
          <a:xfrm>
            <a:off x="2236680" y="3443760"/>
            <a:ext cx="360" cy="19882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0" name="Line 98"/>
          <p:cNvSpPr/>
          <p:nvPr/>
        </p:nvSpPr>
        <p:spPr>
          <a:xfrm>
            <a:off x="2908440" y="3443760"/>
            <a:ext cx="360" cy="19882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1" name="Line 99"/>
          <p:cNvSpPr/>
          <p:nvPr/>
        </p:nvSpPr>
        <p:spPr>
          <a:xfrm>
            <a:off x="3580200" y="3443760"/>
            <a:ext cx="360" cy="1988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2" name="CustomShape 100"/>
          <p:cNvSpPr/>
          <p:nvPr/>
        </p:nvSpPr>
        <p:spPr>
          <a:xfrm>
            <a:off x="2232720" y="4089960"/>
            <a:ext cx="675360" cy="67140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3" name="CustomShape 101"/>
          <p:cNvSpPr/>
          <p:nvPr/>
        </p:nvSpPr>
        <p:spPr>
          <a:xfrm>
            <a:off x="6495840" y="4095000"/>
            <a:ext cx="675360" cy="67140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4" name="CustomShape 102"/>
          <p:cNvSpPr/>
          <p:nvPr/>
        </p:nvSpPr>
        <p:spPr>
          <a:xfrm>
            <a:off x="2712240" y="6172200"/>
            <a:ext cx="2444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75" name="CustomShape 103"/>
          <p:cNvSpPr/>
          <p:nvPr/>
        </p:nvSpPr>
        <p:spPr>
          <a:xfrm>
            <a:off x="6937560" y="6158160"/>
            <a:ext cx="459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f*h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76" name="CustomShape 104"/>
          <p:cNvSpPr/>
          <p:nvPr/>
        </p:nvSpPr>
        <p:spPr>
          <a:xfrm>
            <a:off x="937800" y="2238120"/>
            <a:ext cx="306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77" name="CustomShape 105"/>
          <p:cNvSpPr/>
          <p:nvPr/>
        </p:nvSpPr>
        <p:spPr>
          <a:xfrm>
            <a:off x="5670000" y="15764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78" name="CustomShape 106"/>
          <p:cNvSpPr/>
          <p:nvPr/>
        </p:nvSpPr>
        <p:spPr>
          <a:xfrm>
            <a:off x="4997880" y="15764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79" name="CustomShape 107"/>
          <p:cNvSpPr/>
          <p:nvPr/>
        </p:nvSpPr>
        <p:spPr>
          <a:xfrm>
            <a:off x="4325760" y="15764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80" name="CustomShape 108"/>
          <p:cNvSpPr/>
          <p:nvPr/>
        </p:nvSpPr>
        <p:spPr>
          <a:xfrm>
            <a:off x="567000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81" name="CustomShape 109"/>
          <p:cNvSpPr/>
          <p:nvPr/>
        </p:nvSpPr>
        <p:spPr>
          <a:xfrm>
            <a:off x="499788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82" name="CustomShape 110"/>
          <p:cNvSpPr/>
          <p:nvPr/>
        </p:nvSpPr>
        <p:spPr>
          <a:xfrm>
            <a:off x="432576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83" name="CustomShape 111"/>
          <p:cNvSpPr/>
          <p:nvPr/>
        </p:nvSpPr>
        <p:spPr>
          <a:xfrm>
            <a:off x="567000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84" name="CustomShape 112"/>
          <p:cNvSpPr/>
          <p:nvPr/>
        </p:nvSpPr>
        <p:spPr>
          <a:xfrm>
            <a:off x="4997880" y="2516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85" name="CustomShape 113"/>
          <p:cNvSpPr/>
          <p:nvPr/>
        </p:nvSpPr>
        <p:spPr>
          <a:xfrm>
            <a:off x="432576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86" name="Line 114"/>
          <p:cNvSpPr/>
          <p:nvPr/>
        </p:nvSpPr>
        <p:spPr>
          <a:xfrm>
            <a:off x="4325760" y="2516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7" name="Line 115"/>
          <p:cNvSpPr/>
          <p:nvPr/>
        </p:nvSpPr>
        <p:spPr>
          <a:xfrm>
            <a:off x="4326120" y="91512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8" name="Line 116"/>
          <p:cNvSpPr/>
          <p:nvPr/>
        </p:nvSpPr>
        <p:spPr>
          <a:xfrm>
            <a:off x="4326120" y="15764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9" name="Line 117"/>
          <p:cNvSpPr/>
          <p:nvPr/>
        </p:nvSpPr>
        <p:spPr>
          <a:xfrm>
            <a:off x="4325760" y="223956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0" name="Line 118"/>
          <p:cNvSpPr/>
          <p:nvPr/>
        </p:nvSpPr>
        <p:spPr>
          <a:xfrm>
            <a:off x="4325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1" name="Line 119"/>
          <p:cNvSpPr/>
          <p:nvPr/>
        </p:nvSpPr>
        <p:spPr>
          <a:xfrm>
            <a:off x="499788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2" name="Line 120"/>
          <p:cNvSpPr/>
          <p:nvPr/>
        </p:nvSpPr>
        <p:spPr>
          <a:xfrm>
            <a:off x="567000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3" name="Line 121"/>
          <p:cNvSpPr/>
          <p:nvPr/>
        </p:nvSpPr>
        <p:spPr>
          <a:xfrm>
            <a:off x="6341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4" name="CustomShape 122"/>
          <p:cNvSpPr/>
          <p:nvPr/>
        </p:nvSpPr>
        <p:spPr>
          <a:xfrm>
            <a:off x="832680" y="524880"/>
            <a:ext cx="2778840" cy="50364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Verdana"/>
                <a:ea typeface="DejaVu Sans"/>
              </a:rPr>
              <a:t>Exemplo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58" dur="indefinite" restart="never" nodeType="tmRoot">
          <p:childTnLst>
            <p:seq>
              <p:cTn id="2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135640" y="7007040"/>
            <a:ext cx="1439640" cy="40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7" name="Table 2"/>
          <p:cNvGraphicFramePr/>
          <p:nvPr/>
        </p:nvGraphicFramePr>
        <p:xfrm>
          <a:off x="197640" y="2589840"/>
          <a:ext cx="2459880" cy="2418120"/>
        </p:xfrm>
        <a:graphic>
          <a:graphicData uri="http://schemas.openxmlformats.org/drawingml/2006/table">
            <a:tbl>
              <a:tblPr/>
              <a:tblGrid>
                <a:gridCol w="475920"/>
                <a:gridCol w="475560"/>
                <a:gridCol w="475920"/>
                <a:gridCol w="556200"/>
                <a:gridCol w="476640"/>
              </a:tblGrid>
              <a:tr h="4028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8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8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8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8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428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8" name="CustomShape 3"/>
          <p:cNvSpPr/>
          <p:nvPr/>
        </p:nvSpPr>
        <p:spPr>
          <a:xfrm>
            <a:off x="356760" y="1478520"/>
            <a:ext cx="3571560" cy="50364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Verdana"/>
                <a:ea typeface="DejaVu Sans"/>
              </a:rPr>
              <a:t>Soma de matrizes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97280" y="2589840"/>
            <a:ext cx="475920" cy="39528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40" name="Table 5"/>
          <p:cNvGraphicFramePr/>
          <p:nvPr/>
        </p:nvGraphicFramePr>
        <p:xfrm>
          <a:off x="3690720" y="2589840"/>
          <a:ext cx="2459880" cy="2418120"/>
        </p:xfrm>
        <a:graphic>
          <a:graphicData uri="http://schemas.openxmlformats.org/drawingml/2006/table">
            <a:tbl>
              <a:tblPr/>
              <a:tblGrid>
                <a:gridCol w="475920"/>
                <a:gridCol w="475560"/>
                <a:gridCol w="475560"/>
                <a:gridCol w="556560"/>
                <a:gridCol w="476640"/>
              </a:tblGrid>
              <a:tr h="4028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8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8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8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8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428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1" name="Table 6"/>
          <p:cNvGraphicFramePr/>
          <p:nvPr/>
        </p:nvGraphicFramePr>
        <p:xfrm>
          <a:off x="7262280" y="2589840"/>
          <a:ext cx="2459880" cy="2418120"/>
        </p:xfrm>
        <a:graphic>
          <a:graphicData uri="http://schemas.openxmlformats.org/drawingml/2006/table">
            <a:tbl>
              <a:tblPr/>
              <a:tblGrid>
                <a:gridCol w="475920"/>
                <a:gridCol w="475560"/>
                <a:gridCol w="475920"/>
                <a:gridCol w="556200"/>
                <a:gridCol w="476640"/>
              </a:tblGrid>
              <a:tr h="4028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8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8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8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8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428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2" name="CustomShape 7"/>
          <p:cNvSpPr/>
          <p:nvPr/>
        </p:nvSpPr>
        <p:spPr>
          <a:xfrm>
            <a:off x="3690360" y="2589840"/>
            <a:ext cx="475920" cy="395280"/>
          </a:xfrm>
          <a:prstGeom prst="rect">
            <a:avLst/>
          </a:prstGeom>
          <a:noFill/>
          <a:ln w="38160">
            <a:solidFill>
              <a:srgbClr val="3366ff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latin typeface="Calibri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7261920" y="2589840"/>
            <a:ext cx="475920" cy="395280"/>
          </a:xfrm>
          <a:prstGeom prst="rect">
            <a:avLst/>
          </a:prstGeom>
          <a:noFill/>
          <a:ln w="38160">
            <a:solidFill>
              <a:srgbClr val="008000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8000"/>
                </a:solidFill>
                <a:latin typeface="Calibri"/>
                <a:ea typeface="DejaVu Sans"/>
              </a:rPr>
              <a:t>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4" name="CustomShape 9"/>
          <p:cNvSpPr/>
          <p:nvPr/>
        </p:nvSpPr>
        <p:spPr>
          <a:xfrm>
            <a:off x="200880" y="2575800"/>
            <a:ext cx="475920" cy="39672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3694320" y="2575800"/>
            <a:ext cx="475200" cy="396720"/>
          </a:xfrm>
          <a:prstGeom prst="rect">
            <a:avLst/>
          </a:prstGeom>
          <a:noFill/>
          <a:ln w="38160">
            <a:solidFill>
              <a:srgbClr val="3366ff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latin typeface="Calibri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11"/>
          <p:cNvSpPr/>
          <p:nvPr/>
        </p:nvSpPr>
        <p:spPr>
          <a:xfrm>
            <a:off x="7265520" y="2575800"/>
            <a:ext cx="475920" cy="396720"/>
          </a:xfrm>
          <a:prstGeom prst="rect">
            <a:avLst/>
          </a:prstGeom>
          <a:noFill/>
          <a:ln w="38160">
            <a:solidFill>
              <a:srgbClr val="008000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8000"/>
                </a:solidFill>
                <a:latin typeface="Calibri"/>
                <a:ea typeface="DejaVu Sans"/>
              </a:rPr>
              <a:t>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682560" y="2579400"/>
            <a:ext cx="475200" cy="39672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CustomShape 13"/>
          <p:cNvSpPr/>
          <p:nvPr/>
        </p:nvSpPr>
        <p:spPr>
          <a:xfrm>
            <a:off x="4175640" y="2579400"/>
            <a:ext cx="475200" cy="396720"/>
          </a:xfrm>
          <a:prstGeom prst="rect">
            <a:avLst/>
          </a:prstGeom>
          <a:noFill/>
          <a:ln w="38160">
            <a:solidFill>
              <a:srgbClr val="3366ff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latin typeface="Calibri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14"/>
          <p:cNvSpPr/>
          <p:nvPr/>
        </p:nvSpPr>
        <p:spPr>
          <a:xfrm>
            <a:off x="7747200" y="2579400"/>
            <a:ext cx="475200" cy="396720"/>
          </a:xfrm>
          <a:prstGeom prst="rect">
            <a:avLst/>
          </a:prstGeom>
          <a:noFill/>
          <a:ln w="38160">
            <a:solidFill>
              <a:srgbClr val="008000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8000"/>
                </a:solidFill>
                <a:latin typeface="Calibri"/>
                <a:ea typeface="DejaVu Sans"/>
              </a:rPr>
              <a:t>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0" name="CustomShape 15"/>
          <p:cNvSpPr/>
          <p:nvPr/>
        </p:nvSpPr>
        <p:spPr>
          <a:xfrm>
            <a:off x="1145880" y="2583000"/>
            <a:ext cx="475920" cy="39672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16"/>
          <p:cNvSpPr/>
          <p:nvPr/>
        </p:nvSpPr>
        <p:spPr>
          <a:xfrm>
            <a:off x="4638960" y="2583000"/>
            <a:ext cx="475920" cy="396720"/>
          </a:xfrm>
          <a:prstGeom prst="rect">
            <a:avLst/>
          </a:prstGeom>
          <a:noFill/>
          <a:ln w="38160">
            <a:solidFill>
              <a:srgbClr val="3366ff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latin typeface="Calibri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2" name="CustomShape 17"/>
          <p:cNvSpPr/>
          <p:nvPr/>
        </p:nvSpPr>
        <p:spPr>
          <a:xfrm>
            <a:off x="8210520" y="2583000"/>
            <a:ext cx="475920" cy="396720"/>
          </a:xfrm>
          <a:prstGeom prst="rect">
            <a:avLst/>
          </a:prstGeom>
          <a:noFill/>
          <a:ln w="38160">
            <a:solidFill>
              <a:srgbClr val="008000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8000"/>
                </a:solidFill>
                <a:latin typeface="Calibri"/>
                <a:ea typeface="DejaVu Sans"/>
              </a:rPr>
              <a:t>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ustomShape 18"/>
          <p:cNvSpPr/>
          <p:nvPr/>
        </p:nvSpPr>
        <p:spPr>
          <a:xfrm>
            <a:off x="1660320" y="2586240"/>
            <a:ext cx="529920" cy="41076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CustomShape 19"/>
          <p:cNvSpPr/>
          <p:nvPr/>
        </p:nvSpPr>
        <p:spPr>
          <a:xfrm>
            <a:off x="5153400" y="2586240"/>
            <a:ext cx="512640" cy="394920"/>
          </a:xfrm>
          <a:prstGeom prst="rect">
            <a:avLst/>
          </a:prstGeom>
          <a:noFill/>
          <a:ln w="38160">
            <a:solidFill>
              <a:srgbClr val="3366ff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latin typeface="Calibri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5" name="CustomShape 20"/>
          <p:cNvSpPr/>
          <p:nvPr/>
        </p:nvSpPr>
        <p:spPr>
          <a:xfrm>
            <a:off x="8725320" y="2586240"/>
            <a:ext cx="529920" cy="377640"/>
          </a:xfrm>
          <a:prstGeom prst="rect">
            <a:avLst/>
          </a:prstGeom>
          <a:noFill/>
          <a:ln w="38160">
            <a:solidFill>
              <a:srgbClr val="008000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8000"/>
                </a:solidFill>
                <a:latin typeface="Calibri"/>
                <a:ea typeface="DejaVu Sans"/>
              </a:rPr>
              <a:t>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CustomShape 21"/>
          <p:cNvSpPr/>
          <p:nvPr/>
        </p:nvSpPr>
        <p:spPr>
          <a:xfrm>
            <a:off x="2975400" y="3591000"/>
            <a:ext cx="3844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latin typeface="CMU Serif"/>
                <a:ea typeface="DejaVu Sans"/>
              </a:rPr>
              <a:t>+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CustomShape 22"/>
          <p:cNvSpPr/>
          <p:nvPr/>
        </p:nvSpPr>
        <p:spPr>
          <a:xfrm>
            <a:off x="6481440" y="3597840"/>
            <a:ext cx="40752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0000"/>
                </a:solidFill>
                <a:latin typeface="CMU Serif"/>
                <a:ea typeface="DejaVu Sans"/>
              </a:rPr>
              <a:t>=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8" name="CustomShape 23"/>
          <p:cNvSpPr/>
          <p:nvPr/>
        </p:nvSpPr>
        <p:spPr>
          <a:xfrm>
            <a:off x="993960" y="5207760"/>
            <a:ext cx="9532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MU Serif"/>
                <a:ea typeface="DejaVu Sans"/>
              </a:rPr>
              <a:t>f(x,y)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9" name="CustomShape 24"/>
          <p:cNvSpPr/>
          <p:nvPr/>
        </p:nvSpPr>
        <p:spPr>
          <a:xfrm>
            <a:off x="4441320" y="5207760"/>
            <a:ext cx="9514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MU Serif"/>
                <a:ea typeface="DejaVu Sans"/>
              </a:rPr>
              <a:t>g(x,y)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CustomShape 25"/>
          <p:cNvSpPr/>
          <p:nvPr/>
        </p:nvSpPr>
        <p:spPr>
          <a:xfrm>
            <a:off x="8056440" y="5207760"/>
            <a:ext cx="9518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MU Serif"/>
                <a:ea typeface="DejaVu Sans"/>
              </a:rPr>
              <a:t>s(x,y)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CustomShape 26"/>
          <p:cNvSpPr/>
          <p:nvPr/>
        </p:nvSpPr>
        <p:spPr>
          <a:xfrm>
            <a:off x="2896920" y="5207760"/>
            <a:ext cx="3844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latin typeface="CMU Serif"/>
                <a:ea typeface="DejaVu Sans"/>
              </a:rPr>
              <a:t>+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2" name="CustomShape 27"/>
          <p:cNvSpPr/>
          <p:nvPr/>
        </p:nvSpPr>
        <p:spPr>
          <a:xfrm>
            <a:off x="6402960" y="5214960"/>
            <a:ext cx="40752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0000"/>
                </a:solidFill>
                <a:latin typeface="CMU Serif"/>
                <a:ea typeface="DejaVu Sans"/>
              </a:rPr>
              <a:t>=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3" name="CustomShape 28"/>
          <p:cNvSpPr/>
          <p:nvPr/>
        </p:nvSpPr>
        <p:spPr>
          <a:xfrm>
            <a:off x="673560" y="6161760"/>
            <a:ext cx="88894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latin typeface="CMU Serif"/>
                <a:ea typeface="DejaVu Sans"/>
              </a:rPr>
              <a:t>O mesmo é válido para subtração, multiplicação e divisão.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CustomShape 29"/>
          <p:cNvSpPr/>
          <p:nvPr/>
        </p:nvSpPr>
        <p:spPr>
          <a:xfrm>
            <a:off x="0" y="122040"/>
            <a:ext cx="10079640" cy="83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400" spc="-1" strike="noStrike">
                <a:latin typeface="CMU Serif"/>
              </a:rPr>
              <a:t>Operação pixel a pixel</a:t>
            </a:r>
            <a:endParaRPr b="0" lang="pt-BR" sz="4400" spc="-1" strike="noStrike">
              <a:latin typeface="Arial"/>
            </a:endParaRPr>
          </a:p>
        </p:txBody>
      </p:sp>
    </p:spTree>
  </p:cSld>
  <p:timing>
    <p:tnLst>
      <p:par>
        <p:cTn id="94" dur="indefinite" restart="never" nodeType="tmRoot">
          <p:childTnLst>
            <p:seq>
              <p:cTn id="95" dur="indefinite" nodeType="mainSeq">
                <p:childTnLst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0 0 L 0.19687 0">
                                      <p:cBhvr>
                                        <p:cTn id="99" dur="3000" fill="hold"/>
                                        <p:tgtEl>
                                          <p:spTgt spid="14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nodeType="with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0 0 L 0.19687 0">
                                      <p:cBhvr>
                                        <p:cTn id="101" dur="3000" fill="hold"/>
                                        <p:tgtEl>
                                          <p:spTgt spid="14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nodeType="with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0 0 L 0.19687 0">
                                      <p:cBhvr>
                                        <p:cTn id="103" dur="3000" fill="hold"/>
                                        <p:tgtEl>
                                          <p:spTgt spid="139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1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1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1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nodeType="withEffect" fill="hold" presetClass="entr" presetID="1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1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1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1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1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1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60" dur="indefinite" restart="never" nodeType="tmRoot">
          <p:childTnLst>
            <p:seq>
              <p:cTn id="2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CustomShape 1"/>
          <p:cNvSpPr/>
          <p:nvPr/>
        </p:nvSpPr>
        <p:spPr>
          <a:xfrm>
            <a:off x="0" y="-36000"/>
            <a:ext cx="10079640" cy="86364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CMU Serif"/>
              </a:rPr>
              <a:t> </a:t>
            </a:r>
            <a:r>
              <a:rPr b="1" lang="pt-BR" sz="4400" spc="-1" strike="noStrike">
                <a:solidFill>
                  <a:srgbClr val="ffffff"/>
                </a:solidFill>
                <a:latin typeface="CMU Serif"/>
              </a:rPr>
              <a:t>Encaminhamentos</a:t>
            </a:r>
            <a:r>
              <a:rPr b="1" lang="pt-BR" sz="4400" spc="-1" strike="noStrike">
                <a:solidFill>
                  <a:srgbClr val="ffffff"/>
                </a:solidFill>
                <a:latin typeface="CMU Serif"/>
              </a:rPr>
              <a:t>	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96" name="CustomShape 2"/>
          <p:cNvSpPr/>
          <p:nvPr/>
        </p:nvSpPr>
        <p:spPr>
          <a:xfrm>
            <a:off x="72000" y="936000"/>
            <a:ext cx="9935640" cy="62636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CMU Serif"/>
              </a:rPr>
              <a:t>Sugestão: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CMU Serif"/>
              </a:rPr>
              <a:t>Lista de exercícios completa e com soluções: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CMU Serif"/>
              </a:rPr>
              <a:t>https://professorpedrosa.com/livros/introducao-ao-processamento-digital-de-imagens-utilizando-opencv-na-linguagem-c/treinamento-pdi-com-opencv-em-c/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262" dur="indefinite" restart="never" nodeType="tmRoot">
          <p:childTnLst>
            <p:seq>
              <p:cTn id="2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7223760" y="7007040"/>
            <a:ext cx="2351880" cy="4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2806560" y="2472480"/>
            <a:ext cx="4717800" cy="102528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7" name="Object 3"/>
          <p:cNvGraphicFramePr/>
          <p:nvPr/>
        </p:nvGraphicFramePr>
        <p:xfrm>
          <a:off x="2747160" y="4605840"/>
          <a:ext cx="4953960" cy="11304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68" name="Object 3" descr=""/>
                  <p:cNvPicPr/>
                  <p:nvPr/>
                </p:nvPicPr>
                <p:blipFill>
                  <a:blip r:embed=""/>
                  <a:stretch/>
                </p:blipFill>
                <p:spPr>
                  <a:xfrm>
                    <a:off x="2747160" y="4605840"/>
                    <a:ext cx="4953960" cy="11304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69" name="CustomShape 4"/>
          <p:cNvSpPr/>
          <p:nvPr/>
        </p:nvSpPr>
        <p:spPr>
          <a:xfrm>
            <a:off x="2498760" y="4609080"/>
            <a:ext cx="5326560" cy="121788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5"/>
          <p:cNvSpPr/>
          <p:nvPr/>
        </p:nvSpPr>
        <p:spPr>
          <a:xfrm>
            <a:off x="505440" y="1793520"/>
            <a:ext cx="8908920" cy="5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342720" indent="-342360" algn="just">
              <a:lnSpc>
                <a:spcPct val="100000"/>
              </a:lnSpc>
              <a:spcBef>
                <a:spcPts val="499"/>
              </a:spcBef>
              <a:buClr>
                <a:srgbClr val="800080"/>
              </a:buClr>
              <a:buSzPct val="60000"/>
              <a:buFont typeface="Wingdings" charset="2"/>
              <a:buChar char=""/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Convolução de duas funções contínuas: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500040" y="3867120"/>
            <a:ext cx="8940240" cy="5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342720" indent="-342360" algn="just">
              <a:lnSpc>
                <a:spcPct val="100000"/>
              </a:lnSpc>
              <a:spcBef>
                <a:spcPts val="499"/>
              </a:spcBef>
              <a:buClr>
                <a:srgbClr val="800080"/>
              </a:buClr>
              <a:buSzPct val="60000"/>
              <a:buFont typeface="Wingdings" charset="2"/>
              <a:buChar char=""/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Convolução discreta</a:t>
            </a:r>
            <a:endParaRPr b="0" lang="pt-BR" sz="2000" spc="-1" strike="noStrike">
              <a:latin typeface="Arial"/>
            </a:endParaRPr>
          </a:p>
        </p:txBody>
      </p:sp>
      <p:graphicFrame>
        <p:nvGraphicFramePr>
          <p:cNvPr id="172" name="Object 7"/>
          <p:cNvGraphicFramePr/>
          <p:nvPr/>
        </p:nvGraphicFramePr>
        <p:xfrm>
          <a:off x="2955600" y="2460240"/>
          <a:ext cx="4460400" cy="101628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173" name="Object 7" descr=""/>
                  <p:cNvPicPr/>
                  <p:nvPr/>
                </p:nvPicPr>
                <p:blipFill>
                  <a:blip r:embed=""/>
                  <a:stretch/>
                </p:blipFill>
                <p:spPr>
                  <a:xfrm>
                    <a:off x="2955600" y="2460240"/>
                    <a:ext cx="4460400" cy="1016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74" name="CustomShape 8"/>
          <p:cNvSpPr/>
          <p:nvPr/>
        </p:nvSpPr>
        <p:spPr>
          <a:xfrm>
            <a:off x="0" y="122040"/>
            <a:ext cx="10079640" cy="83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400" spc="-1" strike="noStrike">
                <a:latin typeface="CMU Serif"/>
              </a:rPr>
              <a:t>Operação de vizinhança</a:t>
            </a:r>
            <a:endParaRPr b="0" lang="pt-BR" sz="4400" spc="-1" strike="noStrike">
              <a:latin typeface="Arial"/>
            </a:endParaRPr>
          </a:p>
        </p:txBody>
      </p:sp>
      <p:graphicFrame>
        <p:nvGraphicFramePr>
          <p:cNvPr id="175" name="Object 9"/>
          <p:cNvGraphicFramePr/>
          <p:nvPr/>
        </p:nvGraphicFramePr>
        <p:xfrm>
          <a:off x="2747160" y="4606200"/>
          <a:ext cx="4954320" cy="113076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176" name="Object 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747160" y="4606200"/>
                    <a:ext cx="4954320" cy="11307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77" name="Object 10"/>
          <p:cNvGraphicFramePr/>
          <p:nvPr/>
        </p:nvGraphicFramePr>
        <p:xfrm>
          <a:off x="2955600" y="2460600"/>
          <a:ext cx="4460760" cy="1016640"/>
        </p:xfrm>
        <a:graphic>
          <a:graphicData uri="http://schemas.openxmlformats.org/presentationml/2006/ole">
            <p:oleObj r:id="rId5" spid="">
              <p:embed/>
              <p:pic>
                <p:nvPicPr>
                  <p:cNvPr id="178" name="Object 8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2955600" y="2460600"/>
                    <a:ext cx="4460760" cy="10166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28" dur="indefinite" restart="never" nodeType="tmRoot">
          <p:childTnLst>
            <p:seq>
              <p:cTn id="12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16240" y="174960"/>
            <a:ext cx="9071640" cy="72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Tahoma"/>
              </a:rPr>
              <a:t>Operações de Vizinhança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223760" y="7007040"/>
            <a:ext cx="2351520" cy="40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Picture 8" descr=""/>
          <p:cNvPicPr/>
          <p:nvPr/>
        </p:nvPicPr>
        <p:blipFill>
          <a:blip r:embed="rId1"/>
          <a:stretch/>
        </p:blipFill>
        <p:spPr>
          <a:xfrm>
            <a:off x="754200" y="3069360"/>
            <a:ext cx="8808840" cy="4461840"/>
          </a:xfrm>
          <a:prstGeom prst="rect">
            <a:avLst/>
          </a:prstGeom>
          <a:ln>
            <a:noFill/>
          </a:ln>
        </p:spPr>
      </p:pic>
      <p:graphicFrame>
        <p:nvGraphicFramePr>
          <p:cNvPr id="182" name="Object 3"/>
          <p:cNvGraphicFramePr/>
          <p:nvPr/>
        </p:nvGraphicFramePr>
        <p:xfrm>
          <a:off x="757440" y="1914120"/>
          <a:ext cx="8754840" cy="112140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183" name="Object 3" descr=""/>
                  <p:cNvPicPr/>
                  <p:nvPr/>
                </p:nvPicPr>
                <p:blipFill>
                  <a:blip r:embed=""/>
                  <a:stretch/>
                </p:blipFill>
                <p:spPr>
                  <a:xfrm>
                    <a:off x="757440" y="1914120"/>
                    <a:ext cx="8754840" cy="11214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84" name="CustomShape 4"/>
          <p:cNvSpPr/>
          <p:nvPr/>
        </p:nvSpPr>
        <p:spPr>
          <a:xfrm>
            <a:off x="650520" y="1874160"/>
            <a:ext cx="9023040" cy="12909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5"/>
          <p:cNvSpPr/>
          <p:nvPr/>
        </p:nvSpPr>
        <p:spPr>
          <a:xfrm>
            <a:off x="505440" y="1319400"/>
            <a:ext cx="8908920" cy="5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342720" indent="-342360" algn="just">
              <a:lnSpc>
                <a:spcPct val="100000"/>
              </a:lnSpc>
              <a:spcBef>
                <a:spcPts val="499"/>
              </a:spcBef>
              <a:buClr>
                <a:srgbClr val="800080"/>
              </a:buClr>
              <a:buSzPct val="60000"/>
              <a:buFont typeface="Wingdings" charset="2"/>
              <a:buChar char=""/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Caso Discreto 2D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0" y="122040"/>
            <a:ext cx="10079640" cy="83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400" spc="-1" strike="noStrike">
                <a:latin typeface="CMU Serif"/>
              </a:rPr>
              <a:t>Operação de vizinhança</a:t>
            </a:r>
            <a:endParaRPr b="0" lang="pt-BR" sz="4400" spc="-1" strike="noStrike">
              <a:latin typeface="Arial"/>
            </a:endParaRPr>
          </a:p>
        </p:txBody>
      </p:sp>
      <p:graphicFrame>
        <p:nvGraphicFramePr>
          <p:cNvPr id="187" name="Object 7"/>
          <p:cNvGraphicFramePr/>
          <p:nvPr/>
        </p:nvGraphicFramePr>
        <p:xfrm>
          <a:off x="757440" y="1914120"/>
          <a:ext cx="8755200" cy="112176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188" name="Object 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757440" y="1914120"/>
                    <a:ext cx="8755200" cy="11217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30" dur="indefinite" restart="never" nodeType="tmRoot">
          <p:childTnLst>
            <p:seq>
              <p:cTn id="1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16240" y="174960"/>
            <a:ext cx="9071640" cy="72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400" spc="-1" strike="noStrike">
                <a:solidFill>
                  <a:srgbClr val="ffffff"/>
                </a:solidFill>
                <a:latin typeface="CMU Serif"/>
              </a:rPr>
              <a:t>Operações de vizinhança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8135640" y="7007040"/>
            <a:ext cx="1439640" cy="40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1" name="Table 3"/>
          <p:cNvGraphicFramePr/>
          <p:nvPr/>
        </p:nvGraphicFramePr>
        <p:xfrm>
          <a:off x="833040" y="2509560"/>
          <a:ext cx="8096760" cy="4365720"/>
        </p:xfrm>
        <a:graphic>
          <a:graphicData uri="http://schemas.openxmlformats.org/drawingml/2006/table">
            <a:tbl>
              <a:tblPr/>
              <a:tblGrid>
                <a:gridCol w="609120"/>
                <a:gridCol w="610560"/>
                <a:gridCol w="608400"/>
                <a:gridCol w="552960"/>
                <a:gridCol w="664560"/>
                <a:gridCol w="610560"/>
                <a:gridCol w="609120"/>
                <a:gridCol w="609120"/>
                <a:gridCol w="522720"/>
                <a:gridCol w="554760"/>
                <a:gridCol w="556200"/>
                <a:gridCol w="542160"/>
                <a:gridCol w="521280"/>
                <a:gridCol w="525600"/>
              </a:tblGrid>
              <a:tr h="43560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70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560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70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560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740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560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704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560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560"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2" name="CustomShape 4"/>
          <p:cNvSpPr/>
          <p:nvPr/>
        </p:nvSpPr>
        <p:spPr>
          <a:xfrm>
            <a:off x="356760" y="1319400"/>
            <a:ext cx="3571560" cy="50364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Verdana"/>
                <a:ea typeface="DejaVu Sans"/>
              </a:rPr>
              <a:t>Convolução 2D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4024440" y="1368000"/>
            <a:ext cx="547740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ff"/>
                </a:solidFill>
                <a:latin typeface="CMU Serif"/>
                <a:ea typeface="DejaVu Sans"/>
              </a:rPr>
              <a:t>Forma de implementação…</a:t>
            </a:r>
            <a:endParaRPr b="0" lang="pt-BR" sz="1600" spc="-1" strike="noStrike">
              <a:latin typeface="Arial"/>
            </a:endParaRPr>
          </a:p>
        </p:txBody>
      </p:sp>
      <p:grpSp>
        <p:nvGrpSpPr>
          <p:cNvPr id="194" name="Group 6"/>
          <p:cNvGrpSpPr/>
          <p:nvPr/>
        </p:nvGrpSpPr>
        <p:grpSpPr>
          <a:xfrm>
            <a:off x="260280" y="2014200"/>
            <a:ext cx="1779840" cy="1278720"/>
            <a:chOff x="260280" y="2014200"/>
            <a:chExt cx="1779840" cy="1278720"/>
          </a:xfrm>
        </p:grpSpPr>
        <p:sp>
          <p:nvSpPr>
            <p:cNvPr id="195" name="CustomShape 7"/>
            <p:cNvSpPr/>
            <p:nvPr/>
          </p:nvSpPr>
          <p:spPr>
            <a:xfrm>
              <a:off x="263520" y="2014200"/>
              <a:ext cx="5544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8"/>
            <p:cNvSpPr/>
            <p:nvPr/>
          </p:nvSpPr>
          <p:spPr>
            <a:xfrm>
              <a:off x="866160" y="2014200"/>
              <a:ext cx="5544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9"/>
            <p:cNvSpPr/>
            <p:nvPr/>
          </p:nvSpPr>
          <p:spPr>
            <a:xfrm>
              <a:off x="1483920" y="2014200"/>
              <a:ext cx="5562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0"/>
            <p:cNvSpPr/>
            <p:nvPr/>
          </p:nvSpPr>
          <p:spPr>
            <a:xfrm>
              <a:off x="270720" y="250776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11"/>
            <p:cNvSpPr/>
            <p:nvPr/>
          </p:nvSpPr>
          <p:spPr>
            <a:xfrm>
              <a:off x="867600" y="2493720"/>
              <a:ext cx="547200" cy="37224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12"/>
            <p:cNvSpPr/>
            <p:nvPr/>
          </p:nvSpPr>
          <p:spPr>
            <a:xfrm>
              <a:off x="1483920" y="2490120"/>
              <a:ext cx="5493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3"/>
            <p:cNvSpPr/>
            <p:nvPr/>
          </p:nvSpPr>
          <p:spPr>
            <a:xfrm>
              <a:off x="260280" y="2920680"/>
              <a:ext cx="5493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14"/>
            <p:cNvSpPr/>
            <p:nvPr/>
          </p:nvSpPr>
          <p:spPr>
            <a:xfrm>
              <a:off x="866160" y="291708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15"/>
            <p:cNvSpPr/>
            <p:nvPr/>
          </p:nvSpPr>
          <p:spPr>
            <a:xfrm>
              <a:off x="1483920" y="2920680"/>
              <a:ext cx="5493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4" name="CustomShape 16"/>
          <p:cNvSpPr/>
          <p:nvPr/>
        </p:nvSpPr>
        <p:spPr>
          <a:xfrm>
            <a:off x="848520" y="2539080"/>
            <a:ext cx="549000" cy="372600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205" name="Group 17"/>
          <p:cNvGrpSpPr/>
          <p:nvPr/>
        </p:nvGrpSpPr>
        <p:grpSpPr>
          <a:xfrm>
            <a:off x="260280" y="2509560"/>
            <a:ext cx="1779840" cy="1278720"/>
            <a:chOff x="260280" y="2509560"/>
            <a:chExt cx="1779840" cy="1278720"/>
          </a:xfrm>
        </p:grpSpPr>
        <p:sp>
          <p:nvSpPr>
            <p:cNvPr id="206" name="CustomShape 18"/>
            <p:cNvSpPr/>
            <p:nvPr/>
          </p:nvSpPr>
          <p:spPr>
            <a:xfrm>
              <a:off x="263520" y="2509560"/>
              <a:ext cx="5544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19"/>
            <p:cNvSpPr/>
            <p:nvPr/>
          </p:nvSpPr>
          <p:spPr>
            <a:xfrm>
              <a:off x="866160" y="2509560"/>
              <a:ext cx="5544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20"/>
            <p:cNvSpPr/>
            <p:nvPr/>
          </p:nvSpPr>
          <p:spPr>
            <a:xfrm>
              <a:off x="1483920" y="2509560"/>
              <a:ext cx="5562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1"/>
            <p:cNvSpPr/>
            <p:nvPr/>
          </p:nvSpPr>
          <p:spPr>
            <a:xfrm>
              <a:off x="270720" y="300312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22"/>
            <p:cNvSpPr/>
            <p:nvPr/>
          </p:nvSpPr>
          <p:spPr>
            <a:xfrm>
              <a:off x="867600" y="2989080"/>
              <a:ext cx="547200" cy="37224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23"/>
            <p:cNvSpPr/>
            <p:nvPr/>
          </p:nvSpPr>
          <p:spPr>
            <a:xfrm>
              <a:off x="1483920" y="2985480"/>
              <a:ext cx="5493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24"/>
            <p:cNvSpPr/>
            <p:nvPr/>
          </p:nvSpPr>
          <p:spPr>
            <a:xfrm>
              <a:off x="260280" y="3416040"/>
              <a:ext cx="5493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25"/>
            <p:cNvSpPr/>
            <p:nvPr/>
          </p:nvSpPr>
          <p:spPr>
            <a:xfrm>
              <a:off x="866160" y="341244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26"/>
            <p:cNvSpPr/>
            <p:nvPr/>
          </p:nvSpPr>
          <p:spPr>
            <a:xfrm>
              <a:off x="1483920" y="3416040"/>
              <a:ext cx="5493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5" name="Group 27"/>
          <p:cNvGrpSpPr/>
          <p:nvPr/>
        </p:nvGrpSpPr>
        <p:grpSpPr>
          <a:xfrm>
            <a:off x="250200" y="2946600"/>
            <a:ext cx="1779120" cy="1277280"/>
            <a:chOff x="250200" y="2946600"/>
            <a:chExt cx="1779120" cy="1277280"/>
          </a:xfrm>
        </p:grpSpPr>
        <p:sp>
          <p:nvSpPr>
            <p:cNvPr id="216" name="CustomShape 28"/>
            <p:cNvSpPr/>
            <p:nvPr/>
          </p:nvSpPr>
          <p:spPr>
            <a:xfrm>
              <a:off x="253440" y="2946600"/>
              <a:ext cx="55404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29"/>
            <p:cNvSpPr/>
            <p:nvPr/>
          </p:nvSpPr>
          <p:spPr>
            <a:xfrm>
              <a:off x="855360" y="2946600"/>
              <a:ext cx="55404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30"/>
            <p:cNvSpPr/>
            <p:nvPr/>
          </p:nvSpPr>
          <p:spPr>
            <a:xfrm>
              <a:off x="1473480" y="2946600"/>
              <a:ext cx="55584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31"/>
            <p:cNvSpPr/>
            <p:nvPr/>
          </p:nvSpPr>
          <p:spPr>
            <a:xfrm>
              <a:off x="260640" y="343836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32"/>
            <p:cNvSpPr/>
            <p:nvPr/>
          </p:nvSpPr>
          <p:spPr>
            <a:xfrm>
              <a:off x="857520" y="3426120"/>
              <a:ext cx="547200" cy="37080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33"/>
            <p:cNvSpPr/>
            <p:nvPr/>
          </p:nvSpPr>
          <p:spPr>
            <a:xfrm>
              <a:off x="1473480" y="3422520"/>
              <a:ext cx="54864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34"/>
            <p:cNvSpPr/>
            <p:nvPr/>
          </p:nvSpPr>
          <p:spPr>
            <a:xfrm>
              <a:off x="250200" y="3851640"/>
              <a:ext cx="5490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35"/>
            <p:cNvSpPr/>
            <p:nvPr/>
          </p:nvSpPr>
          <p:spPr>
            <a:xfrm>
              <a:off x="855360" y="3849840"/>
              <a:ext cx="547560" cy="37080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36"/>
            <p:cNvSpPr/>
            <p:nvPr/>
          </p:nvSpPr>
          <p:spPr>
            <a:xfrm>
              <a:off x="1473480" y="3851640"/>
              <a:ext cx="54864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5" name="Group 37"/>
          <p:cNvGrpSpPr/>
          <p:nvPr/>
        </p:nvGrpSpPr>
        <p:grpSpPr>
          <a:xfrm>
            <a:off x="271080" y="3377160"/>
            <a:ext cx="1777680" cy="1278720"/>
            <a:chOff x="271080" y="3377160"/>
            <a:chExt cx="1777680" cy="1278720"/>
          </a:xfrm>
        </p:grpSpPr>
        <p:sp>
          <p:nvSpPr>
            <p:cNvPr id="226" name="CustomShape 38"/>
            <p:cNvSpPr/>
            <p:nvPr/>
          </p:nvSpPr>
          <p:spPr>
            <a:xfrm>
              <a:off x="274320" y="3377160"/>
              <a:ext cx="5544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39"/>
            <p:cNvSpPr/>
            <p:nvPr/>
          </p:nvSpPr>
          <p:spPr>
            <a:xfrm>
              <a:off x="876960" y="3377160"/>
              <a:ext cx="5544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40"/>
            <p:cNvSpPr/>
            <p:nvPr/>
          </p:nvSpPr>
          <p:spPr>
            <a:xfrm>
              <a:off x="1494360" y="3377160"/>
              <a:ext cx="5544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41"/>
            <p:cNvSpPr/>
            <p:nvPr/>
          </p:nvSpPr>
          <p:spPr>
            <a:xfrm>
              <a:off x="281520" y="387072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42"/>
            <p:cNvSpPr/>
            <p:nvPr/>
          </p:nvSpPr>
          <p:spPr>
            <a:xfrm>
              <a:off x="876960" y="3856680"/>
              <a:ext cx="547200" cy="37224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43"/>
            <p:cNvSpPr/>
            <p:nvPr/>
          </p:nvSpPr>
          <p:spPr>
            <a:xfrm>
              <a:off x="1494360" y="385308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44"/>
            <p:cNvSpPr/>
            <p:nvPr/>
          </p:nvSpPr>
          <p:spPr>
            <a:xfrm>
              <a:off x="271080" y="4283640"/>
              <a:ext cx="5475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45"/>
            <p:cNvSpPr/>
            <p:nvPr/>
          </p:nvSpPr>
          <p:spPr>
            <a:xfrm>
              <a:off x="876960" y="428004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46"/>
            <p:cNvSpPr/>
            <p:nvPr/>
          </p:nvSpPr>
          <p:spPr>
            <a:xfrm>
              <a:off x="1494360" y="428364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5" name="Group 47"/>
          <p:cNvGrpSpPr/>
          <p:nvPr/>
        </p:nvGrpSpPr>
        <p:grpSpPr>
          <a:xfrm>
            <a:off x="256680" y="3809520"/>
            <a:ext cx="1779840" cy="1277280"/>
            <a:chOff x="256680" y="3809520"/>
            <a:chExt cx="1779840" cy="1277280"/>
          </a:xfrm>
        </p:grpSpPr>
        <p:sp>
          <p:nvSpPr>
            <p:cNvPr id="236" name="CustomShape 48"/>
            <p:cNvSpPr/>
            <p:nvPr/>
          </p:nvSpPr>
          <p:spPr>
            <a:xfrm>
              <a:off x="259920" y="3809520"/>
              <a:ext cx="5544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49"/>
            <p:cNvSpPr/>
            <p:nvPr/>
          </p:nvSpPr>
          <p:spPr>
            <a:xfrm>
              <a:off x="862560" y="3809520"/>
              <a:ext cx="5544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50"/>
            <p:cNvSpPr/>
            <p:nvPr/>
          </p:nvSpPr>
          <p:spPr>
            <a:xfrm>
              <a:off x="1480320" y="3809520"/>
              <a:ext cx="5562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51"/>
            <p:cNvSpPr/>
            <p:nvPr/>
          </p:nvSpPr>
          <p:spPr>
            <a:xfrm>
              <a:off x="267120" y="430128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52"/>
            <p:cNvSpPr/>
            <p:nvPr/>
          </p:nvSpPr>
          <p:spPr>
            <a:xfrm>
              <a:off x="864000" y="4289040"/>
              <a:ext cx="547200" cy="37080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53"/>
            <p:cNvSpPr/>
            <p:nvPr/>
          </p:nvSpPr>
          <p:spPr>
            <a:xfrm>
              <a:off x="1480320" y="4285440"/>
              <a:ext cx="5493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54"/>
            <p:cNvSpPr/>
            <p:nvPr/>
          </p:nvSpPr>
          <p:spPr>
            <a:xfrm>
              <a:off x="256680" y="4714560"/>
              <a:ext cx="5493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55"/>
            <p:cNvSpPr/>
            <p:nvPr/>
          </p:nvSpPr>
          <p:spPr>
            <a:xfrm>
              <a:off x="862560" y="4712760"/>
              <a:ext cx="547200" cy="37080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56"/>
            <p:cNvSpPr/>
            <p:nvPr/>
          </p:nvSpPr>
          <p:spPr>
            <a:xfrm>
              <a:off x="1480320" y="4714560"/>
              <a:ext cx="5493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5" name="Group 57"/>
          <p:cNvGrpSpPr/>
          <p:nvPr/>
        </p:nvGrpSpPr>
        <p:grpSpPr>
          <a:xfrm>
            <a:off x="260280" y="4240080"/>
            <a:ext cx="1779840" cy="1278720"/>
            <a:chOff x="260280" y="4240080"/>
            <a:chExt cx="1779840" cy="1278720"/>
          </a:xfrm>
        </p:grpSpPr>
        <p:sp>
          <p:nvSpPr>
            <p:cNvPr id="246" name="CustomShape 58"/>
            <p:cNvSpPr/>
            <p:nvPr/>
          </p:nvSpPr>
          <p:spPr>
            <a:xfrm>
              <a:off x="263520" y="4240080"/>
              <a:ext cx="5544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59"/>
            <p:cNvSpPr/>
            <p:nvPr/>
          </p:nvSpPr>
          <p:spPr>
            <a:xfrm>
              <a:off x="866160" y="4240080"/>
              <a:ext cx="5544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60"/>
            <p:cNvSpPr/>
            <p:nvPr/>
          </p:nvSpPr>
          <p:spPr>
            <a:xfrm>
              <a:off x="1483920" y="4240080"/>
              <a:ext cx="5562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61"/>
            <p:cNvSpPr/>
            <p:nvPr/>
          </p:nvSpPr>
          <p:spPr>
            <a:xfrm>
              <a:off x="270720" y="473364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62"/>
            <p:cNvSpPr/>
            <p:nvPr/>
          </p:nvSpPr>
          <p:spPr>
            <a:xfrm>
              <a:off x="867600" y="4719600"/>
              <a:ext cx="547200" cy="37224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63"/>
            <p:cNvSpPr/>
            <p:nvPr/>
          </p:nvSpPr>
          <p:spPr>
            <a:xfrm>
              <a:off x="1483920" y="4716000"/>
              <a:ext cx="5493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64"/>
            <p:cNvSpPr/>
            <p:nvPr/>
          </p:nvSpPr>
          <p:spPr>
            <a:xfrm>
              <a:off x="260280" y="5146560"/>
              <a:ext cx="5493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65"/>
            <p:cNvSpPr/>
            <p:nvPr/>
          </p:nvSpPr>
          <p:spPr>
            <a:xfrm>
              <a:off x="866160" y="514296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66"/>
            <p:cNvSpPr/>
            <p:nvPr/>
          </p:nvSpPr>
          <p:spPr>
            <a:xfrm>
              <a:off x="1483920" y="5146560"/>
              <a:ext cx="5493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5" name="Group 67"/>
          <p:cNvGrpSpPr/>
          <p:nvPr/>
        </p:nvGrpSpPr>
        <p:grpSpPr>
          <a:xfrm>
            <a:off x="263880" y="4687920"/>
            <a:ext cx="1779840" cy="1278720"/>
            <a:chOff x="263880" y="4687920"/>
            <a:chExt cx="1779840" cy="1278720"/>
          </a:xfrm>
        </p:grpSpPr>
        <p:sp>
          <p:nvSpPr>
            <p:cNvPr id="256" name="CustomShape 68"/>
            <p:cNvSpPr/>
            <p:nvPr/>
          </p:nvSpPr>
          <p:spPr>
            <a:xfrm>
              <a:off x="267120" y="4687920"/>
              <a:ext cx="5544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69"/>
            <p:cNvSpPr/>
            <p:nvPr/>
          </p:nvSpPr>
          <p:spPr>
            <a:xfrm>
              <a:off x="869760" y="4687920"/>
              <a:ext cx="5544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70"/>
            <p:cNvSpPr/>
            <p:nvPr/>
          </p:nvSpPr>
          <p:spPr>
            <a:xfrm>
              <a:off x="1487520" y="4687920"/>
              <a:ext cx="5562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71"/>
            <p:cNvSpPr/>
            <p:nvPr/>
          </p:nvSpPr>
          <p:spPr>
            <a:xfrm>
              <a:off x="274320" y="518148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72"/>
            <p:cNvSpPr/>
            <p:nvPr/>
          </p:nvSpPr>
          <p:spPr>
            <a:xfrm>
              <a:off x="871200" y="5167440"/>
              <a:ext cx="547200" cy="37224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73"/>
            <p:cNvSpPr/>
            <p:nvPr/>
          </p:nvSpPr>
          <p:spPr>
            <a:xfrm>
              <a:off x="1487520" y="5163840"/>
              <a:ext cx="5493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74"/>
            <p:cNvSpPr/>
            <p:nvPr/>
          </p:nvSpPr>
          <p:spPr>
            <a:xfrm>
              <a:off x="263880" y="5594400"/>
              <a:ext cx="5493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75"/>
            <p:cNvSpPr/>
            <p:nvPr/>
          </p:nvSpPr>
          <p:spPr>
            <a:xfrm>
              <a:off x="869760" y="559080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76"/>
            <p:cNvSpPr/>
            <p:nvPr/>
          </p:nvSpPr>
          <p:spPr>
            <a:xfrm>
              <a:off x="1487520" y="5594400"/>
              <a:ext cx="5493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5" name="Group 77"/>
          <p:cNvGrpSpPr/>
          <p:nvPr/>
        </p:nvGrpSpPr>
        <p:grpSpPr>
          <a:xfrm>
            <a:off x="267480" y="5120280"/>
            <a:ext cx="1779120" cy="1277280"/>
            <a:chOff x="267480" y="5120280"/>
            <a:chExt cx="1779120" cy="1277280"/>
          </a:xfrm>
        </p:grpSpPr>
        <p:sp>
          <p:nvSpPr>
            <p:cNvPr id="266" name="CustomShape 78"/>
            <p:cNvSpPr/>
            <p:nvPr/>
          </p:nvSpPr>
          <p:spPr>
            <a:xfrm>
              <a:off x="270720" y="5120280"/>
              <a:ext cx="55404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79"/>
            <p:cNvSpPr/>
            <p:nvPr/>
          </p:nvSpPr>
          <p:spPr>
            <a:xfrm>
              <a:off x="872640" y="5120280"/>
              <a:ext cx="55404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80"/>
            <p:cNvSpPr/>
            <p:nvPr/>
          </p:nvSpPr>
          <p:spPr>
            <a:xfrm>
              <a:off x="1490760" y="5120280"/>
              <a:ext cx="55584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81"/>
            <p:cNvSpPr/>
            <p:nvPr/>
          </p:nvSpPr>
          <p:spPr>
            <a:xfrm>
              <a:off x="277920" y="561204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82"/>
            <p:cNvSpPr/>
            <p:nvPr/>
          </p:nvSpPr>
          <p:spPr>
            <a:xfrm>
              <a:off x="874800" y="5599800"/>
              <a:ext cx="547200" cy="37080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83"/>
            <p:cNvSpPr/>
            <p:nvPr/>
          </p:nvSpPr>
          <p:spPr>
            <a:xfrm>
              <a:off x="1490760" y="5596200"/>
              <a:ext cx="54864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84"/>
            <p:cNvSpPr/>
            <p:nvPr/>
          </p:nvSpPr>
          <p:spPr>
            <a:xfrm>
              <a:off x="267480" y="6025320"/>
              <a:ext cx="5490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85"/>
            <p:cNvSpPr/>
            <p:nvPr/>
          </p:nvSpPr>
          <p:spPr>
            <a:xfrm>
              <a:off x="872640" y="6023520"/>
              <a:ext cx="547560" cy="37080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86"/>
            <p:cNvSpPr/>
            <p:nvPr/>
          </p:nvSpPr>
          <p:spPr>
            <a:xfrm>
              <a:off x="1490760" y="6025320"/>
              <a:ext cx="54864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5" name="Group 87"/>
          <p:cNvGrpSpPr/>
          <p:nvPr/>
        </p:nvGrpSpPr>
        <p:grpSpPr>
          <a:xfrm>
            <a:off x="253080" y="5550840"/>
            <a:ext cx="1779840" cy="1278720"/>
            <a:chOff x="253080" y="5550840"/>
            <a:chExt cx="1779840" cy="1278720"/>
          </a:xfrm>
        </p:grpSpPr>
        <p:sp>
          <p:nvSpPr>
            <p:cNvPr id="276" name="CustomShape 88"/>
            <p:cNvSpPr/>
            <p:nvPr/>
          </p:nvSpPr>
          <p:spPr>
            <a:xfrm>
              <a:off x="256320" y="5550840"/>
              <a:ext cx="5544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89"/>
            <p:cNvSpPr/>
            <p:nvPr/>
          </p:nvSpPr>
          <p:spPr>
            <a:xfrm>
              <a:off x="858960" y="5550840"/>
              <a:ext cx="5544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90"/>
            <p:cNvSpPr/>
            <p:nvPr/>
          </p:nvSpPr>
          <p:spPr>
            <a:xfrm>
              <a:off x="1476720" y="5550840"/>
              <a:ext cx="5562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91"/>
            <p:cNvSpPr/>
            <p:nvPr/>
          </p:nvSpPr>
          <p:spPr>
            <a:xfrm>
              <a:off x="263520" y="604440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92"/>
            <p:cNvSpPr/>
            <p:nvPr/>
          </p:nvSpPr>
          <p:spPr>
            <a:xfrm>
              <a:off x="860400" y="6030360"/>
              <a:ext cx="547200" cy="37224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93"/>
            <p:cNvSpPr/>
            <p:nvPr/>
          </p:nvSpPr>
          <p:spPr>
            <a:xfrm>
              <a:off x="1476720" y="6026760"/>
              <a:ext cx="5493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94"/>
            <p:cNvSpPr/>
            <p:nvPr/>
          </p:nvSpPr>
          <p:spPr>
            <a:xfrm>
              <a:off x="253080" y="6457320"/>
              <a:ext cx="5493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95"/>
            <p:cNvSpPr/>
            <p:nvPr/>
          </p:nvSpPr>
          <p:spPr>
            <a:xfrm>
              <a:off x="858960" y="645372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96"/>
            <p:cNvSpPr/>
            <p:nvPr/>
          </p:nvSpPr>
          <p:spPr>
            <a:xfrm>
              <a:off x="1476720" y="6457320"/>
              <a:ext cx="5493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5" name="Group 97"/>
          <p:cNvGrpSpPr/>
          <p:nvPr/>
        </p:nvGrpSpPr>
        <p:grpSpPr>
          <a:xfrm>
            <a:off x="274320" y="5982840"/>
            <a:ext cx="1778040" cy="1278720"/>
            <a:chOff x="274320" y="5982840"/>
            <a:chExt cx="1778040" cy="1278720"/>
          </a:xfrm>
        </p:grpSpPr>
        <p:sp>
          <p:nvSpPr>
            <p:cNvPr id="286" name="CustomShape 98"/>
            <p:cNvSpPr/>
            <p:nvPr/>
          </p:nvSpPr>
          <p:spPr>
            <a:xfrm>
              <a:off x="277560" y="5982840"/>
              <a:ext cx="5544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99"/>
            <p:cNvSpPr/>
            <p:nvPr/>
          </p:nvSpPr>
          <p:spPr>
            <a:xfrm>
              <a:off x="880200" y="5982840"/>
              <a:ext cx="5544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00"/>
            <p:cNvSpPr/>
            <p:nvPr/>
          </p:nvSpPr>
          <p:spPr>
            <a:xfrm>
              <a:off x="1497960" y="5982840"/>
              <a:ext cx="554400" cy="44568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101"/>
            <p:cNvSpPr/>
            <p:nvPr/>
          </p:nvSpPr>
          <p:spPr>
            <a:xfrm>
              <a:off x="284760" y="647640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102"/>
            <p:cNvSpPr/>
            <p:nvPr/>
          </p:nvSpPr>
          <p:spPr>
            <a:xfrm>
              <a:off x="880200" y="6462360"/>
              <a:ext cx="547200" cy="37224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03"/>
            <p:cNvSpPr/>
            <p:nvPr/>
          </p:nvSpPr>
          <p:spPr>
            <a:xfrm>
              <a:off x="1497960" y="645876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104"/>
            <p:cNvSpPr/>
            <p:nvPr/>
          </p:nvSpPr>
          <p:spPr>
            <a:xfrm>
              <a:off x="274320" y="6889320"/>
              <a:ext cx="54756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105"/>
            <p:cNvSpPr/>
            <p:nvPr/>
          </p:nvSpPr>
          <p:spPr>
            <a:xfrm>
              <a:off x="880200" y="688572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106"/>
            <p:cNvSpPr/>
            <p:nvPr/>
          </p:nvSpPr>
          <p:spPr>
            <a:xfrm>
              <a:off x="1497960" y="6889320"/>
              <a:ext cx="547200" cy="372240"/>
            </a:xfrm>
            <a:prstGeom prst="rect">
              <a:avLst/>
            </a:prstGeom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360">
              <a:solidFill>
                <a:srgbClr val="4a7ebb"/>
              </a:solidFill>
              <a:miter/>
            </a:ln>
            <a:effectLst>
              <a:outerShdw dir="5400000" dist="2304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5" name="CustomShape 107"/>
          <p:cNvSpPr/>
          <p:nvPr/>
        </p:nvSpPr>
        <p:spPr>
          <a:xfrm>
            <a:off x="2738520" y="1954440"/>
            <a:ext cx="547560" cy="372600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6" name="CustomShape 108"/>
          <p:cNvSpPr/>
          <p:nvPr/>
        </p:nvSpPr>
        <p:spPr>
          <a:xfrm>
            <a:off x="3524040" y="1954800"/>
            <a:ext cx="21034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MU Serif"/>
                <a:ea typeface="DejaVu Sans"/>
              </a:rPr>
              <a:t>Pixel da operação.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7" name="CustomShape 109"/>
          <p:cNvSpPr/>
          <p:nvPr/>
        </p:nvSpPr>
        <p:spPr>
          <a:xfrm>
            <a:off x="5912640" y="1891440"/>
            <a:ext cx="554400" cy="44568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360">
            <a:solidFill>
              <a:srgbClr val="4a7ebb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8" name="CustomShape 110"/>
          <p:cNvSpPr/>
          <p:nvPr/>
        </p:nvSpPr>
        <p:spPr>
          <a:xfrm>
            <a:off x="6664320" y="1954800"/>
            <a:ext cx="2196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MU Serif"/>
                <a:ea typeface="DejaVu Sans"/>
              </a:rPr>
              <a:t>Vizinho considerado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9" name="CustomShape 111"/>
          <p:cNvSpPr/>
          <p:nvPr/>
        </p:nvSpPr>
        <p:spPr>
          <a:xfrm>
            <a:off x="0" y="122040"/>
            <a:ext cx="10079640" cy="83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400" spc="-1" strike="noStrike">
                <a:latin typeface="CMU Serif"/>
              </a:rPr>
              <a:t>Operação de vizinhança</a:t>
            </a:r>
            <a:endParaRPr b="0" lang="pt-BR" sz="4400" spc="-1" strike="noStrike">
              <a:latin typeface="Arial"/>
            </a:endParaRPr>
          </a:p>
        </p:txBody>
      </p:sp>
    </p:spTree>
  </p:cSld>
  <p:timing>
    <p:tnLst>
      <p:par>
        <p:cTn id="132" dur="indefinite" restart="never" nodeType="tmRoot">
          <p:childTnLst>
            <p:seq>
              <p:cTn id="133" dur="indefinite" nodeType="mainSeq">
                <p:childTnLst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-2.5E-6 4.44444E-6 L 0.74827 4.44444E-6">
                                      <p:cBhvr>
                                        <p:cTn id="147" dur="2000" fill="hold"/>
                                        <p:tgtEl>
                                          <p:spTgt spid="19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-2.5E-6 4.44444E-6 L 0.74827 4.44444E-6">
                                      <p:cBhvr>
                                        <p:cTn id="156" dur="2000" fill="hold"/>
                                        <p:tgtEl>
                                          <p:spTgt spid="20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000"/>
                            </p:stCondLst>
                            <p:childTnLst>
                              <p:par>
                                <p:cTn id="15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000"/>
                            </p:stCondLst>
                            <p:childTnLst>
                              <p:par>
                                <p:cTn id="16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000"/>
                            </p:stCondLst>
                            <p:childTnLst>
                              <p:par>
                                <p:cTn id="164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-2.5E-6 4.44444E-6 L 0.74827 4.44444E-6">
                                      <p:cBhvr>
                                        <p:cTn id="165" dur="2000" fill="hold"/>
                                        <p:tgtEl>
                                          <p:spTgt spid="21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6000"/>
                            </p:stCondLst>
                            <p:childTnLst>
                              <p:par>
                                <p:cTn id="16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6000"/>
                            </p:stCondLst>
                            <p:childTnLst>
                              <p:par>
                                <p:cTn id="17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000"/>
                            </p:stCondLst>
                            <p:childTnLst>
                              <p:par>
                                <p:cTn id="173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-2.5E-6 4.44444E-6 L 0.74827 4.44444E-6">
                                      <p:cBhvr>
                                        <p:cTn id="174" dur="2000" fill="hold"/>
                                        <p:tgtEl>
                                          <p:spTgt spid="22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8000"/>
                            </p:stCondLst>
                            <p:childTnLst>
                              <p:par>
                                <p:cTn id="17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8000"/>
                            </p:stCondLst>
                            <p:childTnLst>
                              <p:par>
                                <p:cTn id="17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8000"/>
                            </p:stCondLst>
                            <p:childTnLst>
                              <p:par>
                                <p:cTn id="182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-2.5E-6 4.44444E-6 L 0.74827 4.44444E-6">
                                      <p:cBhvr>
                                        <p:cTn id="183" dur="2000" fill="hold"/>
                                        <p:tgtEl>
                                          <p:spTgt spid="23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1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-2.5E-6 4.44444E-6 L 0.74827 4.44444E-6">
                                      <p:cBhvr>
                                        <p:cTn id="192" dur="2000" fill="hold"/>
                                        <p:tgtEl>
                                          <p:spTgt spid="24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0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-2.5E-6 4.44444E-6 L 0.74827 4.44444E-6">
                                      <p:cBhvr>
                                        <p:cTn id="201" dur="2000" fill="hold"/>
                                        <p:tgtEl>
                                          <p:spTgt spid="25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9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-2.5E-6 4.44444E-6 L 0.74827 4.44444E-6">
                                      <p:cBhvr>
                                        <p:cTn id="210" dur="2000" fill="hold"/>
                                        <p:tgtEl>
                                          <p:spTgt spid="26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8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-2.5E-6 4.44444E-6 L 0.74827 4.44444E-6">
                                      <p:cBhvr>
                                        <p:cTn id="219" dur="2000" fill="hold"/>
                                        <p:tgtEl>
                                          <p:spTgt spid="27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8000"/>
                            </p:stCondLst>
                            <p:childTnLst>
                              <p:par>
                                <p:cTn id="22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8000"/>
                            </p:stCondLst>
                            <p:childTnLst>
                              <p:par>
                                <p:cTn id="22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8000"/>
                            </p:stCondLst>
                            <p:childTnLst>
                              <p:par>
                                <p:cTn id="227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-2.5E-6 4.44444E-6 L 0.74827 4.44444E-6">
                                      <p:cBhvr>
                                        <p:cTn id="228" dur="2000" fill="hold"/>
                                        <p:tgtEl>
                                          <p:spTgt spid="28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0000"/>
                            </p:stCondLst>
                            <p:childTnLst>
                              <p:par>
                                <p:cTn id="23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516240" y="174960"/>
            <a:ext cx="9071640" cy="72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Tahoma"/>
              </a:rPr>
              <a:t>Exemplo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7223760" y="7007040"/>
            <a:ext cx="2351880" cy="4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02" name="Table 3"/>
          <p:cNvGraphicFramePr/>
          <p:nvPr/>
        </p:nvGraphicFramePr>
        <p:xfrm>
          <a:off x="5596200" y="1716480"/>
          <a:ext cx="2688120" cy="2649240"/>
        </p:xfrm>
        <a:graphic>
          <a:graphicData uri="http://schemas.openxmlformats.org/drawingml/2006/table">
            <a:tbl>
              <a:tblPr/>
              <a:tblGrid>
                <a:gridCol w="672120"/>
                <a:gridCol w="671760"/>
                <a:gridCol w="671760"/>
                <a:gridCol w="672840"/>
              </a:tblGrid>
              <a:tr h="66312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latin typeface="CMU Serif"/>
                        </a:rPr>
                        <a:t>2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1440" marR="9144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latin typeface="CMU Serif"/>
                        </a:rPr>
                        <a:t>2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latin typeface="CMU Serif"/>
                        </a:rPr>
                        <a:t>2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latin typeface="CMU Serif"/>
                        </a:rPr>
                        <a:t>3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66132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latin typeface="CMU Serif"/>
                        </a:rPr>
                        <a:t>2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1440" marR="9144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latin typeface="CMU Serif"/>
                        </a:rPr>
                        <a:t>1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latin typeface="CMU Serif"/>
                        </a:rPr>
                        <a:t>3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latin typeface="CMU Serif"/>
                        </a:rPr>
                        <a:t>3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66132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latin typeface="CMU Serif"/>
                        </a:rPr>
                        <a:t>2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1440" marR="9144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latin typeface="CMU Serif"/>
                        </a:rPr>
                        <a:t>2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latin typeface="CMU Serif"/>
                        </a:rPr>
                        <a:t>1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latin typeface="CMU Serif"/>
                        </a:rPr>
                        <a:t>2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66384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latin typeface="CMU Serif"/>
                        </a:rPr>
                        <a:t>1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1440" marR="9144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latin typeface="CMU Serif"/>
                        </a:rPr>
                        <a:t>3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latin typeface="CMU Serif"/>
                        </a:rPr>
                        <a:t>2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latin typeface="CMU Serif"/>
                        </a:rPr>
                        <a:t>2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303" name="Group 4"/>
          <p:cNvGrpSpPr/>
          <p:nvPr/>
        </p:nvGrpSpPr>
        <p:grpSpPr>
          <a:xfrm>
            <a:off x="1308600" y="1716480"/>
            <a:ext cx="2016360" cy="1988280"/>
            <a:chOff x="1308600" y="1716480"/>
            <a:chExt cx="2016360" cy="1988280"/>
          </a:xfrm>
        </p:grpSpPr>
        <p:sp>
          <p:nvSpPr>
            <p:cNvPr id="304" name="CustomShape 5"/>
            <p:cNvSpPr/>
            <p:nvPr/>
          </p:nvSpPr>
          <p:spPr>
            <a:xfrm>
              <a:off x="2652840" y="3041280"/>
              <a:ext cx="671400" cy="66276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05" name="CustomShape 6"/>
            <p:cNvSpPr/>
            <p:nvPr/>
          </p:nvSpPr>
          <p:spPr>
            <a:xfrm>
              <a:off x="1980720" y="3041280"/>
              <a:ext cx="671760" cy="66276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-1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06" name="CustomShape 7"/>
            <p:cNvSpPr/>
            <p:nvPr/>
          </p:nvSpPr>
          <p:spPr>
            <a:xfrm>
              <a:off x="1308600" y="3041280"/>
              <a:ext cx="671760" cy="66276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-1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07" name="CustomShape 8"/>
            <p:cNvSpPr/>
            <p:nvPr/>
          </p:nvSpPr>
          <p:spPr>
            <a:xfrm>
              <a:off x="2652840" y="2379600"/>
              <a:ext cx="671400" cy="66132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08" name="CustomShape 9"/>
            <p:cNvSpPr/>
            <p:nvPr/>
          </p:nvSpPr>
          <p:spPr>
            <a:xfrm>
              <a:off x="1980720" y="2379600"/>
              <a:ext cx="671760" cy="66132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09" name="CustomShape 10"/>
            <p:cNvSpPr/>
            <p:nvPr/>
          </p:nvSpPr>
          <p:spPr>
            <a:xfrm>
              <a:off x="1308600" y="2379600"/>
              <a:ext cx="671760" cy="66132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-1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10" name="CustomShape 11"/>
            <p:cNvSpPr/>
            <p:nvPr/>
          </p:nvSpPr>
          <p:spPr>
            <a:xfrm>
              <a:off x="2652840" y="1716480"/>
              <a:ext cx="671400" cy="66276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11" name="CustomShape 12"/>
            <p:cNvSpPr/>
            <p:nvPr/>
          </p:nvSpPr>
          <p:spPr>
            <a:xfrm>
              <a:off x="1980720" y="1716480"/>
              <a:ext cx="671760" cy="66276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12" name="CustomShape 13"/>
            <p:cNvSpPr/>
            <p:nvPr/>
          </p:nvSpPr>
          <p:spPr>
            <a:xfrm>
              <a:off x="1308600" y="1716480"/>
              <a:ext cx="671760" cy="66276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13" name="Line 14"/>
            <p:cNvSpPr/>
            <p:nvPr/>
          </p:nvSpPr>
          <p:spPr>
            <a:xfrm>
              <a:off x="1308600" y="1716480"/>
              <a:ext cx="201600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Line 15"/>
            <p:cNvSpPr/>
            <p:nvPr/>
          </p:nvSpPr>
          <p:spPr>
            <a:xfrm>
              <a:off x="1308600" y="2379600"/>
              <a:ext cx="201600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Line 16"/>
            <p:cNvSpPr/>
            <p:nvPr/>
          </p:nvSpPr>
          <p:spPr>
            <a:xfrm>
              <a:off x="1308600" y="3041280"/>
              <a:ext cx="201600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Line 17"/>
            <p:cNvSpPr/>
            <p:nvPr/>
          </p:nvSpPr>
          <p:spPr>
            <a:xfrm>
              <a:off x="1308600" y="3704400"/>
              <a:ext cx="201600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Line 18"/>
            <p:cNvSpPr/>
            <p:nvPr/>
          </p:nvSpPr>
          <p:spPr>
            <a:xfrm>
              <a:off x="1308600" y="1716480"/>
              <a:ext cx="360" cy="19879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Line 19"/>
            <p:cNvSpPr/>
            <p:nvPr/>
          </p:nvSpPr>
          <p:spPr>
            <a:xfrm>
              <a:off x="1980720" y="1716480"/>
              <a:ext cx="360" cy="19879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Line 20"/>
            <p:cNvSpPr/>
            <p:nvPr/>
          </p:nvSpPr>
          <p:spPr>
            <a:xfrm>
              <a:off x="2652840" y="1716480"/>
              <a:ext cx="360" cy="19879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Line 21"/>
            <p:cNvSpPr/>
            <p:nvPr/>
          </p:nvSpPr>
          <p:spPr>
            <a:xfrm>
              <a:off x="3324600" y="1716480"/>
              <a:ext cx="360" cy="19879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1" name="CustomShape 22"/>
          <p:cNvSpPr/>
          <p:nvPr/>
        </p:nvSpPr>
        <p:spPr>
          <a:xfrm>
            <a:off x="853920" y="1566360"/>
            <a:ext cx="306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2" name="CustomShape 23"/>
          <p:cNvSpPr/>
          <p:nvPr/>
        </p:nvSpPr>
        <p:spPr>
          <a:xfrm>
            <a:off x="4656600" y="1557360"/>
            <a:ext cx="2444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323" name="Object 24"/>
          <p:cNvGraphicFramePr/>
          <p:nvPr/>
        </p:nvGraphicFramePr>
        <p:xfrm>
          <a:off x="2260800" y="5129280"/>
          <a:ext cx="4953960" cy="11304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324" name="Object 24" descr=""/>
                  <p:cNvPicPr/>
                  <p:nvPr/>
                </p:nvPicPr>
                <p:blipFill>
                  <a:blip r:embed=""/>
                  <a:stretch/>
                </p:blipFill>
                <p:spPr>
                  <a:xfrm>
                    <a:off x="2260800" y="5129280"/>
                    <a:ext cx="4953960" cy="11304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25" name="CustomShape 25"/>
          <p:cNvSpPr/>
          <p:nvPr/>
        </p:nvSpPr>
        <p:spPr>
          <a:xfrm>
            <a:off x="0" y="122040"/>
            <a:ext cx="10079640" cy="83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400" spc="-1" strike="noStrike">
                <a:latin typeface="CMU Serif"/>
              </a:rPr>
              <a:t>Operação de vizinhança</a:t>
            </a:r>
            <a:endParaRPr b="0" lang="pt-BR" sz="4400" spc="-1" strike="noStrike">
              <a:latin typeface="Arial"/>
            </a:endParaRPr>
          </a:p>
        </p:txBody>
      </p:sp>
    </p:spTree>
  </p:cSld>
  <p:timing>
    <p:tnLst>
      <p:par>
        <p:cTn id="232" dur="indefinite" restart="never" nodeType="tmRoot">
          <p:childTnLst>
            <p:seq>
              <p:cTn id="2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8135640" y="7007040"/>
            <a:ext cx="1439640" cy="40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"/>
          <p:cNvSpPr/>
          <p:nvPr/>
        </p:nvSpPr>
        <p:spPr>
          <a:xfrm>
            <a:off x="1308600" y="1081080"/>
            <a:ext cx="801504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i="1" lang="pt-BR" sz="3200" spc="-1" strike="noStrike">
                <a:solidFill>
                  <a:srgbClr val="1f497d"/>
                </a:solidFill>
                <a:latin typeface="CMU Serif"/>
                <a:ea typeface="DejaVu Sans"/>
              </a:rPr>
              <a:t>Passo 1</a:t>
            </a:r>
            <a:endParaRPr b="0" lang="pt-BR" sz="3200" spc="-1" strike="noStrike">
              <a:latin typeface="Arial"/>
            </a:endParaRPr>
          </a:p>
        </p:txBody>
      </p:sp>
      <p:grpSp>
        <p:nvGrpSpPr>
          <p:cNvPr id="328" name="Group 3"/>
          <p:cNvGrpSpPr/>
          <p:nvPr/>
        </p:nvGrpSpPr>
        <p:grpSpPr>
          <a:xfrm>
            <a:off x="1567800" y="3443400"/>
            <a:ext cx="2688120" cy="2650680"/>
            <a:chOff x="1567800" y="3443400"/>
            <a:chExt cx="2688120" cy="2650680"/>
          </a:xfrm>
        </p:grpSpPr>
        <p:sp>
          <p:nvSpPr>
            <p:cNvPr id="329" name="CustomShape 4"/>
            <p:cNvSpPr/>
            <p:nvPr/>
          </p:nvSpPr>
          <p:spPr>
            <a:xfrm>
              <a:off x="223956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30" name="CustomShape 5"/>
            <p:cNvSpPr/>
            <p:nvPr/>
          </p:nvSpPr>
          <p:spPr>
            <a:xfrm>
              <a:off x="223956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31" name="CustomShape 6"/>
            <p:cNvSpPr/>
            <p:nvPr/>
          </p:nvSpPr>
          <p:spPr>
            <a:xfrm>
              <a:off x="223956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32" name="CustomShape 7"/>
            <p:cNvSpPr/>
            <p:nvPr/>
          </p:nvSpPr>
          <p:spPr>
            <a:xfrm>
              <a:off x="223956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33" name="CustomShape 8"/>
            <p:cNvSpPr/>
            <p:nvPr/>
          </p:nvSpPr>
          <p:spPr>
            <a:xfrm>
              <a:off x="2911680" y="5429880"/>
              <a:ext cx="67104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34" name="CustomShape 9"/>
            <p:cNvSpPr/>
            <p:nvPr/>
          </p:nvSpPr>
          <p:spPr>
            <a:xfrm>
              <a:off x="2911680" y="476856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35" name="CustomShape 10"/>
            <p:cNvSpPr/>
            <p:nvPr/>
          </p:nvSpPr>
          <p:spPr>
            <a:xfrm>
              <a:off x="2911680" y="410724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36" name="CustomShape 11"/>
            <p:cNvSpPr/>
            <p:nvPr/>
          </p:nvSpPr>
          <p:spPr>
            <a:xfrm>
              <a:off x="2911680" y="3443760"/>
              <a:ext cx="67104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37" name="CustomShape 12"/>
            <p:cNvSpPr/>
            <p:nvPr/>
          </p:nvSpPr>
          <p:spPr>
            <a:xfrm>
              <a:off x="358344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38" name="CustomShape 13"/>
            <p:cNvSpPr/>
            <p:nvPr/>
          </p:nvSpPr>
          <p:spPr>
            <a:xfrm>
              <a:off x="156780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39" name="CustomShape 14"/>
            <p:cNvSpPr/>
            <p:nvPr/>
          </p:nvSpPr>
          <p:spPr>
            <a:xfrm>
              <a:off x="358344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40" name="CustomShape 15"/>
            <p:cNvSpPr/>
            <p:nvPr/>
          </p:nvSpPr>
          <p:spPr>
            <a:xfrm>
              <a:off x="156780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41" name="CustomShape 16"/>
            <p:cNvSpPr/>
            <p:nvPr/>
          </p:nvSpPr>
          <p:spPr>
            <a:xfrm>
              <a:off x="358344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42" name="CustomShape 17"/>
            <p:cNvSpPr/>
            <p:nvPr/>
          </p:nvSpPr>
          <p:spPr>
            <a:xfrm>
              <a:off x="156780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43" name="CustomShape 18"/>
            <p:cNvSpPr/>
            <p:nvPr/>
          </p:nvSpPr>
          <p:spPr>
            <a:xfrm>
              <a:off x="358344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44" name="CustomShape 19"/>
            <p:cNvSpPr/>
            <p:nvPr/>
          </p:nvSpPr>
          <p:spPr>
            <a:xfrm>
              <a:off x="156780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45" name="Line 20"/>
            <p:cNvSpPr/>
            <p:nvPr/>
          </p:nvSpPr>
          <p:spPr>
            <a:xfrm>
              <a:off x="156780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Line 21"/>
            <p:cNvSpPr/>
            <p:nvPr/>
          </p:nvSpPr>
          <p:spPr>
            <a:xfrm>
              <a:off x="156780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Line 22"/>
            <p:cNvSpPr/>
            <p:nvPr/>
          </p:nvSpPr>
          <p:spPr>
            <a:xfrm>
              <a:off x="156780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Line 23"/>
            <p:cNvSpPr/>
            <p:nvPr/>
          </p:nvSpPr>
          <p:spPr>
            <a:xfrm>
              <a:off x="156780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Line 24"/>
            <p:cNvSpPr/>
            <p:nvPr/>
          </p:nvSpPr>
          <p:spPr>
            <a:xfrm>
              <a:off x="156780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Line 25"/>
            <p:cNvSpPr/>
            <p:nvPr/>
          </p:nvSpPr>
          <p:spPr>
            <a:xfrm>
              <a:off x="22395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Line 26"/>
            <p:cNvSpPr/>
            <p:nvPr/>
          </p:nvSpPr>
          <p:spPr>
            <a:xfrm>
              <a:off x="425556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Line 27"/>
            <p:cNvSpPr/>
            <p:nvPr/>
          </p:nvSpPr>
          <p:spPr>
            <a:xfrm>
              <a:off x="156780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Line 28"/>
            <p:cNvSpPr/>
            <p:nvPr/>
          </p:nvSpPr>
          <p:spPr>
            <a:xfrm>
              <a:off x="35834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Line 29"/>
            <p:cNvSpPr/>
            <p:nvPr/>
          </p:nvSpPr>
          <p:spPr>
            <a:xfrm>
              <a:off x="29116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5" name="Group 30"/>
          <p:cNvGrpSpPr/>
          <p:nvPr/>
        </p:nvGrpSpPr>
        <p:grpSpPr>
          <a:xfrm>
            <a:off x="5824080" y="3443400"/>
            <a:ext cx="2688120" cy="2650680"/>
            <a:chOff x="5824080" y="3443400"/>
            <a:chExt cx="2688120" cy="2650680"/>
          </a:xfrm>
        </p:grpSpPr>
        <p:sp>
          <p:nvSpPr>
            <p:cNvPr id="356" name="CustomShape 31"/>
            <p:cNvSpPr/>
            <p:nvPr/>
          </p:nvSpPr>
          <p:spPr>
            <a:xfrm>
              <a:off x="649584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32"/>
            <p:cNvSpPr/>
            <p:nvPr/>
          </p:nvSpPr>
          <p:spPr>
            <a:xfrm>
              <a:off x="649584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33"/>
            <p:cNvSpPr/>
            <p:nvPr/>
          </p:nvSpPr>
          <p:spPr>
            <a:xfrm>
              <a:off x="649584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34"/>
            <p:cNvSpPr/>
            <p:nvPr/>
          </p:nvSpPr>
          <p:spPr>
            <a:xfrm>
              <a:off x="649584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35"/>
            <p:cNvSpPr/>
            <p:nvPr/>
          </p:nvSpPr>
          <p:spPr>
            <a:xfrm>
              <a:off x="716796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36"/>
            <p:cNvSpPr/>
            <p:nvPr/>
          </p:nvSpPr>
          <p:spPr>
            <a:xfrm>
              <a:off x="716796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37"/>
            <p:cNvSpPr/>
            <p:nvPr/>
          </p:nvSpPr>
          <p:spPr>
            <a:xfrm>
              <a:off x="716796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38"/>
            <p:cNvSpPr/>
            <p:nvPr/>
          </p:nvSpPr>
          <p:spPr>
            <a:xfrm>
              <a:off x="716796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39"/>
            <p:cNvSpPr/>
            <p:nvPr/>
          </p:nvSpPr>
          <p:spPr>
            <a:xfrm>
              <a:off x="7840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40"/>
            <p:cNvSpPr/>
            <p:nvPr/>
          </p:nvSpPr>
          <p:spPr>
            <a:xfrm>
              <a:off x="5824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41"/>
            <p:cNvSpPr/>
            <p:nvPr/>
          </p:nvSpPr>
          <p:spPr>
            <a:xfrm>
              <a:off x="7840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42"/>
            <p:cNvSpPr/>
            <p:nvPr/>
          </p:nvSpPr>
          <p:spPr>
            <a:xfrm>
              <a:off x="5824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43"/>
            <p:cNvSpPr/>
            <p:nvPr/>
          </p:nvSpPr>
          <p:spPr>
            <a:xfrm>
              <a:off x="7840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44"/>
            <p:cNvSpPr/>
            <p:nvPr/>
          </p:nvSpPr>
          <p:spPr>
            <a:xfrm>
              <a:off x="5824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45"/>
            <p:cNvSpPr/>
            <p:nvPr/>
          </p:nvSpPr>
          <p:spPr>
            <a:xfrm>
              <a:off x="7840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46"/>
            <p:cNvSpPr/>
            <p:nvPr/>
          </p:nvSpPr>
          <p:spPr>
            <a:xfrm>
              <a:off x="5824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5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372" name="Line 47"/>
            <p:cNvSpPr/>
            <p:nvPr/>
          </p:nvSpPr>
          <p:spPr>
            <a:xfrm>
              <a:off x="582408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Line 48"/>
            <p:cNvSpPr/>
            <p:nvPr/>
          </p:nvSpPr>
          <p:spPr>
            <a:xfrm>
              <a:off x="582408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Line 49"/>
            <p:cNvSpPr/>
            <p:nvPr/>
          </p:nvSpPr>
          <p:spPr>
            <a:xfrm>
              <a:off x="582408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Line 50"/>
            <p:cNvSpPr/>
            <p:nvPr/>
          </p:nvSpPr>
          <p:spPr>
            <a:xfrm>
              <a:off x="582408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Line 51"/>
            <p:cNvSpPr/>
            <p:nvPr/>
          </p:nvSpPr>
          <p:spPr>
            <a:xfrm>
              <a:off x="582408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Line 52"/>
            <p:cNvSpPr/>
            <p:nvPr/>
          </p:nvSpPr>
          <p:spPr>
            <a:xfrm>
              <a:off x="64958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Line 53"/>
            <p:cNvSpPr/>
            <p:nvPr/>
          </p:nvSpPr>
          <p:spPr>
            <a:xfrm>
              <a:off x="851184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Line 54"/>
            <p:cNvSpPr/>
            <p:nvPr/>
          </p:nvSpPr>
          <p:spPr>
            <a:xfrm>
              <a:off x="582408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Line 55"/>
            <p:cNvSpPr/>
            <p:nvPr/>
          </p:nvSpPr>
          <p:spPr>
            <a:xfrm>
              <a:off x="78400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Line 56"/>
            <p:cNvSpPr/>
            <p:nvPr/>
          </p:nvSpPr>
          <p:spPr>
            <a:xfrm>
              <a:off x="71679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2" name="CustomShape 57"/>
          <p:cNvSpPr/>
          <p:nvPr/>
        </p:nvSpPr>
        <p:spPr>
          <a:xfrm>
            <a:off x="4703400" y="4787640"/>
            <a:ext cx="672120" cy="503640"/>
          </a:xfrm>
          <a:custGeom>
            <a:avLst/>
            <a:gdLst/>
            <a:ahLst/>
            <a:rect l="l" t="t" r="r" b="b"/>
            <a:pathLst>
              <a:path w="1870" h="1401">
                <a:moveTo>
                  <a:pt x="0" y="350"/>
                </a:moveTo>
                <a:lnTo>
                  <a:pt x="1401" y="350"/>
                </a:lnTo>
                <a:lnTo>
                  <a:pt x="1401" y="0"/>
                </a:lnTo>
                <a:lnTo>
                  <a:pt x="1869" y="700"/>
                </a:lnTo>
                <a:lnTo>
                  <a:pt x="1401" y="1400"/>
                </a:lnTo>
                <a:lnTo>
                  <a:pt x="1401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58"/>
          <p:cNvSpPr/>
          <p:nvPr/>
        </p:nvSpPr>
        <p:spPr>
          <a:xfrm>
            <a:off x="781164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84" name="CustomShape 59"/>
          <p:cNvSpPr/>
          <p:nvPr/>
        </p:nvSpPr>
        <p:spPr>
          <a:xfrm>
            <a:off x="781164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85" name="CustomShape 60"/>
          <p:cNvSpPr/>
          <p:nvPr/>
        </p:nvSpPr>
        <p:spPr>
          <a:xfrm>
            <a:off x="781164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86" name="CustomShape 61"/>
          <p:cNvSpPr/>
          <p:nvPr/>
        </p:nvSpPr>
        <p:spPr>
          <a:xfrm>
            <a:off x="781164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87" name="CustomShape 62"/>
          <p:cNvSpPr/>
          <p:nvPr/>
        </p:nvSpPr>
        <p:spPr>
          <a:xfrm>
            <a:off x="8483760" y="2238120"/>
            <a:ext cx="67176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88" name="CustomShape 63"/>
          <p:cNvSpPr/>
          <p:nvPr/>
        </p:nvSpPr>
        <p:spPr>
          <a:xfrm>
            <a:off x="8483760" y="1576440"/>
            <a:ext cx="67176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89" name="CustomShape 64"/>
          <p:cNvSpPr/>
          <p:nvPr/>
        </p:nvSpPr>
        <p:spPr>
          <a:xfrm>
            <a:off x="8483760" y="914760"/>
            <a:ext cx="67176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90" name="CustomShape 65"/>
          <p:cNvSpPr/>
          <p:nvPr/>
        </p:nvSpPr>
        <p:spPr>
          <a:xfrm>
            <a:off x="8483760" y="251640"/>
            <a:ext cx="67176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91" name="CustomShape 66"/>
          <p:cNvSpPr/>
          <p:nvPr/>
        </p:nvSpPr>
        <p:spPr>
          <a:xfrm>
            <a:off x="9155880" y="91476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92" name="CustomShape 67"/>
          <p:cNvSpPr/>
          <p:nvPr/>
        </p:nvSpPr>
        <p:spPr>
          <a:xfrm>
            <a:off x="713988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93" name="CustomShape 68"/>
          <p:cNvSpPr/>
          <p:nvPr/>
        </p:nvSpPr>
        <p:spPr>
          <a:xfrm>
            <a:off x="9155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94" name="CustomShape 69"/>
          <p:cNvSpPr/>
          <p:nvPr/>
        </p:nvSpPr>
        <p:spPr>
          <a:xfrm>
            <a:off x="7139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95" name="CustomShape 70"/>
          <p:cNvSpPr/>
          <p:nvPr/>
        </p:nvSpPr>
        <p:spPr>
          <a:xfrm>
            <a:off x="9155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96" name="CustomShape 71"/>
          <p:cNvSpPr/>
          <p:nvPr/>
        </p:nvSpPr>
        <p:spPr>
          <a:xfrm>
            <a:off x="7139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97" name="CustomShape 72"/>
          <p:cNvSpPr/>
          <p:nvPr/>
        </p:nvSpPr>
        <p:spPr>
          <a:xfrm>
            <a:off x="9155880" y="25164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98" name="CustomShape 73"/>
          <p:cNvSpPr/>
          <p:nvPr/>
        </p:nvSpPr>
        <p:spPr>
          <a:xfrm>
            <a:off x="713988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99" name="Line 74"/>
          <p:cNvSpPr/>
          <p:nvPr/>
        </p:nvSpPr>
        <p:spPr>
          <a:xfrm>
            <a:off x="7139880" y="2516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75"/>
          <p:cNvSpPr/>
          <p:nvPr/>
        </p:nvSpPr>
        <p:spPr>
          <a:xfrm>
            <a:off x="7139880" y="915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76"/>
          <p:cNvSpPr/>
          <p:nvPr/>
        </p:nvSpPr>
        <p:spPr>
          <a:xfrm>
            <a:off x="7139880" y="2238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77"/>
          <p:cNvSpPr/>
          <p:nvPr/>
        </p:nvSpPr>
        <p:spPr>
          <a:xfrm>
            <a:off x="7139880" y="29012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78"/>
          <p:cNvSpPr/>
          <p:nvPr/>
        </p:nvSpPr>
        <p:spPr>
          <a:xfrm>
            <a:off x="713988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79"/>
          <p:cNvSpPr/>
          <p:nvPr/>
        </p:nvSpPr>
        <p:spPr>
          <a:xfrm>
            <a:off x="781200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80"/>
          <p:cNvSpPr/>
          <p:nvPr/>
        </p:nvSpPr>
        <p:spPr>
          <a:xfrm>
            <a:off x="982764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81"/>
          <p:cNvSpPr/>
          <p:nvPr/>
        </p:nvSpPr>
        <p:spPr>
          <a:xfrm>
            <a:off x="7139880" y="157644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82"/>
          <p:cNvSpPr/>
          <p:nvPr/>
        </p:nvSpPr>
        <p:spPr>
          <a:xfrm>
            <a:off x="915588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83"/>
          <p:cNvSpPr/>
          <p:nvPr/>
        </p:nvSpPr>
        <p:spPr>
          <a:xfrm>
            <a:off x="848376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84"/>
          <p:cNvSpPr/>
          <p:nvPr/>
        </p:nvSpPr>
        <p:spPr>
          <a:xfrm>
            <a:off x="2236320" y="410868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10" name="CustomShape 85"/>
          <p:cNvSpPr/>
          <p:nvPr/>
        </p:nvSpPr>
        <p:spPr>
          <a:xfrm>
            <a:off x="1564200" y="410868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11" name="CustomShape 86"/>
          <p:cNvSpPr/>
          <p:nvPr/>
        </p:nvSpPr>
        <p:spPr>
          <a:xfrm>
            <a:off x="892440" y="410868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12" name="CustomShape 87"/>
          <p:cNvSpPr/>
          <p:nvPr/>
        </p:nvSpPr>
        <p:spPr>
          <a:xfrm>
            <a:off x="2236320" y="34473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13" name="CustomShape 88"/>
          <p:cNvSpPr/>
          <p:nvPr/>
        </p:nvSpPr>
        <p:spPr>
          <a:xfrm>
            <a:off x="1564200" y="34473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4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14" name="CustomShape 89"/>
          <p:cNvSpPr/>
          <p:nvPr/>
        </p:nvSpPr>
        <p:spPr>
          <a:xfrm>
            <a:off x="892440" y="3447360"/>
            <a:ext cx="671400" cy="66132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15" name="CustomShape 90"/>
          <p:cNvSpPr/>
          <p:nvPr/>
        </p:nvSpPr>
        <p:spPr>
          <a:xfrm>
            <a:off x="2236320" y="27842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16" name="CustomShape 91"/>
          <p:cNvSpPr/>
          <p:nvPr/>
        </p:nvSpPr>
        <p:spPr>
          <a:xfrm>
            <a:off x="1564200" y="2784240"/>
            <a:ext cx="67176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17" name="CustomShape 92"/>
          <p:cNvSpPr/>
          <p:nvPr/>
        </p:nvSpPr>
        <p:spPr>
          <a:xfrm>
            <a:off x="892440" y="27842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18" name="Line 93"/>
          <p:cNvSpPr/>
          <p:nvPr/>
        </p:nvSpPr>
        <p:spPr>
          <a:xfrm>
            <a:off x="892440" y="27842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Line 94"/>
          <p:cNvSpPr/>
          <p:nvPr/>
        </p:nvSpPr>
        <p:spPr>
          <a:xfrm>
            <a:off x="892440" y="344736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Line 95"/>
          <p:cNvSpPr/>
          <p:nvPr/>
        </p:nvSpPr>
        <p:spPr>
          <a:xfrm>
            <a:off x="892440" y="41090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96"/>
          <p:cNvSpPr/>
          <p:nvPr/>
        </p:nvSpPr>
        <p:spPr>
          <a:xfrm>
            <a:off x="892440" y="477180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Line 97"/>
          <p:cNvSpPr/>
          <p:nvPr/>
        </p:nvSpPr>
        <p:spPr>
          <a:xfrm>
            <a:off x="892440" y="27842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Line 98"/>
          <p:cNvSpPr/>
          <p:nvPr/>
        </p:nvSpPr>
        <p:spPr>
          <a:xfrm>
            <a:off x="1564200" y="278424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Line 99"/>
          <p:cNvSpPr/>
          <p:nvPr/>
        </p:nvSpPr>
        <p:spPr>
          <a:xfrm>
            <a:off x="2236680" y="278424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Line 100"/>
          <p:cNvSpPr/>
          <p:nvPr/>
        </p:nvSpPr>
        <p:spPr>
          <a:xfrm>
            <a:off x="2908440" y="27842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01"/>
          <p:cNvSpPr/>
          <p:nvPr/>
        </p:nvSpPr>
        <p:spPr>
          <a:xfrm>
            <a:off x="1564200" y="3443400"/>
            <a:ext cx="675360" cy="67212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02"/>
          <p:cNvSpPr/>
          <p:nvPr/>
        </p:nvSpPr>
        <p:spPr>
          <a:xfrm>
            <a:off x="5823720" y="3443400"/>
            <a:ext cx="675360" cy="67212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03"/>
          <p:cNvSpPr/>
          <p:nvPr/>
        </p:nvSpPr>
        <p:spPr>
          <a:xfrm>
            <a:off x="2712240" y="6172200"/>
            <a:ext cx="2444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9" name="CustomShape 104"/>
          <p:cNvSpPr/>
          <p:nvPr/>
        </p:nvSpPr>
        <p:spPr>
          <a:xfrm>
            <a:off x="6937560" y="6158160"/>
            <a:ext cx="459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f*h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0" name="CustomShape 105"/>
          <p:cNvSpPr/>
          <p:nvPr/>
        </p:nvSpPr>
        <p:spPr>
          <a:xfrm>
            <a:off x="937800" y="2238120"/>
            <a:ext cx="306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1" name="CustomShape 106"/>
          <p:cNvSpPr/>
          <p:nvPr/>
        </p:nvSpPr>
        <p:spPr>
          <a:xfrm>
            <a:off x="5670000" y="15764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2" name="CustomShape 107"/>
          <p:cNvSpPr/>
          <p:nvPr/>
        </p:nvSpPr>
        <p:spPr>
          <a:xfrm>
            <a:off x="4997880" y="15764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3" name="CustomShape 108"/>
          <p:cNvSpPr/>
          <p:nvPr/>
        </p:nvSpPr>
        <p:spPr>
          <a:xfrm>
            <a:off x="4325760" y="15764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4" name="CustomShape 109"/>
          <p:cNvSpPr/>
          <p:nvPr/>
        </p:nvSpPr>
        <p:spPr>
          <a:xfrm>
            <a:off x="567000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5" name="CustomShape 110"/>
          <p:cNvSpPr/>
          <p:nvPr/>
        </p:nvSpPr>
        <p:spPr>
          <a:xfrm>
            <a:off x="499788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6" name="CustomShape 111"/>
          <p:cNvSpPr/>
          <p:nvPr/>
        </p:nvSpPr>
        <p:spPr>
          <a:xfrm>
            <a:off x="4325760" y="914760"/>
            <a:ext cx="671400" cy="66132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7" name="CustomShape 112"/>
          <p:cNvSpPr/>
          <p:nvPr/>
        </p:nvSpPr>
        <p:spPr>
          <a:xfrm>
            <a:off x="5670000" y="2516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8" name="CustomShape 113"/>
          <p:cNvSpPr/>
          <p:nvPr/>
        </p:nvSpPr>
        <p:spPr>
          <a:xfrm>
            <a:off x="4997880" y="251640"/>
            <a:ext cx="67176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9" name="CustomShape 114"/>
          <p:cNvSpPr/>
          <p:nvPr/>
        </p:nvSpPr>
        <p:spPr>
          <a:xfrm>
            <a:off x="4325760" y="2516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40" name="Line 115"/>
          <p:cNvSpPr/>
          <p:nvPr/>
        </p:nvSpPr>
        <p:spPr>
          <a:xfrm>
            <a:off x="4325760" y="2516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116"/>
          <p:cNvSpPr/>
          <p:nvPr/>
        </p:nvSpPr>
        <p:spPr>
          <a:xfrm>
            <a:off x="4326120" y="91512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117"/>
          <p:cNvSpPr/>
          <p:nvPr/>
        </p:nvSpPr>
        <p:spPr>
          <a:xfrm>
            <a:off x="4326120" y="15764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118"/>
          <p:cNvSpPr/>
          <p:nvPr/>
        </p:nvSpPr>
        <p:spPr>
          <a:xfrm>
            <a:off x="4325760" y="223956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119"/>
          <p:cNvSpPr/>
          <p:nvPr/>
        </p:nvSpPr>
        <p:spPr>
          <a:xfrm>
            <a:off x="4325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Line 120"/>
          <p:cNvSpPr/>
          <p:nvPr/>
        </p:nvSpPr>
        <p:spPr>
          <a:xfrm>
            <a:off x="499788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Line 121"/>
          <p:cNvSpPr/>
          <p:nvPr/>
        </p:nvSpPr>
        <p:spPr>
          <a:xfrm>
            <a:off x="567000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122"/>
          <p:cNvSpPr/>
          <p:nvPr/>
        </p:nvSpPr>
        <p:spPr>
          <a:xfrm>
            <a:off x="6341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23"/>
          <p:cNvSpPr/>
          <p:nvPr/>
        </p:nvSpPr>
        <p:spPr>
          <a:xfrm>
            <a:off x="832680" y="524880"/>
            <a:ext cx="2778840" cy="50364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Verdana"/>
                <a:ea typeface="DejaVu Sans"/>
              </a:rPr>
              <a:t>Exemplo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34" dur="indefinite" restart="never" nodeType="tmRoot">
          <p:childTnLst>
            <p:seq>
              <p:cTn id="2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8135640" y="7007040"/>
            <a:ext cx="1440000" cy="4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2"/>
          <p:cNvSpPr/>
          <p:nvPr/>
        </p:nvSpPr>
        <p:spPr>
          <a:xfrm>
            <a:off x="756000" y="671760"/>
            <a:ext cx="85676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1" name="Group 3"/>
          <p:cNvGrpSpPr/>
          <p:nvPr/>
        </p:nvGrpSpPr>
        <p:grpSpPr>
          <a:xfrm>
            <a:off x="1567800" y="3443400"/>
            <a:ext cx="2688120" cy="2650680"/>
            <a:chOff x="1567800" y="3443400"/>
            <a:chExt cx="2688120" cy="2650680"/>
          </a:xfrm>
        </p:grpSpPr>
        <p:sp>
          <p:nvSpPr>
            <p:cNvPr id="452" name="CustomShape 4"/>
            <p:cNvSpPr/>
            <p:nvPr/>
          </p:nvSpPr>
          <p:spPr>
            <a:xfrm>
              <a:off x="223956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453" name="CustomShape 5"/>
            <p:cNvSpPr/>
            <p:nvPr/>
          </p:nvSpPr>
          <p:spPr>
            <a:xfrm>
              <a:off x="223956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454" name="CustomShape 6"/>
            <p:cNvSpPr/>
            <p:nvPr/>
          </p:nvSpPr>
          <p:spPr>
            <a:xfrm>
              <a:off x="223956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455" name="CustomShape 7"/>
            <p:cNvSpPr/>
            <p:nvPr/>
          </p:nvSpPr>
          <p:spPr>
            <a:xfrm>
              <a:off x="223956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456" name="CustomShape 8"/>
            <p:cNvSpPr/>
            <p:nvPr/>
          </p:nvSpPr>
          <p:spPr>
            <a:xfrm>
              <a:off x="2911680" y="5429880"/>
              <a:ext cx="67104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457" name="CustomShape 9"/>
            <p:cNvSpPr/>
            <p:nvPr/>
          </p:nvSpPr>
          <p:spPr>
            <a:xfrm>
              <a:off x="2911680" y="476856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458" name="CustomShape 10"/>
            <p:cNvSpPr/>
            <p:nvPr/>
          </p:nvSpPr>
          <p:spPr>
            <a:xfrm>
              <a:off x="2911680" y="410724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459" name="CustomShape 11"/>
            <p:cNvSpPr/>
            <p:nvPr/>
          </p:nvSpPr>
          <p:spPr>
            <a:xfrm>
              <a:off x="2911680" y="3443760"/>
              <a:ext cx="67104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460" name="CustomShape 12"/>
            <p:cNvSpPr/>
            <p:nvPr/>
          </p:nvSpPr>
          <p:spPr>
            <a:xfrm>
              <a:off x="358344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461" name="CustomShape 13"/>
            <p:cNvSpPr/>
            <p:nvPr/>
          </p:nvSpPr>
          <p:spPr>
            <a:xfrm>
              <a:off x="156780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462" name="CustomShape 14"/>
            <p:cNvSpPr/>
            <p:nvPr/>
          </p:nvSpPr>
          <p:spPr>
            <a:xfrm>
              <a:off x="358344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463" name="CustomShape 15"/>
            <p:cNvSpPr/>
            <p:nvPr/>
          </p:nvSpPr>
          <p:spPr>
            <a:xfrm>
              <a:off x="156780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464" name="CustomShape 16"/>
            <p:cNvSpPr/>
            <p:nvPr/>
          </p:nvSpPr>
          <p:spPr>
            <a:xfrm>
              <a:off x="358344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465" name="CustomShape 17"/>
            <p:cNvSpPr/>
            <p:nvPr/>
          </p:nvSpPr>
          <p:spPr>
            <a:xfrm>
              <a:off x="156780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466" name="CustomShape 18"/>
            <p:cNvSpPr/>
            <p:nvPr/>
          </p:nvSpPr>
          <p:spPr>
            <a:xfrm>
              <a:off x="358344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467" name="CustomShape 19"/>
            <p:cNvSpPr/>
            <p:nvPr/>
          </p:nvSpPr>
          <p:spPr>
            <a:xfrm>
              <a:off x="156780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468" name="Line 20"/>
            <p:cNvSpPr/>
            <p:nvPr/>
          </p:nvSpPr>
          <p:spPr>
            <a:xfrm>
              <a:off x="156780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Line 21"/>
            <p:cNvSpPr/>
            <p:nvPr/>
          </p:nvSpPr>
          <p:spPr>
            <a:xfrm>
              <a:off x="156780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Line 22"/>
            <p:cNvSpPr/>
            <p:nvPr/>
          </p:nvSpPr>
          <p:spPr>
            <a:xfrm>
              <a:off x="156780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Line 23"/>
            <p:cNvSpPr/>
            <p:nvPr/>
          </p:nvSpPr>
          <p:spPr>
            <a:xfrm>
              <a:off x="156780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Line 24"/>
            <p:cNvSpPr/>
            <p:nvPr/>
          </p:nvSpPr>
          <p:spPr>
            <a:xfrm>
              <a:off x="156780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Line 25"/>
            <p:cNvSpPr/>
            <p:nvPr/>
          </p:nvSpPr>
          <p:spPr>
            <a:xfrm>
              <a:off x="22395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Line 26"/>
            <p:cNvSpPr/>
            <p:nvPr/>
          </p:nvSpPr>
          <p:spPr>
            <a:xfrm>
              <a:off x="425556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Line 27"/>
            <p:cNvSpPr/>
            <p:nvPr/>
          </p:nvSpPr>
          <p:spPr>
            <a:xfrm>
              <a:off x="156780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Line 28"/>
            <p:cNvSpPr/>
            <p:nvPr/>
          </p:nvSpPr>
          <p:spPr>
            <a:xfrm>
              <a:off x="35834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Line 29"/>
            <p:cNvSpPr/>
            <p:nvPr/>
          </p:nvSpPr>
          <p:spPr>
            <a:xfrm>
              <a:off x="29116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8" name="CustomShape 30"/>
          <p:cNvSpPr/>
          <p:nvPr/>
        </p:nvSpPr>
        <p:spPr>
          <a:xfrm>
            <a:off x="6495840" y="5429880"/>
            <a:ext cx="671400" cy="6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31"/>
          <p:cNvSpPr/>
          <p:nvPr/>
        </p:nvSpPr>
        <p:spPr>
          <a:xfrm>
            <a:off x="6495840" y="4768200"/>
            <a:ext cx="671400" cy="6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32"/>
          <p:cNvSpPr/>
          <p:nvPr/>
        </p:nvSpPr>
        <p:spPr>
          <a:xfrm>
            <a:off x="6495840" y="4107240"/>
            <a:ext cx="67140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33"/>
          <p:cNvSpPr/>
          <p:nvPr/>
        </p:nvSpPr>
        <p:spPr>
          <a:xfrm>
            <a:off x="6495840" y="3443760"/>
            <a:ext cx="671400" cy="6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4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82" name="CustomShape 34"/>
          <p:cNvSpPr/>
          <p:nvPr/>
        </p:nvSpPr>
        <p:spPr>
          <a:xfrm>
            <a:off x="7167600" y="5429880"/>
            <a:ext cx="671760" cy="6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35"/>
          <p:cNvSpPr/>
          <p:nvPr/>
        </p:nvSpPr>
        <p:spPr>
          <a:xfrm>
            <a:off x="7167600" y="4768200"/>
            <a:ext cx="671760" cy="6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36"/>
          <p:cNvSpPr/>
          <p:nvPr/>
        </p:nvSpPr>
        <p:spPr>
          <a:xfrm>
            <a:off x="7167600" y="4107240"/>
            <a:ext cx="67176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37"/>
          <p:cNvSpPr/>
          <p:nvPr/>
        </p:nvSpPr>
        <p:spPr>
          <a:xfrm>
            <a:off x="7167600" y="3443760"/>
            <a:ext cx="671760" cy="6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38"/>
          <p:cNvSpPr/>
          <p:nvPr/>
        </p:nvSpPr>
        <p:spPr>
          <a:xfrm>
            <a:off x="7840080" y="4107240"/>
            <a:ext cx="67140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39"/>
          <p:cNvSpPr/>
          <p:nvPr/>
        </p:nvSpPr>
        <p:spPr>
          <a:xfrm>
            <a:off x="5824080" y="4107240"/>
            <a:ext cx="67140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40"/>
          <p:cNvSpPr/>
          <p:nvPr/>
        </p:nvSpPr>
        <p:spPr>
          <a:xfrm>
            <a:off x="7840080" y="5429880"/>
            <a:ext cx="671400" cy="6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41"/>
          <p:cNvSpPr/>
          <p:nvPr/>
        </p:nvSpPr>
        <p:spPr>
          <a:xfrm>
            <a:off x="5824080" y="5429880"/>
            <a:ext cx="671400" cy="6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42"/>
          <p:cNvSpPr/>
          <p:nvPr/>
        </p:nvSpPr>
        <p:spPr>
          <a:xfrm>
            <a:off x="7840080" y="4768200"/>
            <a:ext cx="671400" cy="6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43"/>
          <p:cNvSpPr/>
          <p:nvPr/>
        </p:nvSpPr>
        <p:spPr>
          <a:xfrm>
            <a:off x="5824080" y="4768200"/>
            <a:ext cx="671400" cy="6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44"/>
          <p:cNvSpPr/>
          <p:nvPr/>
        </p:nvSpPr>
        <p:spPr>
          <a:xfrm>
            <a:off x="7840080" y="3443760"/>
            <a:ext cx="671400" cy="6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45"/>
          <p:cNvSpPr/>
          <p:nvPr/>
        </p:nvSpPr>
        <p:spPr>
          <a:xfrm>
            <a:off x="5824080" y="3443760"/>
            <a:ext cx="671400" cy="6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5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94" name="Line 46"/>
          <p:cNvSpPr/>
          <p:nvPr/>
        </p:nvSpPr>
        <p:spPr>
          <a:xfrm>
            <a:off x="5824080" y="344376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Line 47"/>
          <p:cNvSpPr/>
          <p:nvPr/>
        </p:nvSpPr>
        <p:spPr>
          <a:xfrm>
            <a:off x="5824080" y="410724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Line 48"/>
          <p:cNvSpPr/>
          <p:nvPr/>
        </p:nvSpPr>
        <p:spPr>
          <a:xfrm>
            <a:off x="5824080" y="542988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49"/>
          <p:cNvSpPr/>
          <p:nvPr/>
        </p:nvSpPr>
        <p:spPr>
          <a:xfrm>
            <a:off x="5824080" y="609336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Line 50"/>
          <p:cNvSpPr/>
          <p:nvPr/>
        </p:nvSpPr>
        <p:spPr>
          <a:xfrm>
            <a:off x="5824080" y="3443760"/>
            <a:ext cx="360" cy="26499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Line 51"/>
          <p:cNvSpPr/>
          <p:nvPr/>
        </p:nvSpPr>
        <p:spPr>
          <a:xfrm>
            <a:off x="6495840" y="3443760"/>
            <a:ext cx="360" cy="26496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Line 52"/>
          <p:cNvSpPr/>
          <p:nvPr/>
        </p:nvSpPr>
        <p:spPr>
          <a:xfrm>
            <a:off x="8511840" y="3443760"/>
            <a:ext cx="360" cy="26499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53"/>
          <p:cNvSpPr/>
          <p:nvPr/>
        </p:nvSpPr>
        <p:spPr>
          <a:xfrm>
            <a:off x="5824080" y="476856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Line 54"/>
          <p:cNvSpPr/>
          <p:nvPr/>
        </p:nvSpPr>
        <p:spPr>
          <a:xfrm>
            <a:off x="7840080" y="3443760"/>
            <a:ext cx="360" cy="26496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Line 55"/>
          <p:cNvSpPr/>
          <p:nvPr/>
        </p:nvSpPr>
        <p:spPr>
          <a:xfrm>
            <a:off x="7167960" y="3443760"/>
            <a:ext cx="360" cy="26496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56"/>
          <p:cNvSpPr/>
          <p:nvPr/>
        </p:nvSpPr>
        <p:spPr>
          <a:xfrm>
            <a:off x="4703400" y="4787640"/>
            <a:ext cx="672120" cy="503640"/>
          </a:xfrm>
          <a:custGeom>
            <a:avLst/>
            <a:gdLst/>
            <a:ahLst/>
            <a:rect l="l" t="t" r="r" b="b"/>
            <a:pathLst>
              <a:path w="1870" h="1401">
                <a:moveTo>
                  <a:pt x="0" y="350"/>
                </a:moveTo>
                <a:lnTo>
                  <a:pt x="1401" y="350"/>
                </a:lnTo>
                <a:lnTo>
                  <a:pt x="1401" y="0"/>
                </a:lnTo>
                <a:lnTo>
                  <a:pt x="1869" y="700"/>
                </a:lnTo>
                <a:lnTo>
                  <a:pt x="1401" y="1400"/>
                </a:lnTo>
                <a:lnTo>
                  <a:pt x="1401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57"/>
          <p:cNvSpPr/>
          <p:nvPr/>
        </p:nvSpPr>
        <p:spPr>
          <a:xfrm>
            <a:off x="781164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06" name="CustomShape 58"/>
          <p:cNvSpPr/>
          <p:nvPr/>
        </p:nvSpPr>
        <p:spPr>
          <a:xfrm>
            <a:off x="781164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07" name="CustomShape 59"/>
          <p:cNvSpPr/>
          <p:nvPr/>
        </p:nvSpPr>
        <p:spPr>
          <a:xfrm>
            <a:off x="781164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08" name="CustomShape 60"/>
          <p:cNvSpPr/>
          <p:nvPr/>
        </p:nvSpPr>
        <p:spPr>
          <a:xfrm>
            <a:off x="781164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09" name="CustomShape 61"/>
          <p:cNvSpPr/>
          <p:nvPr/>
        </p:nvSpPr>
        <p:spPr>
          <a:xfrm>
            <a:off x="8483760" y="2238120"/>
            <a:ext cx="67176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10" name="CustomShape 62"/>
          <p:cNvSpPr/>
          <p:nvPr/>
        </p:nvSpPr>
        <p:spPr>
          <a:xfrm>
            <a:off x="8483760" y="1576440"/>
            <a:ext cx="67176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11" name="CustomShape 63"/>
          <p:cNvSpPr/>
          <p:nvPr/>
        </p:nvSpPr>
        <p:spPr>
          <a:xfrm>
            <a:off x="848376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12" name="CustomShape 64"/>
          <p:cNvSpPr/>
          <p:nvPr/>
        </p:nvSpPr>
        <p:spPr>
          <a:xfrm>
            <a:off x="8483760" y="2516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13" name="CustomShape 65"/>
          <p:cNvSpPr/>
          <p:nvPr/>
        </p:nvSpPr>
        <p:spPr>
          <a:xfrm>
            <a:off x="9155880" y="91476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14" name="CustomShape 66"/>
          <p:cNvSpPr/>
          <p:nvPr/>
        </p:nvSpPr>
        <p:spPr>
          <a:xfrm>
            <a:off x="713988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15" name="CustomShape 67"/>
          <p:cNvSpPr/>
          <p:nvPr/>
        </p:nvSpPr>
        <p:spPr>
          <a:xfrm>
            <a:off x="9155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16" name="CustomShape 68"/>
          <p:cNvSpPr/>
          <p:nvPr/>
        </p:nvSpPr>
        <p:spPr>
          <a:xfrm>
            <a:off x="7139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17" name="CustomShape 69"/>
          <p:cNvSpPr/>
          <p:nvPr/>
        </p:nvSpPr>
        <p:spPr>
          <a:xfrm>
            <a:off x="9155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18" name="CustomShape 70"/>
          <p:cNvSpPr/>
          <p:nvPr/>
        </p:nvSpPr>
        <p:spPr>
          <a:xfrm>
            <a:off x="7139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19" name="CustomShape 71"/>
          <p:cNvSpPr/>
          <p:nvPr/>
        </p:nvSpPr>
        <p:spPr>
          <a:xfrm>
            <a:off x="9155880" y="25164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20" name="CustomShape 72"/>
          <p:cNvSpPr/>
          <p:nvPr/>
        </p:nvSpPr>
        <p:spPr>
          <a:xfrm>
            <a:off x="713988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21" name="Line 73"/>
          <p:cNvSpPr/>
          <p:nvPr/>
        </p:nvSpPr>
        <p:spPr>
          <a:xfrm>
            <a:off x="7139880" y="2516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Line 74"/>
          <p:cNvSpPr/>
          <p:nvPr/>
        </p:nvSpPr>
        <p:spPr>
          <a:xfrm>
            <a:off x="7139880" y="915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Line 75"/>
          <p:cNvSpPr/>
          <p:nvPr/>
        </p:nvSpPr>
        <p:spPr>
          <a:xfrm>
            <a:off x="7139880" y="2238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Line 76"/>
          <p:cNvSpPr/>
          <p:nvPr/>
        </p:nvSpPr>
        <p:spPr>
          <a:xfrm>
            <a:off x="7139880" y="29012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77"/>
          <p:cNvSpPr/>
          <p:nvPr/>
        </p:nvSpPr>
        <p:spPr>
          <a:xfrm>
            <a:off x="713988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78"/>
          <p:cNvSpPr/>
          <p:nvPr/>
        </p:nvSpPr>
        <p:spPr>
          <a:xfrm>
            <a:off x="781200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Line 79"/>
          <p:cNvSpPr/>
          <p:nvPr/>
        </p:nvSpPr>
        <p:spPr>
          <a:xfrm>
            <a:off x="982764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Line 80"/>
          <p:cNvSpPr/>
          <p:nvPr/>
        </p:nvSpPr>
        <p:spPr>
          <a:xfrm>
            <a:off x="7139880" y="157644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Line 81"/>
          <p:cNvSpPr/>
          <p:nvPr/>
        </p:nvSpPr>
        <p:spPr>
          <a:xfrm>
            <a:off x="915588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Line 82"/>
          <p:cNvSpPr/>
          <p:nvPr/>
        </p:nvSpPr>
        <p:spPr>
          <a:xfrm>
            <a:off x="848376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83"/>
          <p:cNvSpPr/>
          <p:nvPr/>
        </p:nvSpPr>
        <p:spPr>
          <a:xfrm>
            <a:off x="2908440" y="410868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32" name="CustomShape 84"/>
          <p:cNvSpPr/>
          <p:nvPr/>
        </p:nvSpPr>
        <p:spPr>
          <a:xfrm>
            <a:off x="2236320" y="410868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33" name="CustomShape 85"/>
          <p:cNvSpPr/>
          <p:nvPr/>
        </p:nvSpPr>
        <p:spPr>
          <a:xfrm>
            <a:off x="1564200" y="410868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34" name="CustomShape 86"/>
          <p:cNvSpPr/>
          <p:nvPr/>
        </p:nvSpPr>
        <p:spPr>
          <a:xfrm>
            <a:off x="2908440" y="34473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35" name="CustomShape 87"/>
          <p:cNvSpPr/>
          <p:nvPr/>
        </p:nvSpPr>
        <p:spPr>
          <a:xfrm>
            <a:off x="2236320" y="34473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4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36" name="CustomShape 88"/>
          <p:cNvSpPr/>
          <p:nvPr/>
        </p:nvSpPr>
        <p:spPr>
          <a:xfrm>
            <a:off x="1564200" y="34473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37" name="CustomShape 89"/>
          <p:cNvSpPr/>
          <p:nvPr/>
        </p:nvSpPr>
        <p:spPr>
          <a:xfrm>
            <a:off x="2908440" y="27842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38" name="CustomShape 90"/>
          <p:cNvSpPr/>
          <p:nvPr/>
        </p:nvSpPr>
        <p:spPr>
          <a:xfrm>
            <a:off x="2236320" y="27842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39" name="CustomShape 91"/>
          <p:cNvSpPr/>
          <p:nvPr/>
        </p:nvSpPr>
        <p:spPr>
          <a:xfrm>
            <a:off x="1564200" y="2784240"/>
            <a:ext cx="67176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40" name="Line 92"/>
          <p:cNvSpPr/>
          <p:nvPr/>
        </p:nvSpPr>
        <p:spPr>
          <a:xfrm>
            <a:off x="1564200" y="27842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Line 93"/>
          <p:cNvSpPr/>
          <p:nvPr/>
        </p:nvSpPr>
        <p:spPr>
          <a:xfrm>
            <a:off x="1564200" y="344736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Line 94"/>
          <p:cNvSpPr/>
          <p:nvPr/>
        </p:nvSpPr>
        <p:spPr>
          <a:xfrm>
            <a:off x="1564200" y="41090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Line 95"/>
          <p:cNvSpPr/>
          <p:nvPr/>
        </p:nvSpPr>
        <p:spPr>
          <a:xfrm>
            <a:off x="1564200" y="477180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Line 96"/>
          <p:cNvSpPr/>
          <p:nvPr/>
        </p:nvSpPr>
        <p:spPr>
          <a:xfrm>
            <a:off x="1564200" y="27842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Line 97"/>
          <p:cNvSpPr/>
          <p:nvPr/>
        </p:nvSpPr>
        <p:spPr>
          <a:xfrm>
            <a:off x="2236680" y="278424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Line 98"/>
          <p:cNvSpPr/>
          <p:nvPr/>
        </p:nvSpPr>
        <p:spPr>
          <a:xfrm>
            <a:off x="2908440" y="278424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Line 99"/>
          <p:cNvSpPr/>
          <p:nvPr/>
        </p:nvSpPr>
        <p:spPr>
          <a:xfrm>
            <a:off x="3580200" y="27842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100"/>
          <p:cNvSpPr/>
          <p:nvPr/>
        </p:nvSpPr>
        <p:spPr>
          <a:xfrm>
            <a:off x="2232720" y="3443400"/>
            <a:ext cx="675360" cy="67212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101"/>
          <p:cNvSpPr/>
          <p:nvPr/>
        </p:nvSpPr>
        <p:spPr>
          <a:xfrm>
            <a:off x="6490440" y="3443400"/>
            <a:ext cx="675360" cy="67212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102"/>
          <p:cNvSpPr/>
          <p:nvPr/>
        </p:nvSpPr>
        <p:spPr>
          <a:xfrm>
            <a:off x="2712240" y="6172200"/>
            <a:ext cx="2444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51" name="CustomShape 103"/>
          <p:cNvSpPr/>
          <p:nvPr/>
        </p:nvSpPr>
        <p:spPr>
          <a:xfrm>
            <a:off x="6937560" y="6158160"/>
            <a:ext cx="459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f*h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52" name="CustomShape 104"/>
          <p:cNvSpPr/>
          <p:nvPr/>
        </p:nvSpPr>
        <p:spPr>
          <a:xfrm>
            <a:off x="937800" y="2238120"/>
            <a:ext cx="306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53" name="CustomShape 105"/>
          <p:cNvSpPr/>
          <p:nvPr/>
        </p:nvSpPr>
        <p:spPr>
          <a:xfrm>
            <a:off x="5670000" y="15764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54" name="CustomShape 106"/>
          <p:cNvSpPr/>
          <p:nvPr/>
        </p:nvSpPr>
        <p:spPr>
          <a:xfrm>
            <a:off x="4997880" y="15764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55" name="CustomShape 107"/>
          <p:cNvSpPr/>
          <p:nvPr/>
        </p:nvSpPr>
        <p:spPr>
          <a:xfrm>
            <a:off x="4325760" y="15764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56" name="CustomShape 108"/>
          <p:cNvSpPr/>
          <p:nvPr/>
        </p:nvSpPr>
        <p:spPr>
          <a:xfrm>
            <a:off x="567000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57" name="CustomShape 109"/>
          <p:cNvSpPr/>
          <p:nvPr/>
        </p:nvSpPr>
        <p:spPr>
          <a:xfrm>
            <a:off x="499788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58" name="CustomShape 110"/>
          <p:cNvSpPr/>
          <p:nvPr/>
        </p:nvSpPr>
        <p:spPr>
          <a:xfrm>
            <a:off x="432576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59" name="CustomShape 111"/>
          <p:cNvSpPr/>
          <p:nvPr/>
        </p:nvSpPr>
        <p:spPr>
          <a:xfrm>
            <a:off x="5670000" y="2516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60" name="CustomShape 112"/>
          <p:cNvSpPr/>
          <p:nvPr/>
        </p:nvSpPr>
        <p:spPr>
          <a:xfrm>
            <a:off x="4997880" y="251640"/>
            <a:ext cx="67176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61" name="CustomShape 113"/>
          <p:cNvSpPr/>
          <p:nvPr/>
        </p:nvSpPr>
        <p:spPr>
          <a:xfrm>
            <a:off x="4325760" y="2516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62" name="Line 114"/>
          <p:cNvSpPr/>
          <p:nvPr/>
        </p:nvSpPr>
        <p:spPr>
          <a:xfrm>
            <a:off x="4325760" y="2516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Line 115"/>
          <p:cNvSpPr/>
          <p:nvPr/>
        </p:nvSpPr>
        <p:spPr>
          <a:xfrm>
            <a:off x="4326120" y="91512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Line 116"/>
          <p:cNvSpPr/>
          <p:nvPr/>
        </p:nvSpPr>
        <p:spPr>
          <a:xfrm>
            <a:off x="4326120" y="15764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Line 117"/>
          <p:cNvSpPr/>
          <p:nvPr/>
        </p:nvSpPr>
        <p:spPr>
          <a:xfrm>
            <a:off x="4325760" y="223956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Line 118"/>
          <p:cNvSpPr/>
          <p:nvPr/>
        </p:nvSpPr>
        <p:spPr>
          <a:xfrm>
            <a:off x="4325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Line 119"/>
          <p:cNvSpPr/>
          <p:nvPr/>
        </p:nvSpPr>
        <p:spPr>
          <a:xfrm>
            <a:off x="499788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Line 120"/>
          <p:cNvSpPr/>
          <p:nvPr/>
        </p:nvSpPr>
        <p:spPr>
          <a:xfrm>
            <a:off x="567000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Line 121"/>
          <p:cNvSpPr/>
          <p:nvPr/>
        </p:nvSpPr>
        <p:spPr>
          <a:xfrm>
            <a:off x="6341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122"/>
          <p:cNvSpPr/>
          <p:nvPr/>
        </p:nvSpPr>
        <p:spPr>
          <a:xfrm>
            <a:off x="832680" y="524880"/>
            <a:ext cx="2778840" cy="50364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Verdana"/>
                <a:ea typeface="DejaVu Sans"/>
              </a:rPr>
              <a:t>Exemplo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36" dur="indefinite" restart="never" nodeType="tmRoot">
          <p:childTnLst>
            <p:seq>
              <p:cTn id="2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8135640" y="7007040"/>
            <a:ext cx="1440000" cy="4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2" name="Group 2"/>
          <p:cNvGrpSpPr/>
          <p:nvPr/>
        </p:nvGrpSpPr>
        <p:grpSpPr>
          <a:xfrm>
            <a:off x="1567800" y="3443400"/>
            <a:ext cx="2688120" cy="2650680"/>
            <a:chOff x="1567800" y="3443400"/>
            <a:chExt cx="2688120" cy="2650680"/>
          </a:xfrm>
        </p:grpSpPr>
        <p:sp>
          <p:nvSpPr>
            <p:cNvPr id="573" name="CustomShape 3"/>
            <p:cNvSpPr/>
            <p:nvPr/>
          </p:nvSpPr>
          <p:spPr>
            <a:xfrm>
              <a:off x="223956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574" name="CustomShape 4"/>
            <p:cNvSpPr/>
            <p:nvPr/>
          </p:nvSpPr>
          <p:spPr>
            <a:xfrm>
              <a:off x="223956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575" name="CustomShape 5"/>
            <p:cNvSpPr/>
            <p:nvPr/>
          </p:nvSpPr>
          <p:spPr>
            <a:xfrm>
              <a:off x="223956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576" name="CustomShape 6"/>
            <p:cNvSpPr/>
            <p:nvPr/>
          </p:nvSpPr>
          <p:spPr>
            <a:xfrm>
              <a:off x="223956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577" name="CustomShape 7"/>
            <p:cNvSpPr/>
            <p:nvPr/>
          </p:nvSpPr>
          <p:spPr>
            <a:xfrm>
              <a:off x="2911680" y="5429880"/>
              <a:ext cx="67104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578" name="CustomShape 8"/>
            <p:cNvSpPr/>
            <p:nvPr/>
          </p:nvSpPr>
          <p:spPr>
            <a:xfrm>
              <a:off x="2911680" y="476856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579" name="CustomShape 9"/>
            <p:cNvSpPr/>
            <p:nvPr/>
          </p:nvSpPr>
          <p:spPr>
            <a:xfrm>
              <a:off x="2911680" y="4107240"/>
              <a:ext cx="67104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580" name="CustomShape 10"/>
            <p:cNvSpPr/>
            <p:nvPr/>
          </p:nvSpPr>
          <p:spPr>
            <a:xfrm>
              <a:off x="2911680" y="3443760"/>
              <a:ext cx="67104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581" name="CustomShape 11"/>
            <p:cNvSpPr/>
            <p:nvPr/>
          </p:nvSpPr>
          <p:spPr>
            <a:xfrm>
              <a:off x="358344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582" name="CustomShape 12"/>
            <p:cNvSpPr/>
            <p:nvPr/>
          </p:nvSpPr>
          <p:spPr>
            <a:xfrm>
              <a:off x="1567800" y="410724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583" name="CustomShape 13"/>
            <p:cNvSpPr/>
            <p:nvPr/>
          </p:nvSpPr>
          <p:spPr>
            <a:xfrm>
              <a:off x="358344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584" name="CustomShape 14"/>
            <p:cNvSpPr/>
            <p:nvPr/>
          </p:nvSpPr>
          <p:spPr>
            <a:xfrm>
              <a:off x="1567800" y="5429880"/>
              <a:ext cx="671400" cy="66348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1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585" name="CustomShape 15"/>
            <p:cNvSpPr/>
            <p:nvPr/>
          </p:nvSpPr>
          <p:spPr>
            <a:xfrm>
              <a:off x="358344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586" name="CustomShape 16"/>
            <p:cNvSpPr/>
            <p:nvPr/>
          </p:nvSpPr>
          <p:spPr>
            <a:xfrm>
              <a:off x="1567800" y="4768560"/>
              <a:ext cx="671400" cy="6609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587" name="CustomShape 17"/>
            <p:cNvSpPr/>
            <p:nvPr/>
          </p:nvSpPr>
          <p:spPr>
            <a:xfrm>
              <a:off x="358344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3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588" name="CustomShape 18"/>
            <p:cNvSpPr/>
            <p:nvPr/>
          </p:nvSpPr>
          <p:spPr>
            <a:xfrm>
              <a:off x="1567800" y="3443760"/>
              <a:ext cx="671400" cy="66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2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589" name="Line 19"/>
            <p:cNvSpPr/>
            <p:nvPr/>
          </p:nvSpPr>
          <p:spPr>
            <a:xfrm>
              <a:off x="156780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Line 20"/>
            <p:cNvSpPr/>
            <p:nvPr/>
          </p:nvSpPr>
          <p:spPr>
            <a:xfrm>
              <a:off x="156780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Line 21"/>
            <p:cNvSpPr/>
            <p:nvPr/>
          </p:nvSpPr>
          <p:spPr>
            <a:xfrm>
              <a:off x="156780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Line 22"/>
            <p:cNvSpPr/>
            <p:nvPr/>
          </p:nvSpPr>
          <p:spPr>
            <a:xfrm>
              <a:off x="156780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Line 23"/>
            <p:cNvSpPr/>
            <p:nvPr/>
          </p:nvSpPr>
          <p:spPr>
            <a:xfrm>
              <a:off x="156780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Line 24"/>
            <p:cNvSpPr/>
            <p:nvPr/>
          </p:nvSpPr>
          <p:spPr>
            <a:xfrm>
              <a:off x="22395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Line 25"/>
            <p:cNvSpPr/>
            <p:nvPr/>
          </p:nvSpPr>
          <p:spPr>
            <a:xfrm>
              <a:off x="425556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Line 26"/>
            <p:cNvSpPr/>
            <p:nvPr/>
          </p:nvSpPr>
          <p:spPr>
            <a:xfrm>
              <a:off x="156780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Line 27"/>
            <p:cNvSpPr/>
            <p:nvPr/>
          </p:nvSpPr>
          <p:spPr>
            <a:xfrm>
              <a:off x="35834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Line 28"/>
            <p:cNvSpPr/>
            <p:nvPr/>
          </p:nvSpPr>
          <p:spPr>
            <a:xfrm>
              <a:off x="29116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9" name="Group 29"/>
          <p:cNvGrpSpPr/>
          <p:nvPr/>
        </p:nvGrpSpPr>
        <p:grpSpPr>
          <a:xfrm>
            <a:off x="5824080" y="3443400"/>
            <a:ext cx="2688120" cy="2650680"/>
            <a:chOff x="5824080" y="3443400"/>
            <a:chExt cx="2688120" cy="2650680"/>
          </a:xfrm>
        </p:grpSpPr>
        <p:sp>
          <p:nvSpPr>
            <p:cNvPr id="600" name="CustomShape 30"/>
            <p:cNvSpPr/>
            <p:nvPr/>
          </p:nvSpPr>
          <p:spPr>
            <a:xfrm>
              <a:off x="649584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31"/>
            <p:cNvSpPr/>
            <p:nvPr/>
          </p:nvSpPr>
          <p:spPr>
            <a:xfrm>
              <a:off x="649584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32"/>
            <p:cNvSpPr/>
            <p:nvPr/>
          </p:nvSpPr>
          <p:spPr>
            <a:xfrm>
              <a:off x="649584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33"/>
            <p:cNvSpPr/>
            <p:nvPr/>
          </p:nvSpPr>
          <p:spPr>
            <a:xfrm>
              <a:off x="649584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4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604" name="CustomShape 34"/>
            <p:cNvSpPr/>
            <p:nvPr/>
          </p:nvSpPr>
          <p:spPr>
            <a:xfrm>
              <a:off x="7167960" y="5429880"/>
              <a:ext cx="67176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35"/>
            <p:cNvSpPr/>
            <p:nvPr/>
          </p:nvSpPr>
          <p:spPr>
            <a:xfrm>
              <a:off x="7167960" y="476856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36"/>
            <p:cNvSpPr/>
            <p:nvPr/>
          </p:nvSpPr>
          <p:spPr>
            <a:xfrm>
              <a:off x="7167960" y="4107240"/>
              <a:ext cx="67176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37"/>
            <p:cNvSpPr/>
            <p:nvPr/>
          </p:nvSpPr>
          <p:spPr>
            <a:xfrm>
              <a:off x="7167960" y="3443760"/>
              <a:ext cx="67176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4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608" name="CustomShape 38"/>
            <p:cNvSpPr/>
            <p:nvPr/>
          </p:nvSpPr>
          <p:spPr>
            <a:xfrm>
              <a:off x="7840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39"/>
            <p:cNvSpPr/>
            <p:nvPr/>
          </p:nvSpPr>
          <p:spPr>
            <a:xfrm>
              <a:off x="5824080" y="410724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40"/>
            <p:cNvSpPr/>
            <p:nvPr/>
          </p:nvSpPr>
          <p:spPr>
            <a:xfrm>
              <a:off x="7840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41"/>
            <p:cNvSpPr/>
            <p:nvPr/>
          </p:nvSpPr>
          <p:spPr>
            <a:xfrm>
              <a:off x="5824080" y="5429880"/>
              <a:ext cx="671400" cy="66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42"/>
            <p:cNvSpPr/>
            <p:nvPr/>
          </p:nvSpPr>
          <p:spPr>
            <a:xfrm>
              <a:off x="7840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43"/>
            <p:cNvSpPr/>
            <p:nvPr/>
          </p:nvSpPr>
          <p:spPr>
            <a:xfrm>
              <a:off x="5824080" y="4768560"/>
              <a:ext cx="6714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44"/>
            <p:cNvSpPr/>
            <p:nvPr/>
          </p:nvSpPr>
          <p:spPr>
            <a:xfrm>
              <a:off x="7840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45"/>
            <p:cNvSpPr/>
            <p:nvPr/>
          </p:nvSpPr>
          <p:spPr>
            <a:xfrm>
              <a:off x="5824080" y="3443760"/>
              <a:ext cx="671400" cy="66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/>
            <a:p>
              <a:pPr algn="just">
                <a:lnSpc>
                  <a:spcPct val="100000"/>
                </a:lnSpc>
                <a:spcBef>
                  <a:spcPts val="499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CMU Serif"/>
                  <a:ea typeface="DejaVu Sans"/>
                </a:rPr>
                <a:t>5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616" name="Line 46"/>
            <p:cNvSpPr/>
            <p:nvPr/>
          </p:nvSpPr>
          <p:spPr>
            <a:xfrm>
              <a:off x="5824080" y="344340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Line 47"/>
            <p:cNvSpPr/>
            <p:nvPr/>
          </p:nvSpPr>
          <p:spPr>
            <a:xfrm>
              <a:off x="5824080" y="410724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Line 48"/>
            <p:cNvSpPr/>
            <p:nvPr/>
          </p:nvSpPr>
          <p:spPr>
            <a:xfrm>
              <a:off x="5824080" y="542988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Line 49"/>
            <p:cNvSpPr/>
            <p:nvPr/>
          </p:nvSpPr>
          <p:spPr>
            <a:xfrm>
              <a:off x="5824080" y="6093720"/>
              <a:ext cx="26877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Line 50"/>
            <p:cNvSpPr/>
            <p:nvPr/>
          </p:nvSpPr>
          <p:spPr>
            <a:xfrm>
              <a:off x="582408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Line 51"/>
            <p:cNvSpPr/>
            <p:nvPr/>
          </p:nvSpPr>
          <p:spPr>
            <a:xfrm>
              <a:off x="649584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Line 52"/>
            <p:cNvSpPr/>
            <p:nvPr/>
          </p:nvSpPr>
          <p:spPr>
            <a:xfrm>
              <a:off x="8511840" y="3443400"/>
              <a:ext cx="360" cy="26503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Line 53"/>
            <p:cNvSpPr/>
            <p:nvPr/>
          </p:nvSpPr>
          <p:spPr>
            <a:xfrm>
              <a:off x="5824080" y="4768560"/>
              <a:ext cx="268776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Line 54"/>
            <p:cNvSpPr/>
            <p:nvPr/>
          </p:nvSpPr>
          <p:spPr>
            <a:xfrm>
              <a:off x="784008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Line 55"/>
            <p:cNvSpPr/>
            <p:nvPr/>
          </p:nvSpPr>
          <p:spPr>
            <a:xfrm>
              <a:off x="7167960" y="3443400"/>
              <a:ext cx="360" cy="26503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6" name="CustomShape 56"/>
          <p:cNvSpPr/>
          <p:nvPr/>
        </p:nvSpPr>
        <p:spPr>
          <a:xfrm>
            <a:off x="4703400" y="4787640"/>
            <a:ext cx="672120" cy="503640"/>
          </a:xfrm>
          <a:custGeom>
            <a:avLst/>
            <a:gdLst/>
            <a:ahLst/>
            <a:rect l="l" t="t" r="r" b="b"/>
            <a:pathLst>
              <a:path w="1870" h="1401">
                <a:moveTo>
                  <a:pt x="0" y="350"/>
                </a:moveTo>
                <a:lnTo>
                  <a:pt x="1401" y="350"/>
                </a:lnTo>
                <a:lnTo>
                  <a:pt x="1401" y="0"/>
                </a:lnTo>
                <a:lnTo>
                  <a:pt x="1869" y="700"/>
                </a:lnTo>
                <a:lnTo>
                  <a:pt x="1401" y="1400"/>
                </a:lnTo>
                <a:lnTo>
                  <a:pt x="1401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57"/>
          <p:cNvSpPr/>
          <p:nvPr/>
        </p:nvSpPr>
        <p:spPr>
          <a:xfrm>
            <a:off x="781164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28" name="CustomShape 58"/>
          <p:cNvSpPr/>
          <p:nvPr/>
        </p:nvSpPr>
        <p:spPr>
          <a:xfrm>
            <a:off x="781164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29" name="CustomShape 59"/>
          <p:cNvSpPr/>
          <p:nvPr/>
        </p:nvSpPr>
        <p:spPr>
          <a:xfrm>
            <a:off x="781164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30" name="CustomShape 60"/>
          <p:cNvSpPr/>
          <p:nvPr/>
        </p:nvSpPr>
        <p:spPr>
          <a:xfrm>
            <a:off x="781164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31" name="CustomShape 61"/>
          <p:cNvSpPr/>
          <p:nvPr/>
        </p:nvSpPr>
        <p:spPr>
          <a:xfrm>
            <a:off x="8483760" y="2238120"/>
            <a:ext cx="67176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32" name="CustomShape 62"/>
          <p:cNvSpPr/>
          <p:nvPr/>
        </p:nvSpPr>
        <p:spPr>
          <a:xfrm>
            <a:off x="8483760" y="1576440"/>
            <a:ext cx="67176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33" name="CustomShape 63"/>
          <p:cNvSpPr/>
          <p:nvPr/>
        </p:nvSpPr>
        <p:spPr>
          <a:xfrm>
            <a:off x="848376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34" name="CustomShape 64"/>
          <p:cNvSpPr/>
          <p:nvPr/>
        </p:nvSpPr>
        <p:spPr>
          <a:xfrm>
            <a:off x="8483760" y="2516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35" name="CustomShape 65"/>
          <p:cNvSpPr/>
          <p:nvPr/>
        </p:nvSpPr>
        <p:spPr>
          <a:xfrm>
            <a:off x="915588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36" name="CustomShape 66"/>
          <p:cNvSpPr/>
          <p:nvPr/>
        </p:nvSpPr>
        <p:spPr>
          <a:xfrm>
            <a:off x="7139880" y="91476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37" name="CustomShape 67"/>
          <p:cNvSpPr/>
          <p:nvPr/>
        </p:nvSpPr>
        <p:spPr>
          <a:xfrm>
            <a:off x="9155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38" name="CustomShape 68"/>
          <p:cNvSpPr/>
          <p:nvPr/>
        </p:nvSpPr>
        <p:spPr>
          <a:xfrm>
            <a:off x="7139880" y="223812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39" name="CustomShape 69"/>
          <p:cNvSpPr/>
          <p:nvPr/>
        </p:nvSpPr>
        <p:spPr>
          <a:xfrm>
            <a:off x="9155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40" name="CustomShape 70"/>
          <p:cNvSpPr/>
          <p:nvPr/>
        </p:nvSpPr>
        <p:spPr>
          <a:xfrm>
            <a:off x="7139880" y="1576440"/>
            <a:ext cx="671400" cy="6613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41" name="CustomShape 71"/>
          <p:cNvSpPr/>
          <p:nvPr/>
        </p:nvSpPr>
        <p:spPr>
          <a:xfrm>
            <a:off x="9155880" y="2516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42" name="CustomShape 72"/>
          <p:cNvSpPr/>
          <p:nvPr/>
        </p:nvSpPr>
        <p:spPr>
          <a:xfrm>
            <a:off x="7139880" y="251640"/>
            <a:ext cx="671400" cy="662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43" name="Line 73"/>
          <p:cNvSpPr/>
          <p:nvPr/>
        </p:nvSpPr>
        <p:spPr>
          <a:xfrm>
            <a:off x="7139880" y="2516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Line 74"/>
          <p:cNvSpPr/>
          <p:nvPr/>
        </p:nvSpPr>
        <p:spPr>
          <a:xfrm>
            <a:off x="7139880" y="915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Line 75"/>
          <p:cNvSpPr/>
          <p:nvPr/>
        </p:nvSpPr>
        <p:spPr>
          <a:xfrm>
            <a:off x="7139880" y="223812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Line 76"/>
          <p:cNvSpPr/>
          <p:nvPr/>
        </p:nvSpPr>
        <p:spPr>
          <a:xfrm>
            <a:off x="7139880" y="2901240"/>
            <a:ext cx="268776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Line 77"/>
          <p:cNvSpPr/>
          <p:nvPr/>
        </p:nvSpPr>
        <p:spPr>
          <a:xfrm>
            <a:off x="713988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Line 78"/>
          <p:cNvSpPr/>
          <p:nvPr/>
        </p:nvSpPr>
        <p:spPr>
          <a:xfrm>
            <a:off x="781200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Line 79"/>
          <p:cNvSpPr/>
          <p:nvPr/>
        </p:nvSpPr>
        <p:spPr>
          <a:xfrm>
            <a:off x="9827640" y="251640"/>
            <a:ext cx="360" cy="2649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Line 80"/>
          <p:cNvSpPr/>
          <p:nvPr/>
        </p:nvSpPr>
        <p:spPr>
          <a:xfrm>
            <a:off x="7139880" y="1576440"/>
            <a:ext cx="268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Line 81"/>
          <p:cNvSpPr/>
          <p:nvPr/>
        </p:nvSpPr>
        <p:spPr>
          <a:xfrm>
            <a:off x="915588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Line 82"/>
          <p:cNvSpPr/>
          <p:nvPr/>
        </p:nvSpPr>
        <p:spPr>
          <a:xfrm>
            <a:off x="8483760" y="252000"/>
            <a:ext cx="360" cy="2649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83"/>
          <p:cNvSpPr/>
          <p:nvPr/>
        </p:nvSpPr>
        <p:spPr>
          <a:xfrm>
            <a:off x="3580200" y="410868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54" name="CustomShape 84"/>
          <p:cNvSpPr/>
          <p:nvPr/>
        </p:nvSpPr>
        <p:spPr>
          <a:xfrm>
            <a:off x="2908440" y="410868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55" name="CustomShape 85"/>
          <p:cNvSpPr/>
          <p:nvPr/>
        </p:nvSpPr>
        <p:spPr>
          <a:xfrm>
            <a:off x="2236320" y="410868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56" name="CustomShape 86"/>
          <p:cNvSpPr/>
          <p:nvPr/>
        </p:nvSpPr>
        <p:spPr>
          <a:xfrm>
            <a:off x="3580200" y="34473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57" name="CustomShape 87"/>
          <p:cNvSpPr/>
          <p:nvPr/>
        </p:nvSpPr>
        <p:spPr>
          <a:xfrm>
            <a:off x="2908440" y="34473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4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58" name="CustomShape 88"/>
          <p:cNvSpPr/>
          <p:nvPr/>
        </p:nvSpPr>
        <p:spPr>
          <a:xfrm>
            <a:off x="2236320" y="34473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59" name="CustomShape 89"/>
          <p:cNvSpPr/>
          <p:nvPr/>
        </p:nvSpPr>
        <p:spPr>
          <a:xfrm>
            <a:off x="3580200" y="2784240"/>
            <a:ext cx="67176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60" name="CustomShape 90"/>
          <p:cNvSpPr/>
          <p:nvPr/>
        </p:nvSpPr>
        <p:spPr>
          <a:xfrm>
            <a:off x="2908440" y="27842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61" name="CustomShape 91"/>
          <p:cNvSpPr/>
          <p:nvPr/>
        </p:nvSpPr>
        <p:spPr>
          <a:xfrm>
            <a:off x="2236320" y="27842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62" name="Line 92"/>
          <p:cNvSpPr/>
          <p:nvPr/>
        </p:nvSpPr>
        <p:spPr>
          <a:xfrm>
            <a:off x="2236320" y="27842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Line 93"/>
          <p:cNvSpPr/>
          <p:nvPr/>
        </p:nvSpPr>
        <p:spPr>
          <a:xfrm>
            <a:off x="2236680" y="344736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Line 94"/>
          <p:cNvSpPr/>
          <p:nvPr/>
        </p:nvSpPr>
        <p:spPr>
          <a:xfrm>
            <a:off x="2236680" y="41090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Line 95"/>
          <p:cNvSpPr/>
          <p:nvPr/>
        </p:nvSpPr>
        <p:spPr>
          <a:xfrm>
            <a:off x="2236320" y="477180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Line 96"/>
          <p:cNvSpPr/>
          <p:nvPr/>
        </p:nvSpPr>
        <p:spPr>
          <a:xfrm>
            <a:off x="2236320" y="27842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Line 97"/>
          <p:cNvSpPr/>
          <p:nvPr/>
        </p:nvSpPr>
        <p:spPr>
          <a:xfrm>
            <a:off x="2908440" y="278424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Line 98"/>
          <p:cNvSpPr/>
          <p:nvPr/>
        </p:nvSpPr>
        <p:spPr>
          <a:xfrm>
            <a:off x="3580200" y="278424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Line 99"/>
          <p:cNvSpPr/>
          <p:nvPr/>
        </p:nvSpPr>
        <p:spPr>
          <a:xfrm>
            <a:off x="4252320" y="27842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100"/>
          <p:cNvSpPr/>
          <p:nvPr/>
        </p:nvSpPr>
        <p:spPr>
          <a:xfrm>
            <a:off x="2904480" y="3443400"/>
            <a:ext cx="675360" cy="67212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101"/>
          <p:cNvSpPr/>
          <p:nvPr/>
        </p:nvSpPr>
        <p:spPr>
          <a:xfrm>
            <a:off x="7171200" y="3443400"/>
            <a:ext cx="675360" cy="672120"/>
          </a:xfrm>
          <a:prstGeom prst="rect">
            <a:avLst/>
          </a:prstGeom>
          <a:noFill/>
          <a:ln cap="rnd" w="38160">
            <a:solidFill>
              <a:srgbClr val="ff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102"/>
          <p:cNvSpPr/>
          <p:nvPr/>
        </p:nvSpPr>
        <p:spPr>
          <a:xfrm>
            <a:off x="2712240" y="6172200"/>
            <a:ext cx="2444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73" name="CustomShape 103"/>
          <p:cNvSpPr/>
          <p:nvPr/>
        </p:nvSpPr>
        <p:spPr>
          <a:xfrm>
            <a:off x="6937560" y="6158160"/>
            <a:ext cx="459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f*h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74" name="CustomShape 104"/>
          <p:cNvSpPr/>
          <p:nvPr/>
        </p:nvSpPr>
        <p:spPr>
          <a:xfrm>
            <a:off x="937800" y="2238120"/>
            <a:ext cx="306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75" name="CustomShape 105"/>
          <p:cNvSpPr/>
          <p:nvPr/>
        </p:nvSpPr>
        <p:spPr>
          <a:xfrm>
            <a:off x="5670000" y="15764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76" name="CustomShape 106"/>
          <p:cNvSpPr/>
          <p:nvPr/>
        </p:nvSpPr>
        <p:spPr>
          <a:xfrm>
            <a:off x="4997880" y="1576440"/>
            <a:ext cx="67176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77" name="CustomShape 107"/>
          <p:cNvSpPr/>
          <p:nvPr/>
        </p:nvSpPr>
        <p:spPr>
          <a:xfrm>
            <a:off x="4325760" y="1576440"/>
            <a:ext cx="671400" cy="6627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78" name="CustomShape 108"/>
          <p:cNvSpPr/>
          <p:nvPr/>
        </p:nvSpPr>
        <p:spPr>
          <a:xfrm>
            <a:off x="567000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79" name="CustomShape 109"/>
          <p:cNvSpPr/>
          <p:nvPr/>
        </p:nvSpPr>
        <p:spPr>
          <a:xfrm>
            <a:off x="4997880" y="914760"/>
            <a:ext cx="67176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80" name="CustomShape 110"/>
          <p:cNvSpPr/>
          <p:nvPr/>
        </p:nvSpPr>
        <p:spPr>
          <a:xfrm>
            <a:off x="4325760" y="914760"/>
            <a:ext cx="671400" cy="661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-1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81" name="CustomShape 111"/>
          <p:cNvSpPr/>
          <p:nvPr/>
        </p:nvSpPr>
        <p:spPr>
          <a:xfrm>
            <a:off x="5670000" y="2516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82" name="CustomShape 112"/>
          <p:cNvSpPr/>
          <p:nvPr/>
        </p:nvSpPr>
        <p:spPr>
          <a:xfrm>
            <a:off x="4997880" y="251640"/>
            <a:ext cx="67176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83" name="CustomShape 113"/>
          <p:cNvSpPr/>
          <p:nvPr/>
        </p:nvSpPr>
        <p:spPr>
          <a:xfrm>
            <a:off x="4325760" y="251640"/>
            <a:ext cx="671400" cy="66276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just">
              <a:lnSpc>
                <a:spcPct val="10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MU Serif"/>
                <a:ea typeface="DejaVu Sans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84" name="Line 114"/>
          <p:cNvSpPr/>
          <p:nvPr/>
        </p:nvSpPr>
        <p:spPr>
          <a:xfrm>
            <a:off x="4325760" y="25164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Line 115"/>
          <p:cNvSpPr/>
          <p:nvPr/>
        </p:nvSpPr>
        <p:spPr>
          <a:xfrm>
            <a:off x="4326120" y="91512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Line 116"/>
          <p:cNvSpPr/>
          <p:nvPr/>
        </p:nvSpPr>
        <p:spPr>
          <a:xfrm>
            <a:off x="4326120" y="1576440"/>
            <a:ext cx="201600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Line 117"/>
          <p:cNvSpPr/>
          <p:nvPr/>
        </p:nvSpPr>
        <p:spPr>
          <a:xfrm>
            <a:off x="4325760" y="2239560"/>
            <a:ext cx="2016000" cy="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Line 118"/>
          <p:cNvSpPr/>
          <p:nvPr/>
        </p:nvSpPr>
        <p:spPr>
          <a:xfrm>
            <a:off x="4325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Line 119"/>
          <p:cNvSpPr/>
          <p:nvPr/>
        </p:nvSpPr>
        <p:spPr>
          <a:xfrm>
            <a:off x="499788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Line 120"/>
          <p:cNvSpPr/>
          <p:nvPr/>
        </p:nvSpPr>
        <p:spPr>
          <a:xfrm>
            <a:off x="5670000" y="252000"/>
            <a:ext cx="360" cy="1987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Line 121"/>
          <p:cNvSpPr/>
          <p:nvPr/>
        </p:nvSpPr>
        <p:spPr>
          <a:xfrm>
            <a:off x="6341760" y="251640"/>
            <a:ext cx="360" cy="1987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122"/>
          <p:cNvSpPr/>
          <p:nvPr/>
        </p:nvSpPr>
        <p:spPr>
          <a:xfrm>
            <a:off x="832680" y="524880"/>
            <a:ext cx="2778840" cy="50364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Verdana"/>
                <a:ea typeface="DejaVu Sans"/>
              </a:rPr>
              <a:t>Exemplo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38" dur="indefinite" restart="never" nodeType="tmRoot">
          <p:childTnLst>
            <p:seq>
              <p:cTn id="2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2018-03-26T19:43:34Z</dcterms:created>
  <dc:creator/>
  <dc:description/>
  <dc:language>pt-BR</dc:language>
  <cp:lastModifiedBy/>
  <dcterms:modified xsi:type="dcterms:W3CDTF">2018-08-28T19:49:59Z</dcterms:modified>
  <cp:revision>157</cp:revision>
  <dc:subject/>
  <dc:title/>
</cp:coreProperties>
</file>