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0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0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0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2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41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7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21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3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F6D5-A2D2-46C8-8FBA-3E5DC4E29668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1FB8-11AD-482D-8E38-8395735A6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Results Emissivity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23/08/2021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25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214" y="319489"/>
            <a:ext cx="614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Current, Voltage, Resistance Measurements.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7961" y="1086838"/>
            <a:ext cx="462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R0 measurement. One can see, expected power load, Real power load, and measured R0.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209442" y="527293"/>
            <a:ext cx="2763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R measurement. One can see, expected power load, Real power load, and measured 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94" y="2242932"/>
            <a:ext cx="3002098" cy="2009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35" y="4330093"/>
            <a:ext cx="2999257" cy="2249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05" y="497616"/>
            <a:ext cx="3152662" cy="2101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05" y="2730868"/>
            <a:ext cx="3021566" cy="2266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71" y="2887180"/>
            <a:ext cx="2813151" cy="21098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14636" y="5128521"/>
            <a:ext cx="2763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we can see an intensity overshoot, it is present wherever intensity starts being higher. Or always for R measurement? Not for R0…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30171" y="5002439"/>
            <a:ext cx="276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ignore intensity overshoot, we clearly see the transient state of the resistance </a:t>
            </a:r>
            <a:r>
              <a:rPr lang="en-US" dirty="0" err="1" smtClean="0"/>
              <a:t>measuremetns</a:t>
            </a:r>
            <a:r>
              <a:rPr lang="en-US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56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196" y="517794"/>
            <a:ext cx="347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of R0 measurements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919291" y="517794"/>
            <a:ext cx="3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of R measurements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81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Summary Results Emissivity 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Results Emissivity </dc:title>
  <dc:creator>Araceli Navarro Fernandez</dc:creator>
  <cp:lastModifiedBy>Araceli Navarro Fernandez</cp:lastModifiedBy>
  <cp:revision>13</cp:revision>
  <dcterms:created xsi:type="dcterms:W3CDTF">2021-08-23T13:51:37Z</dcterms:created>
  <dcterms:modified xsi:type="dcterms:W3CDTF">2021-08-23T16:14:21Z</dcterms:modified>
</cp:coreProperties>
</file>