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7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0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08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0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5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29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41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7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21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3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0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Results Emissivity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23/08/2021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25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214" y="319489"/>
            <a:ext cx="614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Current, Voltage, Resistance Measurements.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5079" y="1134738"/>
            <a:ext cx="462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R0 measurement. One can see, expected power load, Real power load, and measured R0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685401" y="1134738"/>
            <a:ext cx="462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R measurement. One can see, expected power load, Real power load, and measured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56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196" y="517794"/>
            <a:ext cx="462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 of R0 measurements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214210" y="517794"/>
            <a:ext cx="462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 </a:t>
            </a:r>
            <a:r>
              <a:rPr lang="en-US" smtClean="0"/>
              <a:t>of R </a:t>
            </a:r>
            <a:r>
              <a:rPr lang="en-US" dirty="0" smtClean="0"/>
              <a:t>measurements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Summary Results Emissivity 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Results Emissivity </dc:title>
  <dc:creator>Araceli Navarro Fernandez</dc:creator>
  <cp:lastModifiedBy>Araceli Navarro Fernandez</cp:lastModifiedBy>
  <cp:revision>4</cp:revision>
  <dcterms:created xsi:type="dcterms:W3CDTF">2021-08-23T13:51:37Z</dcterms:created>
  <dcterms:modified xsi:type="dcterms:W3CDTF">2021-08-23T14:15:23Z</dcterms:modified>
</cp:coreProperties>
</file>