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01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8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24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4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79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2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45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79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5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79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CAF1-63DE-49EA-84AA-202C94EB01D5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10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DCAF1-63DE-49EA-84AA-202C94EB01D5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FD14B-A57F-43B2-A9D8-0CC59D0FA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24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Emissivity Measurements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Board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09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" y="28735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measuring circuits have been calibrated for the range of intensities and voltages of interest. Calibration performed with two external mustimeters for direct Intensity and Voltage measurements on wire.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following measurements have been corrected to account for nonlinearities in the measuring system.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47" y="386366"/>
            <a:ext cx="11173713" cy="46557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50218" y="2853153"/>
            <a:ext cx="4766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GV1GI0:   </a:t>
            </a:r>
            <a:r>
              <a:rPr lang="en-US" dirty="0" err="1" smtClean="0"/>
              <a:t>Iadc</a:t>
            </a:r>
            <a:r>
              <a:rPr lang="en-US" dirty="0" smtClean="0"/>
              <a:t> = -0,00465 + 1,03126 * </a:t>
            </a:r>
            <a:r>
              <a:rPr lang="en-US" dirty="0" err="1" smtClean="0"/>
              <a:t>Imeas</a:t>
            </a:r>
            <a:endParaRPr lang="en-US" dirty="0" smtClean="0"/>
          </a:p>
          <a:p>
            <a:r>
              <a:rPr lang="en-US" dirty="0" smtClean="0"/>
              <a:t>GV1GI1: </a:t>
            </a:r>
            <a:r>
              <a:rPr lang="en-US" dirty="0" err="1" smtClean="0"/>
              <a:t>Iadc</a:t>
            </a:r>
            <a:r>
              <a:rPr lang="en-US" dirty="0" smtClean="0"/>
              <a:t> = 0,00279826 + 1,80851 * </a:t>
            </a:r>
            <a:r>
              <a:rPr lang="en-US" dirty="0" err="1" smtClean="0"/>
              <a:t>Imeas</a:t>
            </a:r>
            <a:endParaRPr lang="en-US" dirty="0" smtClean="0"/>
          </a:p>
          <a:p>
            <a:r>
              <a:rPr lang="en-US" dirty="0" smtClean="0"/>
              <a:t>GV0GI1:  </a:t>
            </a:r>
            <a:r>
              <a:rPr lang="en-US" dirty="0" err="1" smtClean="0"/>
              <a:t>Vadc</a:t>
            </a:r>
            <a:r>
              <a:rPr lang="en-US" dirty="0" smtClean="0"/>
              <a:t> = 0,012721 + 0,43219 * </a:t>
            </a:r>
            <a:r>
              <a:rPr lang="en-US" dirty="0" err="1" smtClean="0"/>
              <a:t>Vmeas</a:t>
            </a:r>
            <a:endParaRPr lang="en-US" dirty="0" smtClean="0"/>
          </a:p>
          <a:p>
            <a:r>
              <a:rPr lang="en-US" dirty="0" smtClean="0"/>
              <a:t>GV1GI1: </a:t>
            </a:r>
            <a:r>
              <a:rPr lang="en-US" dirty="0" err="1" smtClean="0"/>
              <a:t>Vadc</a:t>
            </a:r>
            <a:r>
              <a:rPr lang="en-US" dirty="0" smtClean="0"/>
              <a:t> = 0,05580 + 0,885568 * </a:t>
            </a:r>
            <a:r>
              <a:rPr lang="en-US" dirty="0" err="1" smtClean="0"/>
              <a:t>Vmeas</a:t>
            </a:r>
            <a:endParaRPr lang="en-US" dirty="0" smtClean="0"/>
          </a:p>
          <a:p>
            <a:r>
              <a:rPr lang="en-US" dirty="0" smtClean="0"/>
              <a:t>GV2GI1: </a:t>
            </a:r>
            <a:r>
              <a:rPr lang="en-US" dirty="0" err="1" smtClean="0"/>
              <a:t>Vadc</a:t>
            </a:r>
            <a:r>
              <a:rPr lang="en-US" dirty="0" smtClean="0"/>
              <a:t> = 0,07591 + 1,7285 * </a:t>
            </a:r>
            <a:r>
              <a:rPr lang="en-US" dirty="0" err="1" smtClean="0"/>
              <a:t>Vmeas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94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00" y="381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Measurement1: </a:t>
            </a:r>
            <a:r>
              <a:rPr lang="en-US" dirty="0" err="1" smtClean="0"/>
              <a:t>WAu</a:t>
            </a:r>
            <a:r>
              <a:rPr lang="en-US" dirty="0" smtClean="0"/>
              <a:t> 40um Not vacuum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2" y="2698044"/>
            <a:ext cx="4730545" cy="19710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0" y="750331"/>
            <a:ext cx="4657717" cy="1940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5583" y="57834"/>
            <a:ext cx="376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10 mA to 390 mA: GV1GI1</a:t>
            </a:r>
          </a:p>
          <a:p>
            <a:r>
              <a:rPr lang="en-US" dirty="0" smtClean="0"/>
              <a:t>From 390 mA onwards: GV0GI0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523480" y="5226156"/>
            <a:ext cx="3325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 if intensity is correctly given, results in voltage start to fluctuate, other elements in the circuit are getting very hot….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2" y="4676102"/>
            <a:ext cx="4897708" cy="20407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t="9967" r="51363" b="47208"/>
          <a:stretch/>
        </p:blipFill>
        <p:spPr>
          <a:xfrm>
            <a:off x="5207000" y="4104515"/>
            <a:ext cx="2681105" cy="1068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41"/>
          <a:stretch/>
        </p:blipFill>
        <p:spPr>
          <a:xfrm>
            <a:off x="5769335" y="704165"/>
            <a:ext cx="5349122" cy="3343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6"/>
          <a:stretch/>
        </p:blipFill>
        <p:spPr>
          <a:xfrm>
            <a:off x="9615784" y="4047753"/>
            <a:ext cx="2079838" cy="259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6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600" y="381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Measurement1: </a:t>
            </a:r>
            <a:r>
              <a:rPr lang="en-US" dirty="0" err="1" smtClean="0"/>
              <a:t>WAu</a:t>
            </a:r>
            <a:r>
              <a:rPr lang="en-US" dirty="0" smtClean="0"/>
              <a:t> 40um Not vacuum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28733" y="750332"/>
            <a:ext cx="423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of Literature R/R0 vs T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4" t="9287" r="900"/>
          <a:stretch/>
        </p:blipFill>
        <p:spPr>
          <a:xfrm>
            <a:off x="348329" y="1310424"/>
            <a:ext cx="3361537" cy="2547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88774" y="5979182"/>
            <a:ext cx="323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to redo small intensity measurements….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6" y="4048875"/>
            <a:ext cx="2640325" cy="2640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74" y="3735977"/>
            <a:ext cx="2243205" cy="22432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829" y="1809199"/>
            <a:ext cx="3651075" cy="36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7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600" y="381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Measurement3: </a:t>
            </a:r>
            <a:r>
              <a:rPr lang="en-US" dirty="0" err="1" smtClean="0"/>
              <a:t>WAu</a:t>
            </a:r>
            <a:r>
              <a:rPr lang="en-US" dirty="0" smtClean="0"/>
              <a:t> 100um No vacuum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18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951" y="671639"/>
            <a:ext cx="7905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do the same with the rest of the Materials. </a:t>
            </a:r>
          </a:p>
          <a:p>
            <a:r>
              <a:rPr lang="en-US" dirty="0" smtClean="0"/>
              <a:t>Carbon (Try) </a:t>
            </a:r>
          </a:p>
          <a:p>
            <a:r>
              <a:rPr lang="en-US" dirty="0" smtClean="0"/>
              <a:t>Tungsten (No gold) </a:t>
            </a:r>
          </a:p>
          <a:p>
            <a:endParaRPr lang="en-US" dirty="0"/>
          </a:p>
          <a:p>
            <a:r>
              <a:rPr lang="en-US" dirty="0" smtClean="0"/>
              <a:t>And the different radiuses if possible.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50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811" y="566443"/>
            <a:ext cx="811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Effects of vacuum in measurements: Convection and Oxidation</a:t>
            </a:r>
          </a:p>
        </p:txBody>
      </p:sp>
    </p:spTree>
    <p:extLst>
      <p:ext uri="{BB962C8B-B14F-4D97-AF65-F5344CB8AC3E}">
        <p14:creationId xmlns:p14="http://schemas.microsoft.com/office/powerpoint/2010/main" val="388161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6835" y="736375"/>
            <a:ext cx="2905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Study of </a:t>
            </a:r>
            <a:r>
              <a:rPr lang="en-US" dirty="0" err="1" smtClean="0"/>
              <a:t>tao</a:t>
            </a:r>
            <a:r>
              <a:rPr lang="en-US" dirty="0" smtClean="0"/>
              <a:t>, how long it takes for intensity to stabilize as function of temperature.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29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19372</TotalTime>
  <Words>220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Emissivity Measurements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Araceli Navarro Fernandez</dc:creator>
  <cp:lastModifiedBy>Araceli Navarro Fernandez</cp:lastModifiedBy>
  <cp:revision>44</cp:revision>
  <dcterms:created xsi:type="dcterms:W3CDTF">2021-12-17T08:53:23Z</dcterms:created>
  <dcterms:modified xsi:type="dcterms:W3CDTF">2022-01-19T16:02:29Z</dcterms:modified>
</cp:coreProperties>
</file>