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CAF1-63DE-49EA-84AA-202C94EB01D5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D14B-A57F-43B2-A9D8-0CC59D0FA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5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CAF1-63DE-49EA-84AA-202C94EB01D5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D14B-A57F-43B2-A9D8-0CC59D0FA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8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CAF1-63DE-49EA-84AA-202C94EB01D5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D14B-A57F-43B2-A9D8-0CC59D0FA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24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CAF1-63DE-49EA-84AA-202C94EB01D5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D14B-A57F-43B2-A9D8-0CC59D0FA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4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CAF1-63DE-49EA-84AA-202C94EB01D5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D14B-A57F-43B2-A9D8-0CC59D0FA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79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CAF1-63DE-49EA-84AA-202C94EB01D5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D14B-A57F-43B2-A9D8-0CC59D0FA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02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CAF1-63DE-49EA-84AA-202C94EB01D5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D14B-A57F-43B2-A9D8-0CC59D0FA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45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CAF1-63DE-49EA-84AA-202C94EB01D5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D14B-A57F-43B2-A9D8-0CC59D0FA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79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CAF1-63DE-49EA-84AA-202C94EB01D5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D14B-A57F-43B2-A9D8-0CC59D0FA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95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CAF1-63DE-49EA-84AA-202C94EB01D5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D14B-A57F-43B2-A9D8-0CC59D0FA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79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CAF1-63DE-49EA-84AA-202C94EB01D5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D14B-A57F-43B2-A9D8-0CC59D0FA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10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DCAF1-63DE-49EA-84AA-202C94EB01D5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FD14B-A57F-43B2-A9D8-0CC59D0FA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24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Emissivity Measurements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Board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709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820" y="28735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measuring circuits have been calibrated for the range of intensities and voltages of interest. Calibration performed with two external mustimeters for direct Intensity and Voltage measurements on wire.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the following measurements have been corrected to account for nonlinearities in the measuring system.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4" y="2189480"/>
            <a:ext cx="6431291" cy="2679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60820" y="2434590"/>
            <a:ext cx="4766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GV1GI0:   </a:t>
            </a:r>
            <a:r>
              <a:rPr lang="en-US" dirty="0" err="1" smtClean="0"/>
              <a:t>Iadc</a:t>
            </a:r>
            <a:r>
              <a:rPr lang="en-US" dirty="0" smtClean="0"/>
              <a:t> = -0,00465 + 1,03126 * </a:t>
            </a:r>
            <a:r>
              <a:rPr lang="en-US" dirty="0" err="1" smtClean="0"/>
              <a:t>Imeas</a:t>
            </a:r>
            <a:endParaRPr lang="en-US" dirty="0" smtClean="0"/>
          </a:p>
          <a:p>
            <a:r>
              <a:rPr lang="en-US" dirty="0" smtClean="0"/>
              <a:t>GV1GI1: </a:t>
            </a:r>
            <a:r>
              <a:rPr lang="en-US" dirty="0" err="1" smtClean="0"/>
              <a:t>Iadc</a:t>
            </a:r>
            <a:r>
              <a:rPr lang="en-US" dirty="0" smtClean="0"/>
              <a:t> = 0,00279826 + 1,80851 * </a:t>
            </a:r>
            <a:r>
              <a:rPr lang="en-US" dirty="0" err="1" smtClean="0"/>
              <a:t>Imeas</a:t>
            </a:r>
            <a:endParaRPr lang="en-US" dirty="0" smtClean="0"/>
          </a:p>
          <a:p>
            <a:r>
              <a:rPr lang="en-US" dirty="0" smtClean="0"/>
              <a:t>GV0GI1:  </a:t>
            </a:r>
            <a:r>
              <a:rPr lang="en-US" dirty="0" err="1" smtClean="0"/>
              <a:t>Vadc</a:t>
            </a:r>
            <a:r>
              <a:rPr lang="en-US" dirty="0" smtClean="0"/>
              <a:t> = 0,012721 + 0,43219 * </a:t>
            </a:r>
            <a:r>
              <a:rPr lang="en-US" dirty="0" err="1" smtClean="0"/>
              <a:t>Vmeas</a:t>
            </a:r>
            <a:endParaRPr lang="en-US" dirty="0" smtClean="0"/>
          </a:p>
          <a:p>
            <a:r>
              <a:rPr lang="en-US" dirty="0" smtClean="0"/>
              <a:t>GV1GI1: </a:t>
            </a:r>
            <a:r>
              <a:rPr lang="en-US" dirty="0" err="1" smtClean="0"/>
              <a:t>Vadc</a:t>
            </a:r>
            <a:r>
              <a:rPr lang="en-US" dirty="0" smtClean="0"/>
              <a:t> = 0,05580 + 0,885568 * </a:t>
            </a:r>
            <a:r>
              <a:rPr lang="en-US" dirty="0" err="1" smtClean="0"/>
              <a:t>Vmeas</a:t>
            </a:r>
            <a:endParaRPr lang="en-US" dirty="0" smtClean="0"/>
          </a:p>
          <a:p>
            <a:r>
              <a:rPr lang="en-US" dirty="0" smtClean="0"/>
              <a:t>GV2GI2: </a:t>
            </a:r>
            <a:r>
              <a:rPr lang="en-US" dirty="0" err="1" smtClean="0"/>
              <a:t>Vadc</a:t>
            </a:r>
            <a:r>
              <a:rPr lang="en-US" dirty="0" smtClean="0"/>
              <a:t> = 0,07591 + 1,7285 * </a:t>
            </a:r>
            <a:r>
              <a:rPr lang="en-US" smtClean="0"/>
              <a:t>Vmeas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394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462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98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Emissivity Measurements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Araceli Navarro Fernandez</dc:creator>
  <cp:lastModifiedBy>Araceli Navarro Fernandez</cp:lastModifiedBy>
  <cp:revision>10</cp:revision>
  <dcterms:created xsi:type="dcterms:W3CDTF">2021-12-17T08:53:23Z</dcterms:created>
  <dcterms:modified xsi:type="dcterms:W3CDTF">2021-12-17T10:08:27Z</dcterms:modified>
</cp:coreProperties>
</file>