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7" autoAdjust="0"/>
    <p:restoredTop sz="94660"/>
  </p:normalViewPr>
  <p:slideViewPr>
    <p:cSldViewPr snapToGrid="0">
      <p:cViewPr varScale="1">
        <p:scale>
          <a:sx n="87" d="100"/>
          <a:sy n="87" d="100"/>
        </p:scale>
        <p:origin x="10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14/09/2021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14/09/2021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14/09/2021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14/09/2021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14/09/2021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14/09/2021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dirty="0"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995" y="484742"/>
            <a:ext cx="8020279" cy="369332"/>
          </a:xfrm>
          <a:prstGeom prst="rect">
            <a:avLst/>
          </a:prstGeom>
          <a:noFill/>
        </p:spPr>
        <p:txBody>
          <a:bodyPr wrap="square" rtlCol="0">
            <a:spAutoFit/>
          </a:bodyPr>
          <a:lstStyle/>
          <a:p>
            <a:r>
              <a:rPr lang="en-US" dirty="0" smtClean="0"/>
              <a:t>First Tests in vacuum…..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6" y="978114"/>
            <a:ext cx="6011547" cy="4208083"/>
          </a:xfrm>
          <a:prstGeom prst="rect">
            <a:avLst/>
          </a:prstGeom>
        </p:spPr>
      </p:pic>
      <p:sp>
        <p:nvSpPr>
          <p:cNvPr id="5" name="TextBox 4"/>
          <p:cNvSpPr txBox="1"/>
          <p:nvPr/>
        </p:nvSpPr>
        <p:spPr>
          <a:xfrm>
            <a:off x="2952517" y="5650779"/>
            <a:ext cx="6171282" cy="369332"/>
          </a:xfrm>
          <a:prstGeom prst="rect">
            <a:avLst/>
          </a:prstGeom>
          <a:noFill/>
        </p:spPr>
        <p:txBody>
          <a:bodyPr wrap="square" rtlCol="0">
            <a:spAutoFit/>
          </a:bodyPr>
          <a:lstStyle/>
          <a:p>
            <a:r>
              <a:rPr lang="en-US" dirty="0" smtClean="0"/>
              <a:t>There are two very different slopes….. What is happening….?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765" y="1318656"/>
            <a:ext cx="3742069" cy="3118391"/>
          </a:xfrm>
          <a:prstGeom prst="rect">
            <a:avLst/>
          </a:prstGeom>
        </p:spPr>
      </p:pic>
    </p:spTree>
    <p:extLst>
      <p:ext uri="{BB962C8B-B14F-4D97-AF65-F5344CB8AC3E}">
        <p14:creationId xmlns:p14="http://schemas.microsoft.com/office/powerpoint/2010/main" val="327564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03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p>
          <a:p>
            <a:endParaRPr lang="en-US" dirty="0"/>
          </a:p>
          <a:p>
            <a:r>
              <a:rPr lang="en-US" dirty="0" smtClean="0">
                <a:solidFill>
                  <a:srgbClr val="FF0000"/>
                </a:solidFill>
              </a:rPr>
              <a:t>Yes, effect of circuit, check Miguel error plot. </a:t>
            </a:r>
          </a:p>
          <a:p>
            <a:endParaRPr lang="en-US" dirty="0"/>
          </a:p>
          <a:p>
            <a:r>
              <a:rPr lang="en-US" dirty="0" smtClean="0"/>
              <a:t>What happens at the maximum? Is it due to oxidation?</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9369</TotalTime>
  <Words>607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110</cp:revision>
  <dcterms:created xsi:type="dcterms:W3CDTF">2021-08-23T13:51:37Z</dcterms:created>
  <dcterms:modified xsi:type="dcterms:W3CDTF">2021-09-15T16:07:02Z</dcterms:modified>
</cp:coreProperties>
</file>