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7" autoAdjust="0"/>
    <p:restoredTop sz="94660"/>
  </p:normalViewPr>
  <p:slideViewPr>
    <p:cSldViewPr snapToGrid="0">
      <p:cViewPr varScale="1">
        <p:scale>
          <a:sx n="113" d="100"/>
          <a:sy n="113" d="100"/>
        </p:scale>
        <p:origin x="132" y="6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147F6D5-A2D2-46C8-8FBA-3E5DC4E29668}" type="datetimeFigureOut">
              <a:rPr lang="en-GB" smtClean="0"/>
              <a:t>23/08/2021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2776247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147F6D5-A2D2-46C8-8FBA-3E5DC4E29668}" type="datetimeFigureOut">
              <a:rPr lang="en-GB" smtClean="0"/>
              <a:t>23/08/2021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1670875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147F6D5-A2D2-46C8-8FBA-3E5DC4E29668}" type="datetimeFigureOut">
              <a:rPr lang="en-GB" smtClean="0"/>
              <a:t>23/08/2021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2314901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147F6D5-A2D2-46C8-8FBA-3E5DC4E29668}" type="datetimeFigureOut">
              <a:rPr lang="en-GB" smtClean="0"/>
              <a:t>23/08/2021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3282081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147F6D5-A2D2-46C8-8FBA-3E5DC4E29668}" type="datetimeFigureOut">
              <a:rPr lang="en-GB" smtClean="0"/>
              <a:t>23/08/2021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111308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147F6D5-A2D2-46C8-8FBA-3E5DC4E29668}" type="datetimeFigureOut">
              <a:rPr lang="en-GB" smtClean="0"/>
              <a:t>23/08/2021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3580350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147F6D5-A2D2-46C8-8FBA-3E5DC4E29668}" type="datetimeFigureOut">
              <a:rPr lang="en-GB" smtClean="0"/>
              <a:t>23/08/2021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3347296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147F6D5-A2D2-46C8-8FBA-3E5DC4E29668}" type="datetimeFigureOut">
              <a:rPr lang="en-GB" smtClean="0"/>
              <a:t>23/08/2021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561416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47F6D5-A2D2-46C8-8FBA-3E5DC4E29668}" type="datetimeFigureOut">
              <a:rPr lang="en-GB" smtClean="0"/>
              <a:t>23/08/2021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4135875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47F6D5-A2D2-46C8-8FBA-3E5DC4E29668}" type="datetimeFigureOut">
              <a:rPr lang="en-GB" smtClean="0"/>
              <a:t>23/08/2021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3837217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47F6D5-A2D2-46C8-8FBA-3E5DC4E29668}" type="datetimeFigureOut">
              <a:rPr lang="en-GB" smtClean="0"/>
              <a:t>23/08/2021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2087936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47F6D5-A2D2-46C8-8FBA-3E5DC4E29668}" type="datetimeFigureOut">
              <a:rPr lang="en-GB" smtClean="0"/>
              <a:t>23/08/2021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4C1FB8-11AD-482D-8E38-8395735A6DD6}" type="slidenum">
              <a:rPr lang="en-GB" smtClean="0"/>
              <a:t>‹#›</a:t>
            </a:fld>
            <a:endParaRPr lang="en-GB"/>
          </a:p>
        </p:txBody>
      </p:sp>
    </p:spTree>
    <p:extLst>
      <p:ext uri="{BB962C8B-B14F-4D97-AF65-F5344CB8AC3E}">
        <p14:creationId xmlns:p14="http://schemas.microsoft.com/office/powerpoint/2010/main" val="1270904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Summary Results Emissivity </a:t>
            </a:r>
            <a:endParaRPr lang="en-GB" dirty="0"/>
          </a:p>
        </p:txBody>
      </p:sp>
      <p:sp>
        <p:nvSpPr>
          <p:cNvPr id="3" name="Subtitle 2"/>
          <p:cNvSpPr>
            <a:spLocks noGrp="1"/>
          </p:cNvSpPr>
          <p:nvPr>
            <p:ph type="subTitle" idx="1"/>
          </p:nvPr>
        </p:nvSpPr>
        <p:spPr/>
        <p:txBody>
          <a:bodyPr/>
          <a:lstStyle/>
          <a:p>
            <a:r>
              <a:rPr lang="en-US" dirty="0" smtClean="0"/>
              <a:t>23/08/2021</a:t>
            </a:r>
            <a:endParaRPr lang="en-GB" dirty="0"/>
          </a:p>
        </p:txBody>
      </p:sp>
    </p:spTree>
    <p:extLst>
      <p:ext uri="{BB962C8B-B14F-4D97-AF65-F5344CB8AC3E}">
        <p14:creationId xmlns:p14="http://schemas.microsoft.com/office/powerpoint/2010/main" val="2926252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93214" y="319489"/>
            <a:ext cx="6147413" cy="369332"/>
          </a:xfrm>
          <a:prstGeom prst="rect">
            <a:avLst/>
          </a:prstGeom>
          <a:noFill/>
        </p:spPr>
        <p:txBody>
          <a:bodyPr wrap="square" rtlCol="0">
            <a:spAutoFit/>
          </a:bodyPr>
          <a:lstStyle/>
          <a:p>
            <a:r>
              <a:rPr lang="en-US" dirty="0" smtClean="0"/>
              <a:t>Current, Voltage, Resistance Measurements. </a:t>
            </a:r>
            <a:endParaRPr lang="en-GB" dirty="0"/>
          </a:p>
        </p:txBody>
      </p:sp>
      <p:sp>
        <p:nvSpPr>
          <p:cNvPr id="5" name="TextBox 4"/>
          <p:cNvSpPr txBox="1"/>
          <p:nvPr/>
        </p:nvSpPr>
        <p:spPr>
          <a:xfrm>
            <a:off x="627961" y="1086838"/>
            <a:ext cx="4627085" cy="923330"/>
          </a:xfrm>
          <a:prstGeom prst="rect">
            <a:avLst/>
          </a:prstGeom>
          <a:noFill/>
        </p:spPr>
        <p:txBody>
          <a:bodyPr wrap="square" rtlCol="0">
            <a:spAutoFit/>
          </a:bodyPr>
          <a:lstStyle/>
          <a:p>
            <a:r>
              <a:rPr lang="en-US" dirty="0" smtClean="0"/>
              <a:t>Example of R0 measurement. One can see, expected power load, Real power load, and measured R0.</a:t>
            </a:r>
            <a:endParaRPr lang="en-GB"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265" y="2165244"/>
            <a:ext cx="3002098" cy="200977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5164" y="4175017"/>
            <a:ext cx="2999257" cy="2249443"/>
          </a:xfrm>
          <a:prstGeom prst="rect">
            <a:avLst/>
          </a:prstGeom>
        </p:spPr>
      </p:pic>
      <p:sp>
        <p:nvSpPr>
          <p:cNvPr id="14" name="TextBox 13"/>
          <p:cNvSpPr txBox="1"/>
          <p:nvPr/>
        </p:nvSpPr>
        <p:spPr>
          <a:xfrm>
            <a:off x="6347106" y="1086838"/>
            <a:ext cx="4978234" cy="923330"/>
          </a:xfrm>
          <a:prstGeom prst="rect">
            <a:avLst/>
          </a:prstGeom>
          <a:noFill/>
        </p:spPr>
        <p:txBody>
          <a:bodyPr wrap="square" rtlCol="0">
            <a:spAutoFit/>
          </a:bodyPr>
          <a:lstStyle/>
          <a:p>
            <a:r>
              <a:rPr lang="en-US" dirty="0" smtClean="0"/>
              <a:t>In this case, we can see a resistance overshoot. This is due to the small values of the intensity. R = V/I If we limit good values to I &gt; 40 mA this disappears.</a:t>
            </a:r>
            <a:endParaRPr lang="en-GB" dirty="0"/>
          </a:p>
        </p:txBody>
      </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5480" y="2010168"/>
            <a:ext cx="4324624" cy="3243468"/>
          </a:xfrm>
          <a:prstGeom prst="rect">
            <a:avLst/>
          </a:prstGeom>
        </p:spPr>
      </p:pic>
    </p:spTree>
    <p:extLst>
      <p:ext uri="{BB962C8B-B14F-4D97-AF65-F5344CB8AC3E}">
        <p14:creationId xmlns:p14="http://schemas.microsoft.com/office/powerpoint/2010/main" val="3394566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93214" y="319489"/>
            <a:ext cx="6147413" cy="369332"/>
          </a:xfrm>
          <a:prstGeom prst="rect">
            <a:avLst/>
          </a:prstGeom>
          <a:noFill/>
        </p:spPr>
        <p:txBody>
          <a:bodyPr wrap="square" rtlCol="0">
            <a:spAutoFit/>
          </a:bodyPr>
          <a:lstStyle/>
          <a:p>
            <a:r>
              <a:rPr lang="en-US" dirty="0" smtClean="0"/>
              <a:t>Current, Voltage, Resistance Measurements. </a:t>
            </a:r>
            <a:endParaRPr lang="en-GB" dirty="0"/>
          </a:p>
        </p:txBody>
      </p:sp>
      <p:sp>
        <p:nvSpPr>
          <p:cNvPr id="6" name="TextBox 5"/>
          <p:cNvSpPr txBox="1"/>
          <p:nvPr/>
        </p:nvSpPr>
        <p:spPr>
          <a:xfrm>
            <a:off x="4101199" y="910290"/>
            <a:ext cx="2763843" cy="5078313"/>
          </a:xfrm>
          <a:prstGeom prst="rect">
            <a:avLst/>
          </a:prstGeom>
          <a:noFill/>
        </p:spPr>
        <p:txBody>
          <a:bodyPr wrap="square" rtlCol="0">
            <a:spAutoFit/>
          </a:bodyPr>
          <a:lstStyle/>
          <a:p>
            <a:r>
              <a:rPr lang="en-US" dirty="0" smtClean="0"/>
              <a:t>Example of R measurement. One can see, expected power load, Real power load, and measured R. We can see an intensity overshoot and then it stabilizes to the correct value…. It is part of the source or the circuit. Try to find out. Either way the measurement of R seems to be correctly done. We can clearly see the Transient state the resistance. This is not the intensity source transient as it that one is much shorter. </a:t>
            </a:r>
            <a:endParaRPr lang="en-GB"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444" y="862224"/>
            <a:ext cx="4083505" cy="2722336"/>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441" y="3259677"/>
            <a:ext cx="3021566" cy="2266175"/>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9778" y="77119"/>
            <a:ext cx="4605051" cy="3453788"/>
          </a:xfrm>
          <a:prstGeom prst="rect">
            <a:avLst/>
          </a:prstGeom>
        </p:spPr>
      </p:pic>
      <p:sp>
        <p:nvSpPr>
          <p:cNvPr id="3" name="TextBox 2"/>
          <p:cNvSpPr txBox="1"/>
          <p:nvPr/>
        </p:nvSpPr>
        <p:spPr>
          <a:xfrm>
            <a:off x="7919077" y="2659512"/>
            <a:ext cx="3580482" cy="1200329"/>
          </a:xfrm>
          <a:prstGeom prst="rect">
            <a:avLst/>
          </a:prstGeom>
          <a:noFill/>
        </p:spPr>
        <p:txBody>
          <a:bodyPr wrap="square" rtlCol="0">
            <a:spAutoFit/>
          </a:bodyPr>
          <a:lstStyle/>
          <a:p>
            <a:r>
              <a:rPr lang="en-US" dirty="0" smtClean="0"/>
              <a:t>This transient state can be fitted by this formula: </a:t>
            </a:r>
          </a:p>
          <a:p>
            <a:endParaRPr lang="en-US" dirty="0"/>
          </a:p>
          <a:p>
            <a:r>
              <a:rPr lang="en-US" dirty="0" smtClean="0"/>
              <a:t>AR (t) = a *(1-exp(-t/b**b))</a:t>
            </a: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8751" y="3859841"/>
            <a:ext cx="5403249" cy="2798327"/>
          </a:xfrm>
          <a:prstGeom prst="rect">
            <a:avLst/>
          </a:prstGeom>
        </p:spPr>
      </p:pic>
    </p:spTree>
    <p:extLst>
      <p:ext uri="{BB962C8B-B14F-4D97-AF65-F5344CB8AC3E}">
        <p14:creationId xmlns:p14="http://schemas.microsoft.com/office/powerpoint/2010/main" val="2422871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2196" y="517794"/>
            <a:ext cx="3470315" cy="369332"/>
          </a:xfrm>
          <a:prstGeom prst="rect">
            <a:avLst/>
          </a:prstGeom>
          <a:noFill/>
        </p:spPr>
        <p:txBody>
          <a:bodyPr wrap="square" rtlCol="0">
            <a:spAutoFit/>
          </a:bodyPr>
          <a:lstStyle/>
          <a:p>
            <a:r>
              <a:rPr lang="en-US" dirty="0" smtClean="0"/>
              <a:t>Summary of R0 measurements</a:t>
            </a:r>
            <a:endParaRPr lang="en-GB" dirty="0"/>
          </a:p>
        </p:txBody>
      </p:sp>
      <p:sp>
        <p:nvSpPr>
          <p:cNvPr id="5" name="TextBox 4"/>
          <p:cNvSpPr txBox="1"/>
          <p:nvPr/>
        </p:nvSpPr>
        <p:spPr>
          <a:xfrm>
            <a:off x="7919291" y="517794"/>
            <a:ext cx="3020460" cy="369332"/>
          </a:xfrm>
          <a:prstGeom prst="rect">
            <a:avLst/>
          </a:prstGeom>
          <a:noFill/>
        </p:spPr>
        <p:txBody>
          <a:bodyPr wrap="square" rtlCol="0">
            <a:spAutoFit/>
          </a:bodyPr>
          <a:lstStyle/>
          <a:p>
            <a:r>
              <a:rPr lang="en-US" dirty="0" smtClean="0"/>
              <a:t>Summary of R measurements</a:t>
            </a:r>
            <a:endParaRPr lang="en-GB"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4666" y="887126"/>
            <a:ext cx="6417334" cy="4492134"/>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3" y="1063865"/>
            <a:ext cx="5767063" cy="4036945"/>
          </a:xfrm>
          <a:prstGeom prst="rect">
            <a:avLst/>
          </a:prstGeom>
        </p:spPr>
      </p:pic>
      <p:sp>
        <p:nvSpPr>
          <p:cNvPr id="11" name="TextBox 10"/>
          <p:cNvSpPr txBox="1"/>
          <p:nvPr/>
        </p:nvSpPr>
        <p:spPr>
          <a:xfrm>
            <a:off x="418639" y="5555999"/>
            <a:ext cx="7249100" cy="369332"/>
          </a:xfrm>
          <a:prstGeom prst="rect">
            <a:avLst/>
          </a:prstGeom>
          <a:noFill/>
        </p:spPr>
        <p:txBody>
          <a:bodyPr wrap="square" rtlCol="0">
            <a:spAutoFit/>
          </a:bodyPr>
          <a:lstStyle/>
          <a:p>
            <a:r>
              <a:rPr lang="en-US" dirty="0" smtClean="0"/>
              <a:t>Transient state only starts being seen after around 140 or so mA. </a:t>
            </a:r>
            <a:endParaRPr lang="en-GB" dirty="0"/>
          </a:p>
        </p:txBody>
      </p:sp>
    </p:spTree>
    <p:extLst>
      <p:ext uri="{BB962C8B-B14F-4D97-AF65-F5344CB8AC3E}">
        <p14:creationId xmlns:p14="http://schemas.microsoft.com/office/powerpoint/2010/main" val="385824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1691" y="297455"/>
            <a:ext cx="5332164" cy="1477328"/>
          </a:xfrm>
          <a:prstGeom prst="rect">
            <a:avLst/>
          </a:prstGeom>
          <a:noFill/>
        </p:spPr>
        <p:txBody>
          <a:bodyPr wrap="square" rtlCol="0">
            <a:spAutoFit/>
          </a:bodyPr>
          <a:lstStyle/>
          <a:p>
            <a:r>
              <a:rPr lang="en-US" dirty="0" smtClean="0"/>
              <a:t>We calculate do the summary plot of the previous slide for all the measurements. And we end up with a summary table. Now, let’s relate intensity to temperature. </a:t>
            </a:r>
          </a:p>
          <a:p>
            <a:endParaRPr lang="en-US" dirty="0"/>
          </a:p>
        </p:txBody>
      </p:sp>
      <p:sp>
        <p:nvSpPr>
          <p:cNvPr id="6" name="Rectangle 5"/>
          <p:cNvSpPr/>
          <p:nvPr/>
        </p:nvSpPr>
        <p:spPr>
          <a:xfrm>
            <a:off x="621308" y="1619079"/>
            <a:ext cx="6984476" cy="369332"/>
          </a:xfrm>
          <a:prstGeom prst="rect">
            <a:avLst/>
          </a:prstGeom>
        </p:spPr>
        <p:txBody>
          <a:bodyPr wrap="none">
            <a:spAutoFit/>
          </a:bodyPr>
          <a:lstStyle/>
          <a:p>
            <a:r>
              <a:rPr lang="en-US" dirty="0" smtClean="0"/>
              <a:t>1. We take from theory a table that relates temperature with resistance. </a:t>
            </a:r>
            <a:endParaRPr lang="en-GB"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9133" y="2251882"/>
            <a:ext cx="9144018" cy="3657607"/>
          </a:xfrm>
          <a:prstGeom prst="rect">
            <a:avLst/>
          </a:prstGeom>
        </p:spPr>
      </p:pic>
    </p:spTree>
    <p:extLst>
      <p:ext uri="{BB962C8B-B14F-4D97-AF65-F5344CB8AC3E}">
        <p14:creationId xmlns:p14="http://schemas.microsoft.com/office/powerpoint/2010/main" val="2841811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54359" y="748746"/>
            <a:ext cx="5204438" cy="369332"/>
          </a:xfrm>
          <a:prstGeom prst="rect">
            <a:avLst/>
          </a:prstGeom>
        </p:spPr>
        <p:txBody>
          <a:bodyPr wrap="none">
            <a:spAutoFit/>
          </a:bodyPr>
          <a:lstStyle/>
          <a:p>
            <a:r>
              <a:rPr lang="en-US" dirty="0" smtClean="0"/>
              <a:t>2. We take the measurements, Intensity vs Resistivity. </a:t>
            </a:r>
            <a:endParaRPr lang="en-GB"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58" y="1447799"/>
            <a:ext cx="7450676" cy="5215474"/>
          </a:xfrm>
          <a:prstGeom prst="rect">
            <a:avLst/>
          </a:prstGeom>
        </p:spPr>
      </p:pic>
      <p:sp>
        <p:nvSpPr>
          <p:cNvPr id="4" name="TextBox 3"/>
          <p:cNvSpPr txBox="1"/>
          <p:nvPr/>
        </p:nvSpPr>
        <p:spPr>
          <a:xfrm>
            <a:off x="8415867" y="414867"/>
            <a:ext cx="2717800" cy="5078313"/>
          </a:xfrm>
          <a:prstGeom prst="rect">
            <a:avLst/>
          </a:prstGeom>
          <a:noFill/>
        </p:spPr>
        <p:txBody>
          <a:bodyPr wrap="square" rtlCol="0">
            <a:spAutoFit/>
          </a:bodyPr>
          <a:lstStyle/>
          <a:p>
            <a:r>
              <a:rPr lang="en-US" dirty="0" smtClean="0"/>
              <a:t>For all the graphs except intensity one, the intensity used is the measured one. </a:t>
            </a:r>
          </a:p>
          <a:p>
            <a:r>
              <a:rPr lang="en-US" dirty="0" smtClean="0"/>
              <a:t>Voltage seems to have a parabolic is behavior, as it is expected for a metal. </a:t>
            </a:r>
          </a:p>
          <a:p>
            <a:endParaRPr lang="en-US" dirty="0"/>
          </a:p>
          <a:p>
            <a:r>
              <a:rPr lang="en-US" dirty="0" smtClean="0"/>
              <a:t>Resistance plot is interesting…. </a:t>
            </a:r>
          </a:p>
          <a:p>
            <a:endParaRPr lang="en-US" dirty="0"/>
          </a:p>
          <a:p>
            <a:r>
              <a:rPr lang="en-US" dirty="0" smtClean="0"/>
              <a:t>What is happening at low intensities?? Is it an effect of the measuring system? </a:t>
            </a:r>
          </a:p>
          <a:p>
            <a:r>
              <a:rPr lang="en-US" dirty="0" smtClean="0"/>
              <a:t>Why does it increase? </a:t>
            </a:r>
          </a:p>
          <a:p>
            <a:endParaRPr lang="en-US" dirty="0"/>
          </a:p>
          <a:p>
            <a:r>
              <a:rPr lang="en-US" dirty="0" smtClean="0"/>
              <a:t>What happens at the maximum? Is it due </a:t>
            </a:r>
            <a:r>
              <a:rPr lang="en-US" smtClean="0"/>
              <a:t>to oxidation&gt; </a:t>
            </a:r>
            <a:endParaRPr lang="en-US"/>
          </a:p>
        </p:txBody>
      </p:sp>
    </p:spTree>
    <p:extLst>
      <p:ext uri="{BB962C8B-B14F-4D97-AF65-F5344CB8AC3E}">
        <p14:creationId xmlns:p14="http://schemas.microsoft.com/office/powerpoint/2010/main" val="3504187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93583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4328</TotalTime>
  <Words>337</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Summary Results Emissivity </vt:lpstr>
      <vt:lpstr>PowerPoint Presentation</vt:lpstr>
      <vt:lpstr>PowerPoint Presentation</vt:lpstr>
      <vt:lpstr>PowerPoint Presentation</vt:lpstr>
      <vt:lpstr>PowerPoint Presentation</vt:lpstr>
      <vt:lpstr>PowerPoint Presentation</vt:lpstr>
      <vt:lpstr>PowerPoint Presentation</vt:lpstr>
    </vt:vector>
  </TitlesOfParts>
  <Company>CERN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 Results Emissivity </dc:title>
  <dc:creator>Araceli Navarro Fernandez</dc:creator>
  <cp:lastModifiedBy>Araceli Navarro Fernandez</cp:lastModifiedBy>
  <cp:revision>47</cp:revision>
  <dcterms:created xsi:type="dcterms:W3CDTF">2021-08-23T13:51:37Z</dcterms:created>
  <dcterms:modified xsi:type="dcterms:W3CDTF">2021-08-26T14:00:14Z</dcterms:modified>
</cp:coreProperties>
</file>