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7" r:id="rId9"/>
    <p:sldId id="288" r:id="rId10"/>
    <p:sldId id="289" r:id="rId11"/>
    <p:sldId id="290" r:id="rId12"/>
    <p:sldId id="291" r:id="rId13"/>
    <p:sldId id="297" r:id="rId14"/>
    <p:sldId id="294" r:id="rId15"/>
    <p:sldId id="295" r:id="rId16"/>
    <p:sldId id="296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FF"/>
    <a:srgbClr val="C3EFF5"/>
    <a:srgbClr val="CDF2F7"/>
    <a:srgbClr val="CFEFF5"/>
    <a:srgbClr val="BAE5F4"/>
    <a:srgbClr val="B4DBEC"/>
    <a:srgbClr val="C75B12"/>
    <a:srgbClr val="A99BBA"/>
    <a:srgbClr val="22A7CC"/>
    <a:srgbClr val="7A5E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64" autoAdjust="0"/>
  </p:normalViewPr>
  <p:slideViewPr>
    <p:cSldViewPr>
      <p:cViewPr varScale="1">
        <p:scale>
          <a:sx n="60" d="100"/>
          <a:sy n="60" d="100"/>
        </p:scale>
        <p:origin x="570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369B9-5B15-43CA-A0AB-468D5ED085C0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795D7-F336-4FCD-AEF3-2726D2B914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202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795D7-F336-4FCD-AEF3-2726D2B9142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67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795D7-F336-4FCD-AEF3-2726D2B9142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032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795D7-F336-4FCD-AEF3-2726D2B9142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eLearning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795D7-F336-4FCD-AEF3-2726D2B914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81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34975"/>
            <a:ext cx="91440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6421676"/>
            <a:ext cx="1484017" cy="2666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281" y="6365309"/>
            <a:ext cx="2767519" cy="407679"/>
          </a:xfrm>
          <a:prstGeom prst="rect">
            <a:avLst/>
          </a:prstGeom>
        </p:spPr>
      </p:pic>
      <p:sp>
        <p:nvSpPr>
          <p:cNvPr id="10" name="TextBox 7"/>
          <p:cNvSpPr txBox="1"/>
          <p:nvPr userDrawn="1"/>
        </p:nvSpPr>
        <p:spPr>
          <a:xfrm>
            <a:off x="6629400" y="175094"/>
            <a:ext cx="22582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b="1" dirty="0" smtClean="0">
                <a:solidFill>
                  <a:srgbClr val="69BE28"/>
                </a:solidFill>
              </a:rPr>
              <a:t>Jindal.utdallas.edu/career</a:t>
            </a:r>
          </a:p>
          <a:p>
            <a:pPr algn="r"/>
            <a:r>
              <a:rPr lang="en-US" sz="1100" b="1" dirty="0" smtClean="0">
                <a:solidFill>
                  <a:srgbClr val="69BE28"/>
                </a:solidFill>
              </a:rPr>
              <a:t>972.883.6916</a:t>
            </a:r>
            <a:endParaRPr lang="en-US" sz="1100" b="1" dirty="0">
              <a:solidFill>
                <a:srgbClr val="69BE2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4" y="69393"/>
            <a:ext cx="3227566" cy="73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04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765854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416675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B9E6215-C653-4180-81C7-14B3473D8D8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6421676"/>
            <a:ext cx="1484017" cy="2666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281" y="6365309"/>
            <a:ext cx="2767519" cy="4076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3227566" cy="73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40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34F5-8C05-49EB-BB0D-6D2747C0AE9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7F04-3268-43D0-A271-EBBBA0B76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0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18A62-6D5D-4FE6-836D-5DCE718F64C2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E6215-C653-4180-81C7-14B3473D8D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0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jindal.utdallas.edu/career-management-center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144000" cy="936625"/>
          </a:xfrm>
        </p:spPr>
        <p:txBody>
          <a:bodyPr>
            <a:normAutofit/>
          </a:bodyPr>
          <a:lstStyle/>
          <a:p>
            <a:r>
              <a:rPr lang="en-US" dirty="0" smtClean="0"/>
              <a:t>Using Perfect Interview</a:t>
            </a:r>
            <a:endParaRPr lang="en-US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09600" y="2133600"/>
            <a:ext cx="2974942" cy="295098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1.  Go to the Career Management Website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It can be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accessed at </a:t>
            </a:r>
            <a:r>
              <a:rPr lang="en-US" sz="2000" dirty="0">
                <a:latin typeface="Arial" pitchFamily="34" charset="0"/>
                <a:cs typeface="Arial" pitchFamily="34" charset="0"/>
                <a:hlinkClick r:id="rId2"/>
              </a:rPr>
              <a:t>http://jindal.utdallas.edu/career-management-center</a:t>
            </a:r>
            <a:r>
              <a:rPr lang="en-US" sz="2000" dirty="0" smtClean="0">
                <a:latin typeface="Arial" pitchFamily="34" charset="0"/>
                <a:cs typeface="Arial" pitchFamily="34" charset="0"/>
                <a:hlinkClick r:id="rId2"/>
              </a:rPr>
              <a:t>/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or by googling “UTD Career Management Center”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548"/>
          <a:stretch/>
        </p:blipFill>
        <p:spPr>
          <a:xfrm>
            <a:off x="3886200" y="2133600"/>
            <a:ext cx="4419698" cy="319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8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394" y="1989388"/>
            <a:ext cx="1676400" cy="1363411"/>
          </a:xfrm>
        </p:spPr>
        <p:txBody>
          <a:bodyPr>
            <a:normAutofit/>
          </a:bodyPr>
          <a:lstStyle/>
          <a:p>
            <a:pPr algn="l"/>
            <a:r>
              <a:rPr lang="en-US" sz="2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 Click on “Interview Coach” tab</a:t>
            </a:r>
            <a:endParaRPr lang="en-US" sz="2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52600"/>
            <a:ext cx="6862626" cy="41148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724400" y="1989388"/>
            <a:ext cx="1219200" cy="689811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9600"/>
            <a:ext cx="9144000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Using Perfect Interview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5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2438400" cy="1524000"/>
          </a:xfrm>
        </p:spPr>
        <p:txBody>
          <a:bodyPr>
            <a:normAutofit/>
          </a:bodyPr>
          <a:lstStyle/>
          <a:p>
            <a:pPr algn="l"/>
            <a:r>
              <a:rPr lang="en-US" sz="2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  Click on “Start a New Interview”</a:t>
            </a:r>
            <a:endParaRPr lang="en-US" sz="2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9030"/>
          <a:stretch/>
        </p:blipFill>
        <p:spPr>
          <a:xfrm>
            <a:off x="3124200" y="1714500"/>
            <a:ext cx="5867400" cy="43434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895600" y="2514600"/>
            <a:ext cx="2971800" cy="1143000"/>
          </a:xfrm>
          <a:prstGeom prst="ellipse">
            <a:avLst/>
          </a:prstGeom>
          <a:noFill/>
          <a:ln w="76200">
            <a:solidFill>
              <a:srgbClr val="69BE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9600"/>
            <a:ext cx="9144000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Using Perfect Interview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0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70" y="1556356"/>
            <a:ext cx="2096530" cy="3921212"/>
          </a:xfrm>
        </p:spPr>
        <p:txBody>
          <a:bodyPr>
            <a:normAutofit/>
          </a:bodyPr>
          <a:lstStyle/>
          <a:p>
            <a:pPr algn="l"/>
            <a:r>
              <a:rPr lang="en-US" sz="2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  Make selections according to provided instructions</a:t>
            </a:r>
            <a:br>
              <a:rPr lang="en-US" sz="2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on Continue to advance to the next set of selection criteria.</a:t>
            </a:r>
            <a:endParaRPr lang="en-US" sz="2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8611"/>
          <a:stretch/>
        </p:blipFill>
        <p:spPr>
          <a:xfrm>
            <a:off x="2286000" y="1295400"/>
            <a:ext cx="6688156" cy="49138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3657600"/>
            <a:ext cx="4495800" cy="14859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048000" y="3516962"/>
            <a:ext cx="5486400" cy="1626538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9600"/>
            <a:ext cx="9144000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Using Perfect Interview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9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2731"/>
          <a:stretch/>
        </p:blipFill>
        <p:spPr>
          <a:xfrm>
            <a:off x="3327400" y="1478492"/>
            <a:ext cx="5638800" cy="45074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70" y="1849470"/>
            <a:ext cx="3163330" cy="4574853"/>
          </a:xfrm>
        </p:spPr>
        <p:txBody>
          <a:bodyPr>
            <a:normAutofit/>
          </a:bodyPr>
          <a:lstStyle/>
          <a:p>
            <a:pPr algn="l"/>
            <a:r>
              <a:rPr lang="en-US" sz="2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  Choose the Short Interview option and select the following Question Categories by pressing the Ctrl key and clicking on each:</a:t>
            </a:r>
            <a:br>
              <a:rPr lang="en-US" sz="2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Openers &amp; Closers</a:t>
            </a:r>
            <a:br>
              <a:rPr lang="en-US" sz="18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Previous Work Experience</a:t>
            </a:r>
            <a:br>
              <a:rPr lang="en-US" sz="18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Job Performance</a:t>
            </a:r>
            <a:br>
              <a:rPr lang="en-US" sz="18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Your Accomplishments</a:t>
            </a:r>
            <a:br>
              <a:rPr lang="en-US" sz="18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Your Qualifications</a:t>
            </a:r>
            <a:br>
              <a:rPr lang="en-US" sz="18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9600"/>
            <a:ext cx="9144000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Using Perfect Interview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65700" y="3048000"/>
            <a:ext cx="3429000" cy="2171700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15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23333"/>
          <a:stretch/>
        </p:blipFill>
        <p:spPr>
          <a:xfrm>
            <a:off x="2514600" y="1371600"/>
            <a:ext cx="6201286" cy="4841731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6553200" y="5029200"/>
            <a:ext cx="1547392" cy="627101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752600"/>
            <a:ext cx="2362200" cy="2370174"/>
          </a:xfrm>
        </p:spPr>
        <p:txBody>
          <a:bodyPr>
            <a:normAutofit/>
          </a:bodyPr>
          <a:lstStyle/>
          <a:p>
            <a:pPr algn="l"/>
            <a:r>
              <a:rPr lang="en-US" sz="2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  Click “Start Interview” and you are ready!</a:t>
            </a:r>
            <a:br>
              <a:rPr lang="en-US" sz="2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sure you enable Adobe Flash player</a:t>
            </a:r>
            <a:endParaRPr lang="en-US" sz="2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9600"/>
            <a:ext cx="9144000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Using Perfect Interview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8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19266"/>
            <a:ext cx="6096000" cy="418011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352800" y="2971800"/>
            <a:ext cx="1547392" cy="627101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52600"/>
            <a:ext cx="2362200" cy="464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1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 Once you complete and save your interview, you’ll see it listed under the Interview Coach tab.</a:t>
            </a:r>
            <a:br>
              <a:rPr lang="en-US" sz="21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1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1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1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the green circular arrows to share your file. A popup window will open.  Choose Provide a Sharing Link and click Share.</a:t>
            </a:r>
            <a:r>
              <a:rPr lang="en-US" sz="2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9600"/>
            <a:ext cx="9144000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Using Perfect Interview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297" y="3427435"/>
            <a:ext cx="5270304" cy="27495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267200" y="2438400"/>
            <a:ext cx="1600200" cy="155828"/>
          </a:xfrm>
          <a:prstGeom prst="rect">
            <a:avLst/>
          </a:prstGeom>
          <a:solidFill>
            <a:srgbClr val="CC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Susan Brookshire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79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18622"/>
            <a:ext cx="2362200" cy="4405977"/>
          </a:xfrm>
        </p:spPr>
        <p:txBody>
          <a:bodyPr>
            <a:normAutofit/>
          </a:bodyPr>
          <a:lstStyle/>
          <a:p>
            <a:pPr algn="l"/>
            <a:r>
              <a:rPr lang="en-US" sz="22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  Copy the link and send it to your partner in an email.  </a:t>
            </a:r>
            <a:br>
              <a:rPr lang="en-US" sz="22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will also upload this link in e-learning to fulfill the Perfect Interview assignment.</a:t>
            </a:r>
            <a:r>
              <a:rPr lang="en-US" sz="2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9600"/>
            <a:ext cx="9144000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Using Perfect Interview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918622"/>
            <a:ext cx="6117049" cy="31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4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453346"/>
            <a:ext cx="9144000" cy="765854"/>
          </a:xfrm>
        </p:spPr>
        <p:txBody>
          <a:bodyPr/>
          <a:lstStyle/>
          <a:p>
            <a:r>
              <a:rPr lang="en-US" dirty="0" smtClean="0"/>
              <a:t>Interview Practice 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57200" y="1219200"/>
            <a:ext cx="8534400" cy="5334000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cs typeface="Arial" panose="020B0604020202020204" pitchFamily="34" charset="0"/>
              </a:rPr>
              <a:t>Using Perfect Interview to record one simulated interview.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chemeClr val="tx1"/>
                </a:solidFill>
                <a:cs typeface="Arial" panose="020B0604020202020204" pitchFamily="34" charset="0"/>
              </a:rPr>
              <a:t>Recent College Graduate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US" sz="1800" dirty="0" smtClean="0">
                <a:cs typeface="Arial" panose="020B0604020202020204" pitchFamily="34" charset="0"/>
              </a:rPr>
              <a:t>Staff Level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chemeClr val="tx1"/>
                </a:solidFill>
                <a:cs typeface="Arial" panose="020B0604020202020204" pitchFamily="34" charset="0"/>
              </a:rPr>
              <a:t>Video Response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US" sz="1800" dirty="0" smtClean="0">
                <a:cs typeface="Arial" panose="020B0604020202020204" pitchFamily="34" charset="0"/>
              </a:rPr>
              <a:t>Short Interview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US" sz="1800" dirty="0">
                <a:cs typeface="Arial" pitchFamily="34" charset="0"/>
              </a:rPr>
              <a:t>Question Categories choose:  Openers &amp; Closers, Previous Work Experience, Job Performance, Your Accomplishments, Your Qualifications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Complete the interview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cs typeface="Arial" panose="020B0604020202020204" pitchFamily="34" charset="0"/>
              </a:rPr>
              <a:t>Save the interview session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cs typeface="Arial" panose="020B0604020202020204" pitchFamily="34" charset="0"/>
              </a:rPr>
              <a:t>Click on the green arrows to share your file with your partner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cs typeface="Arial" panose="020B0604020202020204" pitchFamily="34" charset="0"/>
              </a:rPr>
              <a:t>Review your partners interview session.  Use Feedback Form in Week 9 Course Materials to provide feedback.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cs typeface="Arial" panose="020B0604020202020204" pitchFamily="34" charset="0"/>
              </a:rPr>
              <a:t>Print a copy of the feedback  form and bring to class </a:t>
            </a:r>
            <a:r>
              <a:rPr lang="en-US" sz="2000" b="1" smtClean="0">
                <a:cs typeface="Arial" panose="020B0604020202020204" pitchFamily="34" charset="0"/>
              </a:rPr>
              <a:t>Week </a:t>
            </a:r>
            <a:r>
              <a:rPr lang="en-US" sz="2000" b="1" smtClean="0">
                <a:cs typeface="Arial" panose="020B0604020202020204" pitchFamily="34" charset="0"/>
              </a:rPr>
              <a:t>13</a:t>
            </a:r>
            <a:endParaRPr lang="en-US" sz="2000" b="1" dirty="0" smtClean="0"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cs typeface="Arial" panose="020B0604020202020204" pitchFamily="34" charset="0"/>
              </a:rPr>
              <a:t>Submit your video file link and a copy of the review form you completed for your partner via e-learning</a:t>
            </a:r>
            <a:endParaRPr lang="en-US" sz="200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38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05000"/>
            <a:ext cx="3505200" cy="1143000"/>
          </a:xfrm>
        </p:spPr>
        <p:txBody>
          <a:bodyPr>
            <a:normAutofit/>
          </a:bodyPr>
          <a:lstStyle/>
          <a:p>
            <a:pPr algn="l"/>
            <a:r>
              <a:rPr lang="en-US" sz="2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Click on “For Students”</a:t>
            </a:r>
            <a:endParaRPr lang="en-US" sz="2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0" r="3356" b="32439"/>
          <a:stretch/>
        </p:blipFill>
        <p:spPr>
          <a:xfrm>
            <a:off x="5029200" y="1447800"/>
            <a:ext cx="2743200" cy="4799888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821195" y="2013254"/>
            <a:ext cx="1600200" cy="533400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76200" y="537948"/>
            <a:ext cx="9144000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Using Perfect Interview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1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34012"/>
            <a:ext cx="3276600" cy="765854"/>
          </a:xfrm>
        </p:spPr>
        <p:txBody>
          <a:bodyPr>
            <a:normAutofit/>
          </a:bodyPr>
          <a:lstStyle/>
          <a:p>
            <a:pPr algn="l"/>
            <a:r>
              <a:rPr lang="en-US" sz="2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Click on “Career Information Links”</a:t>
            </a:r>
            <a:endParaRPr lang="en-US" sz="2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31892" r="32428" b="20670"/>
          <a:stretch/>
        </p:blipFill>
        <p:spPr>
          <a:xfrm>
            <a:off x="838200" y="1528200"/>
            <a:ext cx="7620000" cy="47202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200400" y="3733800"/>
            <a:ext cx="1600200" cy="432062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462521"/>
            <a:ext cx="9144000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Using Perfect Interview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9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3681" r="22727" b="5377"/>
          <a:stretch/>
        </p:blipFill>
        <p:spPr>
          <a:xfrm>
            <a:off x="3352800" y="1752600"/>
            <a:ext cx="5181600" cy="411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90" y="2133600"/>
            <a:ext cx="2667000" cy="765854"/>
          </a:xfrm>
        </p:spPr>
        <p:txBody>
          <a:bodyPr>
            <a:normAutofit/>
          </a:bodyPr>
          <a:lstStyle/>
          <a:p>
            <a:pPr algn="l"/>
            <a:r>
              <a:rPr lang="en-US" sz="2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Click on “Perfect Interview”</a:t>
            </a:r>
            <a:endParaRPr lang="en-US" sz="2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724400" y="4267200"/>
            <a:ext cx="1760220" cy="484909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9600"/>
            <a:ext cx="9144000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Using Perfect Interview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0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70" t="-2140" r="31583" b="22888"/>
          <a:stretch/>
        </p:blipFill>
        <p:spPr>
          <a:xfrm>
            <a:off x="3200400" y="1447800"/>
            <a:ext cx="5181600" cy="464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828800"/>
            <a:ext cx="2133601" cy="1447800"/>
          </a:xfrm>
        </p:spPr>
        <p:txBody>
          <a:bodyPr>
            <a:normAutofit/>
          </a:bodyPr>
          <a:lstStyle/>
          <a:p>
            <a:pPr algn="l"/>
            <a:r>
              <a:rPr lang="en-US" sz="2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 Click on “Perfect Interview” again</a:t>
            </a:r>
            <a:endParaRPr lang="en-US" sz="2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581400" y="4038600"/>
            <a:ext cx="1454727" cy="364319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9600"/>
            <a:ext cx="9144000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Using Perfect Interview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4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98625"/>
            <a:ext cx="2209800" cy="1120775"/>
          </a:xfrm>
        </p:spPr>
        <p:txBody>
          <a:bodyPr>
            <a:normAutofit/>
          </a:bodyPr>
          <a:lstStyle/>
          <a:p>
            <a:pPr algn="l"/>
            <a:r>
              <a:rPr lang="en-US" sz="2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 Click on “Create Account”</a:t>
            </a:r>
            <a:endParaRPr lang="en-US" sz="2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282" t="1293" r="23957" b="5653"/>
          <a:stretch/>
        </p:blipFill>
        <p:spPr>
          <a:xfrm>
            <a:off x="3048000" y="1546225"/>
            <a:ext cx="5487458" cy="46482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439429" y="5334000"/>
            <a:ext cx="1600200" cy="533400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09600"/>
            <a:ext cx="9144000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Using Perfect Interview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70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8807" t="-1064" r="18054" b="24469"/>
          <a:stretch/>
        </p:blipFill>
        <p:spPr>
          <a:xfrm>
            <a:off x="2819400" y="1676400"/>
            <a:ext cx="5969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8800"/>
            <a:ext cx="2438400" cy="3124200"/>
          </a:xfrm>
        </p:spPr>
        <p:txBody>
          <a:bodyPr>
            <a:normAutofit/>
          </a:bodyPr>
          <a:lstStyle/>
          <a:p>
            <a:pPr algn="l"/>
            <a:r>
              <a:rPr lang="en-US" sz="2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 Enter your information</a:t>
            </a:r>
            <a:br>
              <a:rPr lang="en-US" sz="2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your Net ID followed by @utdallas.edu for your email address.</a:t>
            </a:r>
            <a:br>
              <a:rPr lang="en-US" sz="2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657600" y="2895600"/>
            <a:ext cx="4876800" cy="1066800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9600"/>
            <a:ext cx="9144000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Using Perfect Interview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6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1752599"/>
            <a:ext cx="2133600" cy="1488599"/>
          </a:xfrm>
        </p:spPr>
        <p:txBody>
          <a:bodyPr>
            <a:normAutofit/>
          </a:bodyPr>
          <a:lstStyle/>
          <a:p>
            <a:pPr algn="l"/>
            <a:r>
              <a:rPr lang="en-US" sz="2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 Check your UTD email to get your User ID and password</a:t>
            </a:r>
            <a:endParaRPr lang="en-US" sz="2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752600"/>
            <a:ext cx="6210307" cy="438419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609600"/>
            <a:ext cx="9144000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Using Perfect Interview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5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2057400" cy="1378290"/>
          </a:xfrm>
        </p:spPr>
        <p:txBody>
          <a:bodyPr>
            <a:normAutofit/>
          </a:bodyPr>
          <a:lstStyle/>
          <a:p>
            <a:pPr algn="l"/>
            <a:r>
              <a:rPr lang="en-US" sz="2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  Login with given username and password</a:t>
            </a:r>
            <a:endParaRPr lang="en-US" sz="2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9237" r="18408" b="18395"/>
          <a:stretch/>
        </p:blipFill>
        <p:spPr>
          <a:xfrm>
            <a:off x="2590800" y="1905000"/>
            <a:ext cx="6324600" cy="4104262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876800" y="3124200"/>
            <a:ext cx="3015429" cy="1222042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9600"/>
            <a:ext cx="9144000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Using Perfect Interview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6733</TotalTime>
  <Words>341</Words>
  <Application>Microsoft Office PowerPoint</Application>
  <PresentationFormat>On-screen Show (4:3)</PresentationFormat>
  <Paragraphs>53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Using Perfect Interview</vt:lpstr>
      <vt:lpstr>2.  Click on “For Students”</vt:lpstr>
      <vt:lpstr>3.  Click on “Career Information Links”</vt:lpstr>
      <vt:lpstr>4.  Click on “Perfect Interview”</vt:lpstr>
      <vt:lpstr>5.  Click on “Perfect Interview” again</vt:lpstr>
      <vt:lpstr>6.  Click on “Create Account”</vt:lpstr>
      <vt:lpstr>7.  Enter your information  Use your Net ID followed by @utdallas.edu for your email address.  </vt:lpstr>
      <vt:lpstr>8.  Check your UTD email to get your User ID and password</vt:lpstr>
      <vt:lpstr>9.  Login with given username and password</vt:lpstr>
      <vt:lpstr>10.  Click on “Interview Coach” tab</vt:lpstr>
      <vt:lpstr>11.  Click on “Start a New Interview”</vt:lpstr>
      <vt:lpstr>12.  Make selections according to provided instructions  Click on Continue to advance to the next set of selection criteria.</vt:lpstr>
      <vt:lpstr>13.  Choose the Short Interview option and select the following Question Categories by pressing the Ctrl key and clicking on each:    - Openers &amp; Closers   - Previous Work Experience   - Job Performance   - Your Accomplishments   - Your Qualifications  .</vt:lpstr>
      <vt:lpstr>14.  Click “Start Interview” and you are ready!  Make sure you enable Adobe Flash player</vt:lpstr>
      <vt:lpstr>15. Once you complete and save your interview, you’ll see it listed under the Interview Coach tab.  Click the green circular arrows to share your file. A popup window will open.  Choose Provide a Sharing Link and click Share.  </vt:lpstr>
      <vt:lpstr>16.  Copy the link and send it to your partner in an email.    You will also upload this link in e-learning to fulfill the Perfect Interview assignment.  </vt:lpstr>
      <vt:lpstr>Interview Practice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Garcia</dc:creator>
  <cp:lastModifiedBy>Brookshire, Susan</cp:lastModifiedBy>
  <cp:revision>286</cp:revision>
  <dcterms:created xsi:type="dcterms:W3CDTF">2013-06-12T21:46:55Z</dcterms:created>
  <dcterms:modified xsi:type="dcterms:W3CDTF">2018-05-22T16:58:17Z</dcterms:modified>
</cp:coreProperties>
</file>