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3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9"/>
  </p:normalViewPr>
  <p:slideViewPr>
    <p:cSldViewPr snapToGrid="0" snapToObjects="1">
      <p:cViewPr varScale="1">
        <p:scale>
          <a:sx n="117" d="100"/>
          <a:sy n="117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46A0F-2246-437A-83C7-F059F227B10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69AAFC-BC49-49D2-A4BC-9928B9AFCD4C}">
      <dgm:prSet/>
      <dgm:spPr/>
      <dgm:t>
        <a:bodyPr/>
        <a:lstStyle/>
        <a:p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Technology</a:t>
          </a:r>
        </a:p>
      </dgm:t>
    </dgm:pt>
    <dgm:pt modelId="{6A479F96-9314-4ACD-84AF-AFD3C98E78E1}" type="parTrans" cxnId="{EEBB1DF8-864D-4C76-8AA8-7AC2BF157447}">
      <dgm:prSet/>
      <dgm:spPr/>
      <dgm:t>
        <a:bodyPr/>
        <a:lstStyle/>
        <a:p>
          <a:endParaRPr lang="en-US"/>
        </a:p>
      </dgm:t>
    </dgm:pt>
    <dgm:pt modelId="{5ADA8042-AD47-46AE-BFD2-AFC81994FDD0}" type="sibTrans" cxnId="{EEBB1DF8-864D-4C76-8AA8-7AC2BF157447}">
      <dgm:prSet/>
      <dgm:spPr/>
      <dgm:t>
        <a:bodyPr/>
        <a:lstStyle/>
        <a:p>
          <a:endParaRPr lang="en-US"/>
        </a:p>
      </dgm:t>
    </dgm:pt>
    <dgm:pt modelId="{A6826D39-6C85-4B6C-9D15-B5355B5C2512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</a:t>
          </a:r>
        </a:p>
      </dgm:t>
    </dgm:pt>
    <dgm:pt modelId="{FF8FFFF6-4D34-401D-8140-A69B63AA1C64}" type="parTrans" cxnId="{09F7E4B8-2E4E-49A3-9958-04182E6B931B}">
      <dgm:prSet/>
      <dgm:spPr/>
      <dgm:t>
        <a:bodyPr/>
        <a:lstStyle/>
        <a:p>
          <a:endParaRPr lang="en-US"/>
        </a:p>
      </dgm:t>
    </dgm:pt>
    <dgm:pt modelId="{935218A5-AA92-47FF-9D5A-E746ABD40F83}" type="sibTrans" cxnId="{09F7E4B8-2E4E-49A3-9958-04182E6B931B}">
      <dgm:prSet/>
      <dgm:spPr/>
      <dgm:t>
        <a:bodyPr/>
        <a:lstStyle/>
        <a:p>
          <a:endParaRPr lang="en-US"/>
        </a:p>
      </dgm:t>
    </dgm:pt>
    <dgm:pt modelId="{E854D8BD-11FF-4A4F-9C64-C7B65462F939}">
      <dgm:prSet custT="1"/>
      <dgm:spPr/>
      <dgm:t>
        <a:bodyPr/>
        <a:lstStyle/>
        <a:p>
          <a:r>
            <a: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Libraries</a:t>
          </a:r>
        </a:p>
      </dgm:t>
    </dgm:pt>
    <dgm:pt modelId="{86FD0611-9077-4E1F-B59A-046DCA7D8805}" type="parTrans" cxnId="{94384ED6-249F-4D78-8A1E-BEDCCBDE5953}">
      <dgm:prSet/>
      <dgm:spPr/>
      <dgm:t>
        <a:bodyPr/>
        <a:lstStyle/>
        <a:p>
          <a:endParaRPr lang="en-US"/>
        </a:p>
      </dgm:t>
    </dgm:pt>
    <dgm:pt modelId="{92D998BD-D5EA-4397-8F8D-8C8714F8D8A8}" type="sibTrans" cxnId="{94384ED6-249F-4D78-8A1E-BEDCCBDE5953}">
      <dgm:prSet/>
      <dgm:spPr/>
      <dgm:t>
        <a:bodyPr/>
        <a:lstStyle/>
        <a:p>
          <a:endParaRPr lang="en-US"/>
        </a:p>
      </dgm:t>
    </dgm:pt>
    <dgm:pt modelId="{EF416785-A8EA-486E-B11C-B7DA70B0693F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NumPy and Pandas for preprocessing the data</a:t>
          </a:r>
        </a:p>
      </dgm:t>
    </dgm:pt>
    <dgm:pt modelId="{0194AA4D-1400-4429-BFE6-714086BEA92E}" type="parTrans" cxnId="{1C81354F-A340-4C76-ABB7-FBB758CA6C65}">
      <dgm:prSet/>
      <dgm:spPr/>
      <dgm:t>
        <a:bodyPr/>
        <a:lstStyle/>
        <a:p>
          <a:endParaRPr lang="en-US"/>
        </a:p>
      </dgm:t>
    </dgm:pt>
    <dgm:pt modelId="{5DCCD94E-6961-4B68-98F7-D53C7706E161}" type="sibTrans" cxnId="{1C81354F-A340-4C76-ABB7-FBB758CA6C65}">
      <dgm:prSet/>
      <dgm:spPr/>
      <dgm:t>
        <a:bodyPr/>
        <a:lstStyle/>
        <a:p>
          <a:endParaRPr lang="en-US"/>
        </a:p>
      </dgm:t>
    </dgm:pt>
    <dgm:pt modelId="{DEB18C06-68B5-41F7-8A68-3045EACAF148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Open-CV to read the image</a:t>
          </a:r>
        </a:p>
      </dgm:t>
    </dgm:pt>
    <dgm:pt modelId="{C39B96DC-1E9A-4A5C-99E5-2C30E2E9B3AF}" type="parTrans" cxnId="{57634063-D4DE-48A3-8E44-23C3B54800B7}">
      <dgm:prSet/>
      <dgm:spPr/>
      <dgm:t>
        <a:bodyPr/>
        <a:lstStyle/>
        <a:p>
          <a:endParaRPr lang="en-US"/>
        </a:p>
      </dgm:t>
    </dgm:pt>
    <dgm:pt modelId="{66DEB0B8-FDF5-416F-82A5-F15A8A166713}" type="sibTrans" cxnId="{57634063-D4DE-48A3-8E44-23C3B54800B7}">
      <dgm:prSet/>
      <dgm:spPr/>
      <dgm:t>
        <a:bodyPr/>
        <a:lstStyle/>
        <a:p>
          <a:endParaRPr lang="en-US"/>
        </a:p>
      </dgm:t>
    </dgm:pt>
    <dgm:pt modelId="{A1F2E720-FD6B-4DC2-96DC-27030968E16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Keras for training the data and visualizing the model </a:t>
          </a:r>
        </a:p>
      </dgm:t>
    </dgm:pt>
    <dgm:pt modelId="{EB4436D7-C3FF-47D3-A1C1-B0F1A19B8B1F}" type="parTrans" cxnId="{E806B720-28B0-4FBB-8AA9-9DF02DFB1AEF}">
      <dgm:prSet/>
      <dgm:spPr/>
      <dgm:t>
        <a:bodyPr/>
        <a:lstStyle/>
        <a:p>
          <a:endParaRPr lang="en-US"/>
        </a:p>
      </dgm:t>
    </dgm:pt>
    <dgm:pt modelId="{5EC42ED7-536D-4D28-8768-2F84834D978A}" type="sibTrans" cxnId="{E806B720-28B0-4FBB-8AA9-9DF02DFB1AEF}">
      <dgm:prSet/>
      <dgm:spPr/>
      <dgm:t>
        <a:bodyPr/>
        <a:lstStyle/>
        <a:p>
          <a:endParaRPr lang="en-US"/>
        </a:p>
      </dgm:t>
    </dgm:pt>
    <dgm:pt modelId="{6A508A56-75EA-4D5B-B2BA-F0F0921156B4}" type="pres">
      <dgm:prSet presAssocID="{F4346A0F-2246-437A-83C7-F059F227B10E}" presName="Name0" presStyleCnt="0">
        <dgm:presLayoutVars>
          <dgm:dir/>
          <dgm:animLvl val="lvl"/>
          <dgm:resizeHandles val="exact"/>
        </dgm:presLayoutVars>
      </dgm:prSet>
      <dgm:spPr/>
    </dgm:pt>
    <dgm:pt modelId="{78F40124-BE05-4755-981E-30EEBE60EE9A}" type="pres">
      <dgm:prSet presAssocID="{1F69AAFC-BC49-49D2-A4BC-9928B9AFCD4C}" presName="linNode" presStyleCnt="0"/>
      <dgm:spPr/>
    </dgm:pt>
    <dgm:pt modelId="{A01C2D3D-5F35-4C10-A960-566122EFD9C6}" type="pres">
      <dgm:prSet presAssocID="{1F69AAFC-BC49-49D2-A4BC-9928B9AFCD4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02151A8-8BEF-4C32-B11B-0A032C60FCCD}" type="pres">
      <dgm:prSet presAssocID="{1F69AAFC-BC49-49D2-A4BC-9928B9AFCD4C}" presName="descendantText" presStyleLbl="alignAccFollowNode1" presStyleIdx="0" presStyleCnt="2">
        <dgm:presLayoutVars>
          <dgm:bulletEnabled val="1"/>
        </dgm:presLayoutVars>
      </dgm:prSet>
      <dgm:spPr/>
    </dgm:pt>
    <dgm:pt modelId="{F74449DD-44E3-42D9-B4AF-8D1A67EBF548}" type="pres">
      <dgm:prSet presAssocID="{5ADA8042-AD47-46AE-BFD2-AFC81994FDD0}" presName="sp" presStyleCnt="0"/>
      <dgm:spPr/>
    </dgm:pt>
    <dgm:pt modelId="{EDDAD220-BD6C-4F2C-8E2A-82D909994B20}" type="pres">
      <dgm:prSet presAssocID="{E854D8BD-11FF-4A4F-9C64-C7B65462F939}" presName="linNode" presStyleCnt="0"/>
      <dgm:spPr/>
    </dgm:pt>
    <dgm:pt modelId="{EE0D46FD-8D1E-439D-84D6-0D09B3CC9064}" type="pres">
      <dgm:prSet presAssocID="{E854D8BD-11FF-4A4F-9C64-C7B65462F93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068E6F9-6D07-441F-8986-FA29F9F2A0ED}" type="pres">
      <dgm:prSet presAssocID="{E854D8BD-11FF-4A4F-9C64-C7B65462F93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806B720-28B0-4FBB-8AA9-9DF02DFB1AEF}" srcId="{E854D8BD-11FF-4A4F-9C64-C7B65462F939}" destId="{A1F2E720-FD6B-4DC2-96DC-27030968E166}" srcOrd="2" destOrd="0" parTransId="{EB4436D7-C3FF-47D3-A1C1-B0F1A19B8B1F}" sibTransId="{5EC42ED7-536D-4D28-8768-2F84834D978A}"/>
    <dgm:cxn modelId="{57634063-D4DE-48A3-8E44-23C3B54800B7}" srcId="{E854D8BD-11FF-4A4F-9C64-C7B65462F939}" destId="{DEB18C06-68B5-41F7-8A68-3045EACAF148}" srcOrd="1" destOrd="0" parTransId="{C39B96DC-1E9A-4A5C-99E5-2C30E2E9B3AF}" sibTransId="{66DEB0B8-FDF5-416F-82A5-F15A8A166713}"/>
    <dgm:cxn modelId="{6A6ACE4C-8E6C-4609-82FE-C20A77E24B9D}" type="presOf" srcId="{F4346A0F-2246-437A-83C7-F059F227B10E}" destId="{6A508A56-75EA-4D5B-B2BA-F0F0921156B4}" srcOrd="0" destOrd="0" presId="urn:microsoft.com/office/officeart/2005/8/layout/vList5"/>
    <dgm:cxn modelId="{1C81354F-A340-4C76-ABB7-FBB758CA6C65}" srcId="{E854D8BD-11FF-4A4F-9C64-C7B65462F939}" destId="{EF416785-A8EA-486E-B11C-B7DA70B0693F}" srcOrd="0" destOrd="0" parTransId="{0194AA4D-1400-4429-BFE6-714086BEA92E}" sibTransId="{5DCCD94E-6961-4B68-98F7-D53C7706E161}"/>
    <dgm:cxn modelId="{1979CC52-2D01-4753-9E0B-0B843D7AF3D8}" type="presOf" srcId="{E854D8BD-11FF-4A4F-9C64-C7B65462F939}" destId="{EE0D46FD-8D1E-439D-84D6-0D09B3CC9064}" srcOrd="0" destOrd="0" presId="urn:microsoft.com/office/officeart/2005/8/layout/vList5"/>
    <dgm:cxn modelId="{89686076-EBC1-4EAB-A29A-8BFD1B01FCF1}" type="presOf" srcId="{1F69AAFC-BC49-49D2-A4BC-9928B9AFCD4C}" destId="{A01C2D3D-5F35-4C10-A960-566122EFD9C6}" srcOrd="0" destOrd="0" presId="urn:microsoft.com/office/officeart/2005/8/layout/vList5"/>
    <dgm:cxn modelId="{FB6E4290-A522-46E3-BD12-BE9C825D3EFE}" type="presOf" srcId="{A1F2E720-FD6B-4DC2-96DC-27030968E166}" destId="{A068E6F9-6D07-441F-8986-FA29F9F2A0ED}" srcOrd="0" destOrd="2" presId="urn:microsoft.com/office/officeart/2005/8/layout/vList5"/>
    <dgm:cxn modelId="{09F7E4B8-2E4E-49A3-9958-04182E6B931B}" srcId="{1F69AAFC-BC49-49D2-A4BC-9928B9AFCD4C}" destId="{A6826D39-6C85-4B6C-9D15-B5355B5C2512}" srcOrd="0" destOrd="0" parTransId="{FF8FFFF6-4D34-401D-8140-A69B63AA1C64}" sibTransId="{935218A5-AA92-47FF-9D5A-E746ABD40F83}"/>
    <dgm:cxn modelId="{94384ED6-249F-4D78-8A1E-BEDCCBDE5953}" srcId="{F4346A0F-2246-437A-83C7-F059F227B10E}" destId="{E854D8BD-11FF-4A4F-9C64-C7B65462F939}" srcOrd="1" destOrd="0" parTransId="{86FD0611-9077-4E1F-B59A-046DCA7D8805}" sibTransId="{92D998BD-D5EA-4397-8F8D-8C8714F8D8A8}"/>
    <dgm:cxn modelId="{07FE94DB-0E2C-4C33-B732-F2AACD440FE2}" type="presOf" srcId="{EF416785-A8EA-486E-B11C-B7DA70B0693F}" destId="{A068E6F9-6D07-441F-8986-FA29F9F2A0ED}" srcOrd="0" destOrd="0" presId="urn:microsoft.com/office/officeart/2005/8/layout/vList5"/>
    <dgm:cxn modelId="{EEBB1DF8-864D-4C76-8AA8-7AC2BF157447}" srcId="{F4346A0F-2246-437A-83C7-F059F227B10E}" destId="{1F69AAFC-BC49-49D2-A4BC-9928B9AFCD4C}" srcOrd="0" destOrd="0" parTransId="{6A479F96-9314-4ACD-84AF-AFD3C98E78E1}" sibTransId="{5ADA8042-AD47-46AE-BFD2-AFC81994FDD0}"/>
    <dgm:cxn modelId="{E1FF01FA-5F8D-4351-A1EE-7CB59C079B64}" type="presOf" srcId="{DEB18C06-68B5-41F7-8A68-3045EACAF148}" destId="{A068E6F9-6D07-441F-8986-FA29F9F2A0ED}" srcOrd="0" destOrd="1" presId="urn:microsoft.com/office/officeart/2005/8/layout/vList5"/>
    <dgm:cxn modelId="{7733E4FC-D173-4820-A4F1-6509DB0BD03E}" type="presOf" srcId="{A6826D39-6C85-4B6C-9D15-B5355B5C2512}" destId="{102151A8-8BEF-4C32-B11B-0A032C60FCCD}" srcOrd="0" destOrd="0" presId="urn:microsoft.com/office/officeart/2005/8/layout/vList5"/>
    <dgm:cxn modelId="{283C8069-9403-4185-8CB7-1768DF59E9CC}" type="presParOf" srcId="{6A508A56-75EA-4D5B-B2BA-F0F0921156B4}" destId="{78F40124-BE05-4755-981E-30EEBE60EE9A}" srcOrd="0" destOrd="0" presId="urn:microsoft.com/office/officeart/2005/8/layout/vList5"/>
    <dgm:cxn modelId="{DBA25C7C-DA49-475F-B0AC-0B320FABBB25}" type="presParOf" srcId="{78F40124-BE05-4755-981E-30EEBE60EE9A}" destId="{A01C2D3D-5F35-4C10-A960-566122EFD9C6}" srcOrd="0" destOrd="0" presId="urn:microsoft.com/office/officeart/2005/8/layout/vList5"/>
    <dgm:cxn modelId="{5B385AF6-5FF7-4C5A-B6F4-8B9E52C2CF28}" type="presParOf" srcId="{78F40124-BE05-4755-981E-30EEBE60EE9A}" destId="{102151A8-8BEF-4C32-B11B-0A032C60FCCD}" srcOrd="1" destOrd="0" presId="urn:microsoft.com/office/officeart/2005/8/layout/vList5"/>
    <dgm:cxn modelId="{AB1829AF-EAAF-4E17-B047-2CEB104E1FF8}" type="presParOf" srcId="{6A508A56-75EA-4D5B-B2BA-F0F0921156B4}" destId="{F74449DD-44E3-42D9-B4AF-8D1A67EBF548}" srcOrd="1" destOrd="0" presId="urn:microsoft.com/office/officeart/2005/8/layout/vList5"/>
    <dgm:cxn modelId="{9FEFE5B6-7165-43A3-8818-CC04CE5114B7}" type="presParOf" srcId="{6A508A56-75EA-4D5B-B2BA-F0F0921156B4}" destId="{EDDAD220-BD6C-4F2C-8E2A-82D909994B20}" srcOrd="2" destOrd="0" presId="urn:microsoft.com/office/officeart/2005/8/layout/vList5"/>
    <dgm:cxn modelId="{064D8036-F9A1-4B90-A279-CB14211AE649}" type="presParOf" srcId="{EDDAD220-BD6C-4F2C-8E2A-82D909994B20}" destId="{EE0D46FD-8D1E-439D-84D6-0D09B3CC9064}" srcOrd="0" destOrd="0" presId="urn:microsoft.com/office/officeart/2005/8/layout/vList5"/>
    <dgm:cxn modelId="{8C2BB9E0-89CE-438D-8826-B8721980D141}" type="presParOf" srcId="{EDDAD220-BD6C-4F2C-8E2A-82D909994B20}" destId="{A068E6F9-6D07-441F-8986-FA29F9F2A0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B78A27-47B3-49A9-B3D1-19827A0F9C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E7E9EF-D963-4FA3-B877-80D709832559}">
      <dgm:prSet/>
      <dgm:spPr/>
      <dgm:t>
        <a:bodyPr/>
        <a:lstStyle/>
        <a:p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There are total 28 categories. </a:t>
          </a:r>
        </a:p>
      </dgm:t>
    </dgm:pt>
    <dgm:pt modelId="{E0BBE3FA-E871-4CD0-80C4-2F0C921772EF}" type="parTrans" cxnId="{057FE904-E524-491B-AB50-DD6D835A9A42}">
      <dgm:prSet/>
      <dgm:spPr/>
      <dgm:t>
        <a:bodyPr/>
        <a:lstStyle/>
        <a:p>
          <a:endParaRPr lang="en-US"/>
        </a:p>
      </dgm:t>
    </dgm:pt>
    <dgm:pt modelId="{ECC0E084-2FB1-4DAA-8295-33E5AB036D73}" type="sibTrans" cxnId="{057FE904-E524-491B-AB50-DD6D835A9A42}">
      <dgm:prSet/>
      <dgm:spPr/>
      <dgm:t>
        <a:bodyPr/>
        <a:lstStyle/>
        <a:p>
          <a:endParaRPr lang="en-US"/>
        </a:p>
      </dgm:t>
    </dgm:pt>
    <dgm:pt modelId="{E6A5114C-E063-4BC5-B842-12F1299BA1E1}">
      <dgm:prSet/>
      <dgm:spPr/>
      <dgm:t>
        <a:bodyPr/>
        <a:lstStyle/>
        <a:p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150 Images are loaded from each category for training the data.</a:t>
          </a:r>
        </a:p>
      </dgm:t>
    </dgm:pt>
    <dgm:pt modelId="{4FD113D8-C384-466A-BFEB-41B857ECF7F1}" type="parTrans" cxnId="{F162A670-689B-42E6-BBA4-953B5BFF748D}">
      <dgm:prSet/>
      <dgm:spPr/>
      <dgm:t>
        <a:bodyPr/>
        <a:lstStyle/>
        <a:p>
          <a:endParaRPr lang="en-US"/>
        </a:p>
      </dgm:t>
    </dgm:pt>
    <dgm:pt modelId="{EA115AC3-5662-4C0A-BACF-1F1AB27E97ED}" type="sibTrans" cxnId="{F162A670-689B-42E6-BBA4-953B5BFF748D}">
      <dgm:prSet/>
      <dgm:spPr/>
      <dgm:t>
        <a:bodyPr/>
        <a:lstStyle/>
        <a:p>
          <a:endParaRPr lang="en-US"/>
        </a:p>
      </dgm:t>
    </dgm:pt>
    <dgm:pt modelId="{7F5D2AF4-816A-4348-A447-6584DD5E1CD4}">
      <dgm:prSet/>
      <dgm:spPr/>
      <dgm:t>
        <a:bodyPr/>
        <a:lstStyle/>
        <a:p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50 images are loaded from each category for testing the data.</a:t>
          </a:r>
        </a:p>
      </dgm:t>
    </dgm:pt>
    <dgm:pt modelId="{2A211BE1-49B4-40A5-9AE6-D44AD7A46C93}" type="parTrans" cxnId="{C58AA956-A962-4A56-B2FF-1930E6E3FF49}">
      <dgm:prSet/>
      <dgm:spPr/>
      <dgm:t>
        <a:bodyPr/>
        <a:lstStyle/>
        <a:p>
          <a:endParaRPr lang="en-US"/>
        </a:p>
      </dgm:t>
    </dgm:pt>
    <dgm:pt modelId="{FA0DC7A7-0E00-4C1E-B754-17BC7C9D5074}" type="sibTrans" cxnId="{C58AA956-A962-4A56-B2FF-1930E6E3FF49}">
      <dgm:prSet/>
      <dgm:spPr/>
      <dgm:t>
        <a:bodyPr/>
        <a:lstStyle/>
        <a:p>
          <a:endParaRPr lang="en-US"/>
        </a:p>
      </dgm:t>
    </dgm:pt>
    <dgm:pt modelId="{7C15C70A-FD30-46EF-A1B9-9B237CD70FA5}" type="pres">
      <dgm:prSet presAssocID="{CEB78A27-47B3-49A9-B3D1-19827A0F9C82}" presName="linear" presStyleCnt="0">
        <dgm:presLayoutVars>
          <dgm:animLvl val="lvl"/>
          <dgm:resizeHandles val="exact"/>
        </dgm:presLayoutVars>
      </dgm:prSet>
      <dgm:spPr/>
    </dgm:pt>
    <dgm:pt modelId="{FC509B3B-E560-4624-BDEC-BA7A4196A558}" type="pres">
      <dgm:prSet presAssocID="{4AE7E9EF-D963-4FA3-B877-80D7098325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B4C701-3FE3-4C25-A5CB-817740CE5384}" type="pres">
      <dgm:prSet presAssocID="{ECC0E084-2FB1-4DAA-8295-33E5AB036D73}" presName="spacer" presStyleCnt="0"/>
      <dgm:spPr/>
    </dgm:pt>
    <dgm:pt modelId="{46BC55A6-DFB8-449C-B42A-983A6B3BACA8}" type="pres">
      <dgm:prSet presAssocID="{E6A5114C-E063-4BC5-B842-12F1299BA1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784478-B233-4C6D-BA44-D88CB4E0ACB0}" type="pres">
      <dgm:prSet presAssocID="{EA115AC3-5662-4C0A-BACF-1F1AB27E97ED}" presName="spacer" presStyleCnt="0"/>
      <dgm:spPr/>
    </dgm:pt>
    <dgm:pt modelId="{FF1C2297-A802-4073-9C6D-6C7D36B2FD0E}" type="pres">
      <dgm:prSet presAssocID="{7F5D2AF4-816A-4348-A447-6584DD5E1C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57FE904-E524-491B-AB50-DD6D835A9A42}" srcId="{CEB78A27-47B3-49A9-B3D1-19827A0F9C82}" destId="{4AE7E9EF-D963-4FA3-B877-80D709832559}" srcOrd="0" destOrd="0" parTransId="{E0BBE3FA-E871-4CD0-80C4-2F0C921772EF}" sibTransId="{ECC0E084-2FB1-4DAA-8295-33E5AB036D73}"/>
    <dgm:cxn modelId="{F0201133-4F65-4A9B-9881-29B3603F981D}" type="presOf" srcId="{CEB78A27-47B3-49A9-B3D1-19827A0F9C82}" destId="{7C15C70A-FD30-46EF-A1B9-9B237CD70FA5}" srcOrd="0" destOrd="0" presId="urn:microsoft.com/office/officeart/2005/8/layout/vList2"/>
    <dgm:cxn modelId="{DFC47A6C-64E5-4A3C-9F61-29635F89B527}" type="presOf" srcId="{7F5D2AF4-816A-4348-A447-6584DD5E1CD4}" destId="{FF1C2297-A802-4073-9C6D-6C7D36B2FD0E}" srcOrd="0" destOrd="0" presId="urn:microsoft.com/office/officeart/2005/8/layout/vList2"/>
    <dgm:cxn modelId="{F162A670-689B-42E6-BBA4-953B5BFF748D}" srcId="{CEB78A27-47B3-49A9-B3D1-19827A0F9C82}" destId="{E6A5114C-E063-4BC5-B842-12F1299BA1E1}" srcOrd="1" destOrd="0" parTransId="{4FD113D8-C384-466A-BFEB-41B857ECF7F1}" sibTransId="{EA115AC3-5662-4C0A-BACF-1F1AB27E97ED}"/>
    <dgm:cxn modelId="{C58AA956-A962-4A56-B2FF-1930E6E3FF49}" srcId="{CEB78A27-47B3-49A9-B3D1-19827A0F9C82}" destId="{7F5D2AF4-816A-4348-A447-6584DD5E1CD4}" srcOrd="2" destOrd="0" parTransId="{2A211BE1-49B4-40A5-9AE6-D44AD7A46C93}" sibTransId="{FA0DC7A7-0E00-4C1E-B754-17BC7C9D5074}"/>
    <dgm:cxn modelId="{1D3E9CB3-BA99-4E17-9310-94F6BB3FC8CE}" type="presOf" srcId="{E6A5114C-E063-4BC5-B842-12F1299BA1E1}" destId="{46BC55A6-DFB8-449C-B42A-983A6B3BACA8}" srcOrd="0" destOrd="0" presId="urn:microsoft.com/office/officeart/2005/8/layout/vList2"/>
    <dgm:cxn modelId="{166405CC-7A6F-4762-BCB4-229D1CCCF5BC}" type="presOf" srcId="{4AE7E9EF-D963-4FA3-B877-80D709832559}" destId="{FC509B3B-E560-4624-BDEC-BA7A4196A558}" srcOrd="0" destOrd="0" presId="urn:microsoft.com/office/officeart/2005/8/layout/vList2"/>
    <dgm:cxn modelId="{8CAAAA97-BA1A-4C9C-9652-17D7AE9D61EB}" type="presParOf" srcId="{7C15C70A-FD30-46EF-A1B9-9B237CD70FA5}" destId="{FC509B3B-E560-4624-BDEC-BA7A4196A558}" srcOrd="0" destOrd="0" presId="urn:microsoft.com/office/officeart/2005/8/layout/vList2"/>
    <dgm:cxn modelId="{70DEBD79-5240-4359-ABD7-DFF7B9075F64}" type="presParOf" srcId="{7C15C70A-FD30-46EF-A1B9-9B237CD70FA5}" destId="{45B4C701-3FE3-4C25-A5CB-817740CE5384}" srcOrd="1" destOrd="0" presId="urn:microsoft.com/office/officeart/2005/8/layout/vList2"/>
    <dgm:cxn modelId="{B1191BA2-235C-4886-AF38-52E43868356D}" type="presParOf" srcId="{7C15C70A-FD30-46EF-A1B9-9B237CD70FA5}" destId="{46BC55A6-DFB8-449C-B42A-983A6B3BACA8}" srcOrd="2" destOrd="0" presId="urn:microsoft.com/office/officeart/2005/8/layout/vList2"/>
    <dgm:cxn modelId="{3751CF9A-A3BA-4575-AB93-68EBA13DAC5B}" type="presParOf" srcId="{7C15C70A-FD30-46EF-A1B9-9B237CD70FA5}" destId="{E9784478-B233-4C6D-BA44-D88CB4E0ACB0}" srcOrd="3" destOrd="0" presId="urn:microsoft.com/office/officeart/2005/8/layout/vList2"/>
    <dgm:cxn modelId="{9454C69F-BA4B-4452-9910-B46EB9188B3D}" type="presParOf" srcId="{7C15C70A-FD30-46EF-A1B9-9B237CD70FA5}" destId="{FF1C2297-A802-4073-9C6D-6C7D36B2FD0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3EC4E0-A342-4BF6-9463-31EDD15A2A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D4C7EF-49C5-4E26-8F70-2F194F34F5BE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Converting data types </a:t>
          </a:r>
        </a:p>
      </dgm:t>
    </dgm:pt>
    <dgm:pt modelId="{B54DFEC8-DF77-4C81-A484-CA83E0C81333}" type="parTrans" cxnId="{E25AB619-50F0-4AC4-8ADE-8696DC9B334D}">
      <dgm:prSet/>
      <dgm:spPr/>
      <dgm:t>
        <a:bodyPr/>
        <a:lstStyle/>
        <a:p>
          <a:endParaRPr lang="en-US"/>
        </a:p>
      </dgm:t>
    </dgm:pt>
    <dgm:pt modelId="{1572C45B-7647-4E3A-8DB2-A7537779A561}" type="sibTrans" cxnId="{E25AB619-50F0-4AC4-8ADE-8696DC9B334D}">
      <dgm:prSet/>
      <dgm:spPr/>
      <dgm:t>
        <a:bodyPr/>
        <a:lstStyle/>
        <a:p>
          <a:endParaRPr lang="en-US"/>
        </a:p>
      </dgm:t>
    </dgm:pt>
    <dgm:pt modelId="{E34A2E27-AFFC-4C16-85C0-B8F25CAAEE74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Reshaping </a:t>
          </a:r>
        </a:p>
      </dgm:t>
    </dgm:pt>
    <dgm:pt modelId="{8AD16743-CE99-4108-A343-75C2F9B72F51}" type="parTrans" cxnId="{A58617D1-0FEF-4110-ACF3-D0513A3BB87F}">
      <dgm:prSet/>
      <dgm:spPr/>
      <dgm:t>
        <a:bodyPr/>
        <a:lstStyle/>
        <a:p>
          <a:endParaRPr lang="en-US"/>
        </a:p>
      </dgm:t>
    </dgm:pt>
    <dgm:pt modelId="{8954E8E5-4C9D-49BF-9FDE-8B62E4975772}" type="sibTrans" cxnId="{A58617D1-0FEF-4110-ACF3-D0513A3BB87F}">
      <dgm:prSet/>
      <dgm:spPr/>
      <dgm:t>
        <a:bodyPr/>
        <a:lstStyle/>
        <a:p>
          <a:endParaRPr lang="en-US"/>
        </a:p>
      </dgm:t>
    </dgm:pt>
    <dgm:pt modelId="{C8764770-51D0-49B2-9071-C84163ECE317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Scaling the values between 0 and 1</a:t>
          </a:r>
        </a:p>
      </dgm:t>
    </dgm:pt>
    <dgm:pt modelId="{D6EA2A4E-9E46-440C-A43A-9B266AC4CC99}" type="parTrans" cxnId="{7CDC6780-B9B2-4212-9DCC-2890F409875E}">
      <dgm:prSet/>
      <dgm:spPr/>
      <dgm:t>
        <a:bodyPr/>
        <a:lstStyle/>
        <a:p>
          <a:endParaRPr lang="en-US"/>
        </a:p>
      </dgm:t>
    </dgm:pt>
    <dgm:pt modelId="{6058BCF0-B7AE-48CD-B7A7-4F1FEC661288}" type="sibTrans" cxnId="{7CDC6780-B9B2-4212-9DCC-2890F409875E}">
      <dgm:prSet/>
      <dgm:spPr/>
      <dgm:t>
        <a:bodyPr/>
        <a:lstStyle/>
        <a:p>
          <a:endParaRPr lang="en-US"/>
        </a:p>
      </dgm:t>
    </dgm:pt>
    <dgm:pt modelId="{33D0FFAA-22C1-401E-986C-94A7CA23CB29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Transforming target data to binary class matrix</a:t>
          </a:r>
        </a:p>
      </dgm:t>
    </dgm:pt>
    <dgm:pt modelId="{AE93AAB1-2064-45DD-AA64-0CDF38D707BC}" type="parTrans" cxnId="{14C28E47-A5E1-47C9-A7DD-E151CAF58C8F}">
      <dgm:prSet/>
      <dgm:spPr/>
      <dgm:t>
        <a:bodyPr/>
        <a:lstStyle/>
        <a:p>
          <a:endParaRPr lang="en-US"/>
        </a:p>
      </dgm:t>
    </dgm:pt>
    <dgm:pt modelId="{ADF161D0-E9CC-4B8D-82D6-516478E874CE}" type="sibTrans" cxnId="{14C28E47-A5E1-47C9-A7DD-E151CAF58C8F}">
      <dgm:prSet/>
      <dgm:spPr/>
      <dgm:t>
        <a:bodyPr/>
        <a:lstStyle/>
        <a:p>
          <a:endParaRPr lang="en-US"/>
        </a:p>
      </dgm:t>
    </dgm:pt>
    <dgm:pt modelId="{3BED8C45-3318-42EF-943A-53C14DE3AEAE}" type="pres">
      <dgm:prSet presAssocID="{0E3EC4E0-A342-4BF6-9463-31EDD15A2A4E}" presName="linear" presStyleCnt="0">
        <dgm:presLayoutVars>
          <dgm:animLvl val="lvl"/>
          <dgm:resizeHandles val="exact"/>
        </dgm:presLayoutVars>
      </dgm:prSet>
      <dgm:spPr/>
    </dgm:pt>
    <dgm:pt modelId="{C42B81C5-DE71-4C2F-87FD-4ECFFC3445BD}" type="pres">
      <dgm:prSet presAssocID="{05D4C7EF-49C5-4E26-8F70-2F194F34F5B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48CA13-0608-4E52-A2DE-4F76B5A679A4}" type="pres">
      <dgm:prSet presAssocID="{1572C45B-7647-4E3A-8DB2-A7537779A561}" presName="spacer" presStyleCnt="0"/>
      <dgm:spPr/>
    </dgm:pt>
    <dgm:pt modelId="{916D0261-403A-4CEA-9D0B-5AEA022F2DC9}" type="pres">
      <dgm:prSet presAssocID="{E34A2E27-AFFC-4C16-85C0-B8F25CAAEE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4C4CAB-16B0-4F6C-842D-5DAADA2D1BBE}" type="pres">
      <dgm:prSet presAssocID="{8954E8E5-4C9D-49BF-9FDE-8B62E4975772}" presName="spacer" presStyleCnt="0"/>
      <dgm:spPr/>
    </dgm:pt>
    <dgm:pt modelId="{DD88D676-288F-46ED-8AB4-F66D226EC302}" type="pres">
      <dgm:prSet presAssocID="{C8764770-51D0-49B2-9071-C84163ECE3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BB7EC1-AEC2-44A1-89E5-DE48AF97E7FC}" type="pres">
      <dgm:prSet presAssocID="{6058BCF0-B7AE-48CD-B7A7-4F1FEC661288}" presName="spacer" presStyleCnt="0"/>
      <dgm:spPr/>
    </dgm:pt>
    <dgm:pt modelId="{CA4417FB-FB83-49B0-BD6D-3AD49C5B356B}" type="pres">
      <dgm:prSet presAssocID="{33D0FFAA-22C1-401E-986C-94A7CA23CB2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5AB619-50F0-4AC4-8ADE-8696DC9B334D}" srcId="{0E3EC4E0-A342-4BF6-9463-31EDD15A2A4E}" destId="{05D4C7EF-49C5-4E26-8F70-2F194F34F5BE}" srcOrd="0" destOrd="0" parTransId="{B54DFEC8-DF77-4C81-A484-CA83E0C81333}" sibTransId="{1572C45B-7647-4E3A-8DB2-A7537779A561}"/>
    <dgm:cxn modelId="{945FF341-9490-4257-AF1C-4B43C6AAD3A5}" type="presOf" srcId="{33D0FFAA-22C1-401E-986C-94A7CA23CB29}" destId="{CA4417FB-FB83-49B0-BD6D-3AD49C5B356B}" srcOrd="0" destOrd="0" presId="urn:microsoft.com/office/officeart/2005/8/layout/vList2"/>
    <dgm:cxn modelId="{84656347-2BA1-40AD-832B-4A8A2AE8D41E}" type="presOf" srcId="{E34A2E27-AFFC-4C16-85C0-B8F25CAAEE74}" destId="{916D0261-403A-4CEA-9D0B-5AEA022F2DC9}" srcOrd="0" destOrd="0" presId="urn:microsoft.com/office/officeart/2005/8/layout/vList2"/>
    <dgm:cxn modelId="{14C28E47-A5E1-47C9-A7DD-E151CAF58C8F}" srcId="{0E3EC4E0-A342-4BF6-9463-31EDD15A2A4E}" destId="{33D0FFAA-22C1-401E-986C-94A7CA23CB29}" srcOrd="3" destOrd="0" parTransId="{AE93AAB1-2064-45DD-AA64-0CDF38D707BC}" sibTransId="{ADF161D0-E9CC-4B8D-82D6-516478E874CE}"/>
    <dgm:cxn modelId="{D4B70B7D-08D6-42CC-A713-D8406F2A6E2A}" type="presOf" srcId="{C8764770-51D0-49B2-9071-C84163ECE317}" destId="{DD88D676-288F-46ED-8AB4-F66D226EC302}" srcOrd="0" destOrd="0" presId="urn:microsoft.com/office/officeart/2005/8/layout/vList2"/>
    <dgm:cxn modelId="{7CDC6780-B9B2-4212-9DCC-2890F409875E}" srcId="{0E3EC4E0-A342-4BF6-9463-31EDD15A2A4E}" destId="{C8764770-51D0-49B2-9071-C84163ECE317}" srcOrd="2" destOrd="0" parTransId="{D6EA2A4E-9E46-440C-A43A-9B266AC4CC99}" sibTransId="{6058BCF0-B7AE-48CD-B7A7-4F1FEC661288}"/>
    <dgm:cxn modelId="{AE2C0DC0-3DAA-4544-BE2D-8689F9442C91}" type="presOf" srcId="{05D4C7EF-49C5-4E26-8F70-2F194F34F5BE}" destId="{C42B81C5-DE71-4C2F-87FD-4ECFFC3445BD}" srcOrd="0" destOrd="0" presId="urn:microsoft.com/office/officeart/2005/8/layout/vList2"/>
    <dgm:cxn modelId="{A80CBACC-4961-4A0C-BBDF-D2211FFA84F5}" type="presOf" srcId="{0E3EC4E0-A342-4BF6-9463-31EDD15A2A4E}" destId="{3BED8C45-3318-42EF-943A-53C14DE3AEAE}" srcOrd="0" destOrd="0" presId="urn:microsoft.com/office/officeart/2005/8/layout/vList2"/>
    <dgm:cxn modelId="{A58617D1-0FEF-4110-ACF3-D0513A3BB87F}" srcId="{0E3EC4E0-A342-4BF6-9463-31EDD15A2A4E}" destId="{E34A2E27-AFFC-4C16-85C0-B8F25CAAEE74}" srcOrd="1" destOrd="0" parTransId="{8AD16743-CE99-4108-A343-75C2F9B72F51}" sibTransId="{8954E8E5-4C9D-49BF-9FDE-8B62E4975772}"/>
    <dgm:cxn modelId="{92305567-08E8-461F-B443-A6334C0D2A49}" type="presParOf" srcId="{3BED8C45-3318-42EF-943A-53C14DE3AEAE}" destId="{C42B81C5-DE71-4C2F-87FD-4ECFFC3445BD}" srcOrd="0" destOrd="0" presId="urn:microsoft.com/office/officeart/2005/8/layout/vList2"/>
    <dgm:cxn modelId="{707D0A67-E5A4-4AC4-8B0C-7C3CC7BAF1C0}" type="presParOf" srcId="{3BED8C45-3318-42EF-943A-53C14DE3AEAE}" destId="{2048CA13-0608-4E52-A2DE-4F76B5A679A4}" srcOrd="1" destOrd="0" presId="urn:microsoft.com/office/officeart/2005/8/layout/vList2"/>
    <dgm:cxn modelId="{4709B80A-E17E-4D95-815D-E897AB7E1119}" type="presParOf" srcId="{3BED8C45-3318-42EF-943A-53C14DE3AEAE}" destId="{916D0261-403A-4CEA-9D0B-5AEA022F2DC9}" srcOrd="2" destOrd="0" presId="urn:microsoft.com/office/officeart/2005/8/layout/vList2"/>
    <dgm:cxn modelId="{EAACC31E-B9FC-4EBD-BE0F-1D421C31CF0D}" type="presParOf" srcId="{3BED8C45-3318-42EF-943A-53C14DE3AEAE}" destId="{544C4CAB-16B0-4F6C-842D-5DAADA2D1BBE}" srcOrd="3" destOrd="0" presId="urn:microsoft.com/office/officeart/2005/8/layout/vList2"/>
    <dgm:cxn modelId="{3D76D2E6-59F9-40C7-A765-B47068E71F5E}" type="presParOf" srcId="{3BED8C45-3318-42EF-943A-53C14DE3AEAE}" destId="{DD88D676-288F-46ED-8AB4-F66D226EC302}" srcOrd="4" destOrd="0" presId="urn:microsoft.com/office/officeart/2005/8/layout/vList2"/>
    <dgm:cxn modelId="{018BBFD0-F1B6-4125-89B5-36FF4043D936}" type="presParOf" srcId="{3BED8C45-3318-42EF-943A-53C14DE3AEAE}" destId="{41BB7EC1-AEC2-44A1-89E5-DE48AF97E7FC}" srcOrd="5" destOrd="0" presId="urn:microsoft.com/office/officeart/2005/8/layout/vList2"/>
    <dgm:cxn modelId="{EEE2020D-218E-46C5-A5E9-60704AFEE194}" type="presParOf" srcId="{3BED8C45-3318-42EF-943A-53C14DE3AEAE}" destId="{CA4417FB-FB83-49B0-BD6D-3AD49C5B35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400BD5-E863-433D-B389-9CB1E0CDD9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F75277-39D1-4217-85EE-13B73CCBC8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4650 samples for train data</a:t>
          </a:r>
        </a:p>
      </dgm:t>
    </dgm:pt>
    <dgm:pt modelId="{9B032E29-95D5-415B-AE9F-B2B5545D5101}" type="parTrans" cxnId="{45F71DC3-22A0-460E-AA71-B309B04C30C3}">
      <dgm:prSet/>
      <dgm:spPr/>
      <dgm:t>
        <a:bodyPr/>
        <a:lstStyle/>
        <a:p>
          <a:endParaRPr lang="en-US"/>
        </a:p>
      </dgm:t>
    </dgm:pt>
    <dgm:pt modelId="{13F5814F-CEC1-405D-B4FB-8AC93B219406}" type="sibTrans" cxnId="{45F71DC3-22A0-460E-AA71-B309B04C30C3}">
      <dgm:prSet/>
      <dgm:spPr/>
      <dgm:t>
        <a:bodyPr/>
        <a:lstStyle/>
        <a:p>
          <a:endParaRPr lang="en-US"/>
        </a:p>
      </dgm:t>
    </dgm:pt>
    <dgm:pt modelId="{4BEA3012-9FE4-42AD-994C-58A3C1D2C7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solidFill>
                <a:schemeClr val="bg1"/>
              </a:solidFill>
            </a:rPr>
            <a:t>1550 samples for test data </a:t>
          </a:r>
        </a:p>
      </dgm:t>
    </dgm:pt>
    <dgm:pt modelId="{E63B18AA-F9A6-40AE-A663-9AE637AA3FDB}" type="parTrans" cxnId="{DFF8020A-46ED-4587-BF2E-EB8E92E44B48}">
      <dgm:prSet/>
      <dgm:spPr/>
      <dgm:t>
        <a:bodyPr/>
        <a:lstStyle/>
        <a:p>
          <a:endParaRPr lang="en-US"/>
        </a:p>
      </dgm:t>
    </dgm:pt>
    <dgm:pt modelId="{A90AF529-698D-468E-B0F1-0B4F5C7CBA9D}" type="sibTrans" cxnId="{DFF8020A-46ED-4587-BF2E-EB8E92E44B48}">
      <dgm:prSet/>
      <dgm:spPr/>
      <dgm:t>
        <a:bodyPr/>
        <a:lstStyle/>
        <a:p>
          <a:endParaRPr lang="en-US"/>
        </a:p>
      </dgm:t>
    </dgm:pt>
    <dgm:pt modelId="{7A7CC63A-5FAF-438A-AC49-770A155C2D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solidFill>
                <a:schemeClr val="bg1"/>
              </a:solidFill>
            </a:rPr>
            <a:t>Number of epochs is 10</a:t>
          </a:r>
        </a:p>
      </dgm:t>
    </dgm:pt>
    <dgm:pt modelId="{2ACFC8CA-7497-42F4-965B-EA49224725DF}" type="parTrans" cxnId="{5CCA685A-350B-4655-B8B5-C4A18F01E859}">
      <dgm:prSet/>
      <dgm:spPr/>
      <dgm:t>
        <a:bodyPr/>
        <a:lstStyle/>
        <a:p>
          <a:endParaRPr lang="en-US"/>
        </a:p>
      </dgm:t>
    </dgm:pt>
    <dgm:pt modelId="{CC2F6170-492C-430F-B97B-E4AAF6286CA8}" type="sibTrans" cxnId="{5CCA685A-350B-4655-B8B5-C4A18F01E859}">
      <dgm:prSet/>
      <dgm:spPr/>
      <dgm:t>
        <a:bodyPr/>
        <a:lstStyle/>
        <a:p>
          <a:endParaRPr lang="en-US"/>
        </a:p>
      </dgm:t>
    </dgm:pt>
    <dgm:pt modelId="{E1212DD3-91D3-4535-83FB-4DDE5F96E3CC}" type="pres">
      <dgm:prSet presAssocID="{F3400BD5-E863-433D-B389-9CB1E0CDD920}" presName="root" presStyleCnt="0">
        <dgm:presLayoutVars>
          <dgm:dir/>
          <dgm:resizeHandles val="exact"/>
        </dgm:presLayoutVars>
      </dgm:prSet>
      <dgm:spPr/>
    </dgm:pt>
    <dgm:pt modelId="{18918F82-00FB-4B75-AE01-1E25E585076E}" type="pres">
      <dgm:prSet presAssocID="{49F75277-39D1-4217-85EE-13B73CCBC8C8}" presName="compNode" presStyleCnt="0"/>
      <dgm:spPr/>
    </dgm:pt>
    <dgm:pt modelId="{2E714362-3549-40B0-AB11-634B9C3623F4}" type="pres">
      <dgm:prSet presAssocID="{49F75277-39D1-4217-85EE-13B73CCBC8C8}" presName="bgRect" presStyleLbl="bgShp" presStyleIdx="0" presStyleCnt="3"/>
      <dgm:spPr/>
    </dgm:pt>
    <dgm:pt modelId="{C347FC7A-B3AE-409E-996C-D84325AAD17C}" type="pres">
      <dgm:prSet presAssocID="{49F75277-39D1-4217-85EE-13B73CCBC8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DFD4E65-5C2E-4BBD-949C-A1EAE39731FF}" type="pres">
      <dgm:prSet presAssocID="{49F75277-39D1-4217-85EE-13B73CCBC8C8}" presName="spaceRect" presStyleCnt="0"/>
      <dgm:spPr/>
    </dgm:pt>
    <dgm:pt modelId="{3DA60559-5E10-4AFF-9E83-5C2C2E0409D7}" type="pres">
      <dgm:prSet presAssocID="{49F75277-39D1-4217-85EE-13B73CCBC8C8}" presName="parTx" presStyleLbl="revTx" presStyleIdx="0" presStyleCnt="3">
        <dgm:presLayoutVars>
          <dgm:chMax val="0"/>
          <dgm:chPref val="0"/>
        </dgm:presLayoutVars>
      </dgm:prSet>
      <dgm:spPr/>
    </dgm:pt>
    <dgm:pt modelId="{B684CD66-601E-4990-856D-862E65442DE2}" type="pres">
      <dgm:prSet presAssocID="{13F5814F-CEC1-405D-B4FB-8AC93B219406}" presName="sibTrans" presStyleCnt="0"/>
      <dgm:spPr/>
    </dgm:pt>
    <dgm:pt modelId="{BA7A5BBC-F823-4D02-B3E6-AA69C879DCA5}" type="pres">
      <dgm:prSet presAssocID="{4BEA3012-9FE4-42AD-994C-58A3C1D2C77B}" presName="compNode" presStyleCnt="0"/>
      <dgm:spPr/>
    </dgm:pt>
    <dgm:pt modelId="{4409D3C7-F17B-404F-A6E7-2518712E96A8}" type="pres">
      <dgm:prSet presAssocID="{4BEA3012-9FE4-42AD-994C-58A3C1D2C77B}" presName="bgRect" presStyleLbl="bgShp" presStyleIdx="1" presStyleCnt="3"/>
      <dgm:spPr/>
    </dgm:pt>
    <dgm:pt modelId="{CE65034C-102D-49B9-8576-72FE78570B9D}" type="pres">
      <dgm:prSet presAssocID="{4BEA3012-9FE4-42AD-994C-58A3C1D2C7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77640D-BA5A-435C-8B66-90BE14774AB1}" type="pres">
      <dgm:prSet presAssocID="{4BEA3012-9FE4-42AD-994C-58A3C1D2C77B}" presName="spaceRect" presStyleCnt="0"/>
      <dgm:spPr/>
    </dgm:pt>
    <dgm:pt modelId="{E6BFE418-7E39-4D23-965F-B906EDD479A8}" type="pres">
      <dgm:prSet presAssocID="{4BEA3012-9FE4-42AD-994C-58A3C1D2C77B}" presName="parTx" presStyleLbl="revTx" presStyleIdx="1" presStyleCnt="3">
        <dgm:presLayoutVars>
          <dgm:chMax val="0"/>
          <dgm:chPref val="0"/>
        </dgm:presLayoutVars>
      </dgm:prSet>
      <dgm:spPr/>
    </dgm:pt>
    <dgm:pt modelId="{39E6A2C8-6106-48FE-9D26-17CAC7B20FBF}" type="pres">
      <dgm:prSet presAssocID="{A90AF529-698D-468E-B0F1-0B4F5C7CBA9D}" presName="sibTrans" presStyleCnt="0"/>
      <dgm:spPr/>
    </dgm:pt>
    <dgm:pt modelId="{5519AB85-9332-4C46-B98F-B58C5F038980}" type="pres">
      <dgm:prSet presAssocID="{7A7CC63A-5FAF-438A-AC49-770A155C2D75}" presName="compNode" presStyleCnt="0"/>
      <dgm:spPr/>
    </dgm:pt>
    <dgm:pt modelId="{7A92A60A-7F53-4033-81AE-337BE785DDF8}" type="pres">
      <dgm:prSet presAssocID="{7A7CC63A-5FAF-438A-AC49-770A155C2D75}" presName="bgRect" presStyleLbl="bgShp" presStyleIdx="2" presStyleCnt="3"/>
      <dgm:spPr/>
    </dgm:pt>
    <dgm:pt modelId="{F1964371-637E-470E-A5DB-96940EA617C5}" type="pres">
      <dgm:prSet presAssocID="{7A7CC63A-5FAF-438A-AC49-770A155C2D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C977B1D-4960-420F-B682-616547A96C91}" type="pres">
      <dgm:prSet presAssocID="{7A7CC63A-5FAF-438A-AC49-770A155C2D75}" presName="spaceRect" presStyleCnt="0"/>
      <dgm:spPr/>
    </dgm:pt>
    <dgm:pt modelId="{FE8FF179-FD9A-4A92-80D6-B6D7E9340D19}" type="pres">
      <dgm:prSet presAssocID="{7A7CC63A-5FAF-438A-AC49-770A155C2D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F8020A-46ED-4587-BF2E-EB8E92E44B48}" srcId="{F3400BD5-E863-433D-B389-9CB1E0CDD920}" destId="{4BEA3012-9FE4-42AD-994C-58A3C1D2C77B}" srcOrd="1" destOrd="0" parTransId="{E63B18AA-F9A6-40AE-A663-9AE637AA3FDB}" sibTransId="{A90AF529-698D-468E-B0F1-0B4F5C7CBA9D}"/>
    <dgm:cxn modelId="{0B2B8510-31CE-4963-84F4-1E7AC28C137F}" type="presOf" srcId="{4BEA3012-9FE4-42AD-994C-58A3C1D2C77B}" destId="{E6BFE418-7E39-4D23-965F-B906EDD479A8}" srcOrd="0" destOrd="0" presId="urn:microsoft.com/office/officeart/2018/2/layout/IconVerticalSolidList"/>
    <dgm:cxn modelId="{F10B4A36-C35D-4957-92ED-E41BA58F0B20}" type="presOf" srcId="{7A7CC63A-5FAF-438A-AC49-770A155C2D75}" destId="{FE8FF179-FD9A-4A92-80D6-B6D7E9340D19}" srcOrd="0" destOrd="0" presId="urn:microsoft.com/office/officeart/2018/2/layout/IconVerticalSolidList"/>
    <dgm:cxn modelId="{5CCA685A-350B-4655-B8B5-C4A18F01E859}" srcId="{F3400BD5-E863-433D-B389-9CB1E0CDD920}" destId="{7A7CC63A-5FAF-438A-AC49-770A155C2D75}" srcOrd="2" destOrd="0" parTransId="{2ACFC8CA-7497-42F4-965B-EA49224725DF}" sibTransId="{CC2F6170-492C-430F-B97B-E4AAF6286CA8}"/>
    <dgm:cxn modelId="{763ECF7C-0F10-4A2E-BD1E-5A39984D8F1F}" type="presOf" srcId="{F3400BD5-E863-433D-B389-9CB1E0CDD920}" destId="{E1212DD3-91D3-4535-83FB-4DDE5F96E3CC}" srcOrd="0" destOrd="0" presId="urn:microsoft.com/office/officeart/2018/2/layout/IconVerticalSolidList"/>
    <dgm:cxn modelId="{FD97469B-6F2B-4AF8-A2FC-D0307883E1BC}" type="presOf" srcId="{49F75277-39D1-4217-85EE-13B73CCBC8C8}" destId="{3DA60559-5E10-4AFF-9E83-5C2C2E0409D7}" srcOrd="0" destOrd="0" presId="urn:microsoft.com/office/officeart/2018/2/layout/IconVerticalSolidList"/>
    <dgm:cxn modelId="{45F71DC3-22A0-460E-AA71-B309B04C30C3}" srcId="{F3400BD5-E863-433D-B389-9CB1E0CDD920}" destId="{49F75277-39D1-4217-85EE-13B73CCBC8C8}" srcOrd="0" destOrd="0" parTransId="{9B032E29-95D5-415B-AE9F-B2B5545D5101}" sibTransId="{13F5814F-CEC1-405D-B4FB-8AC93B219406}"/>
    <dgm:cxn modelId="{2CCB6700-8026-4900-9B5C-B7B0C39B094A}" type="presParOf" srcId="{E1212DD3-91D3-4535-83FB-4DDE5F96E3CC}" destId="{18918F82-00FB-4B75-AE01-1E25E585076E}" srcOrd="0" destOrd="0" presId="urn:microsoft.com/office/officeart/2018/2/layout/IconVerticalSolidList"/>
    <dgm:cxn modelId="{744BBB62-5F57-42F2-8986-66F8BA806D54}" type="presParOf" srcId="{18918F82-00FB-4B75-AE01-1E25E585076E}" destId="{2E714362-3549-40B0-AB11-634B9C3623F4}" srcOrd="0" destOrd="0" presId="urn:microsoft.com/office/officeart/2018/2/layout/IconVerticalSolidList"/>
    <dgm:cxn modelId="{38DB6535-E9D4-4EE3-8CD0-F1084E2C2372}" type="presParOf" srcId="{18918F82-00FB-4B75-AE01-1E25E585076E}" destId="{C347FC7A-B3AE-409E-996C-D84325AAD17C}" srcOrd="1" destOrd="0" presId="urn:microsoft.com/office/officeart/2018/2/layout/IconVerticalSolidList"/>
    <dgm:cxn modelId="{AD25CC37-65F2-4836-9627-996FC9AA5A71}" type="presParOf" srcId="{18918F82-00FB-4B75-AE01-1E25E585076E}" destId="{3DFD4E65-5C2E-4BBD-949C-A1EAE39731FF}" srcOrd="2" destOrd="0" presId="urn:microsoft.com/office/officeart/2018/2/layout/IconVerticalSolidList"/>
    <dgm:cxn modelId="{F795BC44-1FC8-4B2B-B958-52801333F2BF}" type="presParOf" srcId="{18918F82-00FB-4B75-AE01-1E25E585076E}" destId="{3DA60559-5E10-4AFF-9E83-5C2C2E0409D7}" srcOrd="3" destOrd="0" presId="urn:microsoft.com/office/officeart/2018/2/layout/IconVerticalSolidList"/>
    <dgm:cxn modelId="{F04D3D90-45CA-42F9-BF2F-9B339F53E6C6}" type="presParOf" srcId="{E1212DD3-91D3-4535-83FB-4DDE5F96E3CC}" destId="{B684CD66-601E-4990-856D-862E65442DE2}" srcOrd="1" destOrd="0" presId="urn:microsoft.com/office/officeart/2018/2/layout/IconVerticalSolidList"/>
    <dgm:cxn modelId="{28712D61-18F9-4EB2-AD94-FE0A5D708596}" type="presParOf" srcId="{E1212DD3-91D3-4535-83FB-4DDE5F96E3CC}" destId="{BA7A5BBC-F823-4D02-B3E6-AA69C879DCA5}" srcOrd="2" destOrd="0" presId="urn:microsoft.com/office/officeart/2018/2/layout/IconVerticalSolidList"/>
    <dgm:cxn modelId="{77BB7468-EAAB-4624-951E-2B555F717CA5}" type="presParOf" srcId="{BA7A5BBC-F823-4D02-B3E6-AA69C879DCA5}" destId="{4409D3C7-F17B-404F-A6E7-2518712E96A8}" srcOrd="0" destOrd="0" presId="urn:microsoft.com/office/officeart/2018/2/layout/IconVerticalSolidList"/>
    <dgm:cxn modelId="{6CCB6D1E-49B5-474E-9F18-77CCFB553F5A}" type="presParOf" srcId="{BA7A5BBC-F823-4D02-B3E6-AA69C879DCA5}" destId="{CE65034C-102D-49B9-8576-72FE78570B9D}" srcOrd="1" destOrd="0" presId="urn:microsoft.com/office/officeart/2018/2/layout/IconVerticalSolidList"/>
    <dgm:cxn modelId="{E5110FA5-EF1D-496C-AF7C-E6E1504FF53C}" type="presParOf" srcId="{BA7A5BBC-F823-4D02-B3E6-AA69C879DCA5}" destId="{0277640D-BA5A-435C-8B66-90BE14774AB1}" srcOrd="2" destOrd="0" presId="urn:microsoft.com/office/officeart/2018/2/layout/IconVerticalSolidList"/>
    <dgm:cxn modelId="{70E237A1-02F4-405F-9260-475B70453B88}" type="presParOf" srcId="{BA7A5BBC-F823-4D02-B3E6-AA69C879DCA5}" destId="{E6BFE418-7E39-4D23-965F-B906EDD479A8}" srcOrd="3" destOrd="0" presId="urn:microsoft.com/office/officeart/2018/2/layout/IconVerticalSolidList"/>
    <dgm:cxn modelId="{F525385C-251F-43D2-AB76-664387D31C3D}" type="presParOf" srcId="{E1212DD3-91D3-4535-83FB-4DDE5F96E3CC}" destId="{39E6A2C8-6106-48FE-9D26-17CAC7B20FBF}" srcOrd="3" destOrd="0" presId="urn:microsoft.com/office/officeart/2018/2/layout/IconVerticalSolidList"/>
    <dgm:cxn modelId="{6DC37C99-57F9-4DE6-A8AC-1D3179125C12}" type="presParOf" srcId="{E1212DD3-91D3-4535-83FB-4DDE5F96E3CC}" destId="{5519AB85-9332-4C46-B98F-B58C5F038980}" srcOrd="4" destOrd="0" presId="urn:microsoft.com/office/officeart/2018/2/layout/IconVerticalSolidList"/>
    <dgm:cxn modelId="{335B6D37-A6BB-4CE4-9055-4B606FEDBDD3}" type="presParOf" srcId="{5519AB85-9332-4C46-B98F-B58C5F038980}" destId="{7A92A60A-7F53-4033-81AE-337BE785DDF8}" srcOrd="0" destOrd="0" presId="urn:microsoft.com/office/officeart/2018/2/layout/IconVerticalSolidList"/>
    <dgm:cxn modelId="{8B9E3891-370E-4B93-A09D-0BDC49FD2535}" type="presParOf" srcId="{5519AB85-9332-4C46-B98F-B58C5F038980}" destId="{F1964371-637E-470E-A5DB-96940EA617C5}" srcOrd="1" destOrd="0" presId="urn:microsoft.com/office/officeart/2018/2/layout/IconVerticalSolidList"/>
    <dgm:cxn modelId="{3E64E3BC-A81B-43D0-91ED-7C03FE0DEB3F}" type="presParOf" srcId="{5519AB85-9332-4C46-B98F-B58C5F038980}" destId="{9C977B1D-4960-420F-B682-616547A96C91}" srcOrd="2" destOrd="0" presId="urn:microsoft.com/office/officeart/2018/2/layout/IconVerticalSolidList"/>
    <dgm:cxn modelId="{5BEF6971-FAFE-43EE-A1B4-ED563DAEAC23}" type="presParOf" srcId="{5519AB85-9332-4C46-B98F-B58C5F038980}" destId="{FE8FF179-FD9A-4A92-80D6-B6D7E9340D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151A8-8BEF-4C32-B11B-0A032C60FCCD}">
      <dsp:nvSpPr>
        <dsp:cNvPr id="0" name=""/>
        <dsp:cNvSpPr/>
      </dsp:nvSpPr>
      <dsp:spPr>
        <a:xfrm rot="5400000">
          <a:off x="2839902" y="-803587"/>
          <a:ext cx="1367170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</a:t>
          </a:r>
        </a:p>
      </dsp:txBody>
      <dsp:txXfrm rot="-5400000">
        <a:off x="1865375" y="237680"/>
        <a:ext cx="3249484" cy="1233690"/>
      </dsp:txXfrm>
    </dsp:sp>
    <dsp:sp modelId="{A01C2D3D-5F35-4C10-A960-566122EFD9C6}">
      <dsp:nvSpPr>
        <dsp:cNvPr id="0" name=""/>
        <dsp:cNvSpPr/>
      </dsp:nvSpPr>
      <dsp:spPr>
        <a:xfrm>
          <a:off x="0" y="42"/>
          <a:ext cx="1865376" cy="17089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Technology</a:t>
          </a:r>
        </a:p>
      </dsp:txBody>
      <dsp:txXfrm>
        <a:off x="83425" y="83467"/>
        <a:ext cx="1698526" cy="1542112"/>
      </dsp:txXfrm>
    </dsp:sp>
    <dsp:sp modelId="{A068E6F9-6D07-441F-8986-FA29F9F2A0ED}">
      <dsp:nvSpPr>
        <dsp:cNvPr id="0" name=""/>
        <dsp:cNvSpPr/>
      </dsp:nvSpPr>
      <dsp:spPr>
        <a:xfrm rot="5400000">
          <a:off x="2839902" y="990822"/>
          <a:ext cx="1367170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NumPy and Pandas for preprocessing the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Open-CV to read the image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Keras for training the data and visualizing the model </a:t>
          </a:r>
        </a:p>
      </dsp:txBody>
      <dsp:txXfrm rot="-5400000">
        <a:off x="1865375" y="2032089"/>
        <a:ext cx="3249484" cy="1233690"/>
      </dsp:txXfrm>
    </dsp:sp>
    <dsp:sp modelId="{EE0D46FD-8D1E-439D-84D6-0D09B3CC9064}">
      <dsp:nvSpPr>
        <dsp:cNvPr id="0" name=""/>
        <dsp:cNvSpPr/>
      </dsp:nvSpPr>
      <dsp:spPr>
        <a:xfrm>
          <a:off x="0" y="1794453"/>
          <a:ext cx="1865376" cy="17089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Libraries</a:t>
          </a:r>
        </a:p>
      </dsp:txBody>
      <dsp:txXfrm>
        <a:off x="83425" y="1877878"/>
        <a:ext cx="1698526" cy="1542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09B3B-E560-4624-BDEC-BA7A4196A558}">
      <dsp:nvSpPr>
        <dsp:cNvPr id="0" name=""/>
        <dsp:cNvSpPr/>
      </dsp:nvSpPr>
      <dsp:spPr>
        <a:xfrm>
          <a:off x="0" y="497979"/>
          <a:ext cx="5181600" cy="1064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There are total 28 categories. </a:t>
          </a:r>
        </a:p>
      </dsp:txBody>
      <dsp:txXfrm>
        <a:off x="51974" y="549953"/>
        <a:ext cx="5077652" cy="960752"/>
      </dsp:txXfrm>
    </dsp:sp>
    <dsp:sp modelId="{46BC55A6-DFB8-449C-B42A-983A6B3BACA8}">
      <dsp:nvSpPr>
        <dsp:cNvPr id="0" name=""/>
        <dsp:cNvSpPr/>
      </dsp:nvSpPr>
      <dsp:spPr>
        <a:xfrm>
          <a:off x="0" y="1643319"/>
          <a:ext cx="5181600" cy="1064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150 Images are loaded from each category for training the data.</a:t>
          </a:r>
        </a:p>
      </dsp:txBody>
      <dsp:txXfrm>
        <a:off x="51974" y="1695293"/>
        <a:ext cx="5077652" cy="960752"/>
      </dsp:txXfrm>
    </dsp:sp>
    <dsp:sp modelId="{FF1C2297-A802-4073-9C6D-6C7D36B2FD0E}">
      <dsp:nvSpPr>
        <dsp:cNvPr id="0" name=""/>
        <dsp:cNvSpPr/>
      </dsp:nvSpPr>
      <dsp:spPr>
        <a:xfrm>
          <a:off x="0" y="2788659"/>
          <a:ext cx="5181600" cy="1064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50 images are loaded from each category for testing the data.</a:t>
          </a:r>
        </a:p>
      </dsp:txBody>
      <dsp:txXfrm>
        <a:off x="51974" y="2840633"/>
        <a:ext cx="5077652" cy="960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B81C5-DE71-4C2F-87FD-4ECFFC3445BD}">
      <dsp:nvSpPr>
        <dsp:cNvPr id="0" name=""/>
        <dsp:cNvSpPr/>
      </dsp:nvSpPr>
      <dsp:spPr>
        <a:xfrm>
          <a:off x="0" y="3069"/>
          <a:ext cx="5181600" cy="1064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Converting data types </a:t>
          </a:r>
        </a:p>
      </dsp:txBody>
      <dsp:txXfrm>
        <a:off x="51974" y="55043"/>
        <a:ext cx="5077652" cy="960752"/>
      </dsp:txXfrm>
    </dsp:sp>
    <dsp:sp modelId="{916D0261-403A-4CEA-9D0B-5AEA022F2DC9}">
      <dsp:nvSpPr>
        <dsp:cNvPr id="0" name=""/>
        <dsp:cNvSpPr/>
      </dsp:nvSpPr>
      <dsp:spPr>
        <a:xfrm>
          <a:off x="0" y="1096569"/>
          <a:ext cx="5181600" cy="1064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Reshaping </a:t>
          </a:r>
        </a:p>
      </dsp:txBody>
      <dsp:txXfrm>
        <a:off x="51974" y="1148543"/>
        <a:ext cx="5077652" cy="960752"/>
      </dsp:txXfrm>
    </dsp:sp>
    <dsp:sp modelId="{DD88D676-288F-46ED-8AB4-F66D226EC302}">
      <dsp:nvSpPr>
        <dsp:cNvPr id="0" name=""/>
        <dsp:cNvSpPr/>
      </dsp:nvSpPr>
      <dsp:spPr>
        <a:xfrm>
          <a:off x="0" y="2190069"/>
          <a:ext cx="5181600" cy="1064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Scaling the values between 0 and 1</a:t>
          </a:r>
        </a:p>
      </dsp:txBody>
      <dsp:txXfrm>
        <a:off x="51974" y="2242043"/>
        <a:ext cx="5077652" cy="960752"/>
      </dsp:txXfrm>
    </dsp:sp>
    <dsp:sp modelId="{CA4417FB-FB83-49B0-BD6D-3AD49C5B356B}">
      <dsp:nvSpPr>
        <dsp:cNvPr id="0" name=""/>
        <dsp:cNvSpPr/>
      </dsp:nvSpPr>
      <dsp:spPr>
        <a:xfrm>
          <a:off x="0" y="3283569"/>
          <a:ext cx="5181600" cy="1064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Transforming target data to binary class matrix</a:t>
          </a:r>
        </a:p>
      </dsp:txBody>
      <dsp:txXfrm>
        <a:off x="51974" y="3335543"/>
        <a:ext cx="5077652" cy="960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14362-3549-40B0-AB11-634B9C3623F4}">
      <dsp:nvSpPr>
        <dsp:cNvPr id="0" name=""/>
        <dsp:cNvSpPr/>
      </dsp:nvSpPr>
      <dsp:spPr>
        <a:xfrm>
          <a:off x="0" y="531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7FC7A-B3AE-409E-996C-D84325AAD17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60559-5E10-4AFF-9E83-5C2C2E0409D7}">
      <dsp:nvSpPr>
        <dsp:cNvPr id="0" name=""/>
        <dsp:cNvSpPr/>
      </dsp:nvSpPr>
      <dsp:spPr>
        <a:xfrm>
          <a:off x="1435590" y="531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4650 samples for train data</a:t>
          </a:r>
        </a:p>
      </dsp:txBody>
      <dsp:txXfrm>
        <a:off x="1435590" y="531"/>
        <a:ext cx="3746009" cy="1242935"/>
      </dsp:txXfrm>
    </dsp:sp>
    <dsp:sp modelId="{4409D3C7-F17B-404F-A6E7-2518712E96A8}">
      <dsp:nvSpPr>
        <dsp:cNvPr id="0" name=""/>
        <dsp:cNvSpPr/>
      </dsp:nvSpPr>
      <dsp:spPr>
        <a:xfrm>
          <a:off x="0" y="1554201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034C-102D-49B9-8576-72FE78570B9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FE418-7E39-4D23-965F-B906EDD479A8}">
      <dsp:nvSpPr>
        <dsp:cNvPr id="0" name=""/>
        <dsp:cNvSpPr/>
      </dsp:nvSpPr>
      <dsp:spPr>
        <a:xfrm>
          <a:off x="1435590" y="1554201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1550 samples for test data </a:t>
          </a:r>
        </a:p>
      </dsp:txBody>
      <dsp:txXfrm>
        <a:off x="1435590" y="1554201"/>
        <a:ext cx="3746009" cy="1242935"/>
      </dsp:txXfrm>
    </dsp:sp>
    <dsp:sp modelId="{7A92A60A-7F53-4033-81AE-337BE785DDF8}">
      <dsp:nvSpPr>
        <dsp:cNvPr id="0" name=""/>
        <dsp:cNvSpPr/>
      </dsp:nvSpPr>
      <dsp:spPr>
        <a:xfrm>
          <a:off x="0" y="3107870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64371-637E-470E-A5DB-96940EA617C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FF179-FD9A-4A92-80D6-B6D7E9340D19}">
      <dsp:nvSpPr>
        <dsp:cNvPr id="0" name=""/>
        <dsp:cNvSpPr/>
      </dsp:nvSpPr>
      <dsp:spPr>
        <a:xfrm>
          <a:off x="1435590" y="3107870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Number of epochs is 10</a:t>
          </a:r>
        </a:p>
      </dsp:txBody>
      <dsp:txXfrm>
        <a:off x="1435590" y="3107870"/>
        <a:ext cx="3746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C8190-0C9C-C943-BF6A-0B1039FEB71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FEF47-8297-5044-8753-4E3841FF0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FEF47-8297-5044-8753-4E3841FF0D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3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35368" y="-2028199"/>
            <a:ext cx="10356937" cy="4510700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490883" y="2545513"/>
            <a:ext cx="469707" cy="471817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964900" y="2104569"/>
            <a:ext cx="736401" cy="7364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86387" y="4446606"/>
            <a:ext cx="3251716" cy="2476687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7021664" y="5640659"/>
            <a:ext cx="4210344" cy="395443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345600" y="2321396"/>
            <a:ext cx="9500800" cy="15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133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345600" y="3850995"/>
            <a:ext cx="9500800" cy="6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77053" y="1727661"/>
            <a:ext cx="736401" cy="7364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855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7021664" y="6091825"/>
            <a:ext cx="4210344" cy="395443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486567" y="-2294599"/>
            <a:ext cx="12858667" cy="4510700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3" name="Google Shape;87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>
            <a:spLocks noGrp="1"/>
          </p:cNvSpPr>
          <p:nvPr>
            <p:ph type="subTitle" idx="1"/>
          </p:nvPr>
        </p:nvSpPr>
        <p:spPr>
          <a:xfrm>
            <a:off x="3399200" y="3858600"/>
            <a:ext cx="5393600" cy="16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906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241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523567" y="2161344"/>
            <a:ext cx="4012933" cy="2085589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4484700" y="2163362"/>
            <a:ext cx="4056800" cy="2083573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8491033" y="2159729"/>
            <a:ext cx="4004400" cy="2087207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950747" y="-3311315"/>
            <a:ext cx="10512292" cy="457836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959984" y="4971456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960000" y="3824067"/>
            <a:ext cx="195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1171133" y="2355900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4888951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4888967" y="3824067"/>
            <a:ext cx="18960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5104467" y="2355933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8896384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8896400" y="3824067"/>
            <a:ext cx="1824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9110000" y="2355933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667212" y="-94787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669267" y="100970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667212" y="296729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669267" y="492488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667212" y="688245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669267" y="884004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351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7833" y="2707533"/>
            <a:ext cx="63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523567" y="2161344"/>
            <a:ext cx="4012933" cy="2085589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4484700" y="2163362"/>
            <a:ext cx="4056800" cy="2083573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8491033" y="2159729"/>
            <a:ext cx="1732520" cy="2087207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365786" y="-3311315"/>
            <a:ext cx="10512292" cy="457836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959984" y="4971456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960000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1171133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4888951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4888967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5104467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8896384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8896400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9110000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11326812" y="-94787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11328867" y="100970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11326812" y="296729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11328867" y="492488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11326812" y="688245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11328867" y="884004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25119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692147" y="-3311315"/>
            <a:ext cx="10512292" cy="457836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899500" y="4428267"/>
            <a:ext cx="1306400" cy="4633533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959992" y="27844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960000" y="21430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959992" y="48349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960000" y="41935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8896392" y="27844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8896400" y="21430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8896392" y="48349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8896400" y="41935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2768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3200800" y="2756551"/>
            <a:ext cx="5790400" cy="151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3200600" y="4443651"/>
            <a:ext cx="5790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974022" y="6091837"/>
            <a:ext cx="1376949" cy="210105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365957" y="-1334686"/>
            <a:ext cx="13506664" cy="3412633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7092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Title and One Columns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754995" y="-715720"/>
            <a:ext cx="11170635" cy="2152957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823233" y="4428267"/>
            <a:ext cx="1306400" cy="4633533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960167" y="2186600"/>
            <a:ext cx="4334000" cy="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1181600" y="3647833"/>
            <a:ext cx="4112400" cy="18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585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 1">
  <p:cSld name="Title and One Columns 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819533" y="-715720"/>
            <a:ext cx="11170635" cy="2152957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10105540" y="4428267"/>
            <a:ext cx="1306400" cy="4633533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6898000" y="2186600"/>
            <a:ext cx="4334000" cy="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6897833" y="3429000"/>
            <a:ext cx="4334000" cy="200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4134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493553" y="-3311315"/>
            <a:ext cx="10512292" cy="457836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9629577" y="6091830"/>
            <a:ext cx="1174713" cy="387569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9600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9600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9600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9600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46518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46518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46518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46518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83436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83436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83436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83436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0266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973969" y="6092016"/>
            <a:ext cx="2136199" cy="325957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11317867" y="3638634"/>
            <a:ext cx="2069533" cy="4633533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486567" y="-3137999"/>
            <a:ext cx="12858667" cy="4510700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960000" y="418900"/>
            <a:ext cx="10272000" cy="11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4651800" y="2637767"/>
            <a:ext cx="2888400" cy="211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3324000" y="5049600"/>
            <a:ext cx="5544000" cy="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411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4122123" y="-2690216"/>
            <a:ext cx="10544692" cy="4127363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395224" y="6097037"/>
            <a:ext cx="3558163" cy="334192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960000" y="2108367"/>
            <a:ext cx="4679600" cy="8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960000" y="3488751"/>
            <a:ext cx="4679600" cy="185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5880267" y="760951"/>
            <a:ext cx="6213203" cy="5336092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5978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448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4EC7-C4C9-E24B-8BAF-0F4F950F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7ED4-236D-6B40-98B2-C35756DF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E621-4DBA-A746-878B-3125CED9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25D-F205-3043-A83B-D99383F7661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9423B-3304-FD47-8318-268B8516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37DC-DD99-D04F-AD63-2F91460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BFAB-FFBF-D448-BB5E-C0DA5D8E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0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D587-2241-A243-9DE4-DA76CB49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5ECC-AD6F-6C4A-89EE-8AAA8E36E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60576-8067-6C46-B191-BD2263F2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5ED1F-CDD3-4445-BDF9-EFC95846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25D-F205-3043-A83B-D99383F7661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2942-1B1C-5747-BD86-37F3C5AC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D7AD-C129-5E4B-8C7B-F09A3F69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BFAB-FFBF-D448-BB5E-C0DA5D8E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6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9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754995" y="-1108420"/>
            <a:ext cx="11170635" cy="2152957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7901957" y="6277587"/>
            <a:ext cx="3558163" cy="334192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960000" y="1656567"/>
            <a:ext cx="10272000" cy="44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5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988719" y="-3311315"/>
            <a:ext cx="10512292" cy="457836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621833" y="4690233"/>
            <a:ext cx="3591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6978800" y="4690233"/>
            <a:ext cx="3591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621800" y="3979700"/>
            <a:ext cx="3591600" cy="4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6978800" y="3979700"/>
            <a:ext cx="3591600" cy="4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599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4185714" y="-1710845"/>
            <a:ext cx="10592729" cy="3477492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408900" y="4741267"/>
            <a:ext cx="2069533" cy="4633533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3060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5945001" y="436734"/>
            <a:ext cx="54033" cy="1471500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6552400" y="2133600"/>
            <a:ext cx="4679600" cy="78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6552233" y="3429000"/>
            <a:ext cx="4679600" cy="19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376867" y="2314002"/>
            <a:ext cx="3277628" cy="2851433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810833" y="3714967"/>
            <a:ext cx="3503833" cy="358700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1218176" y="-1011211"/>
            <a:ext cx="14372897" cy="3803905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5186933" y="8465859"/>
            <a:ext cx="98895" cy="98861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6" name="Google Shape;536;p7"/>
          <p:cNvGrpSpPr/>
          <p:nvPr/>
        </p:nvGrpSpPr>
        <p:grpSpPr>
          <a:xfrm>
            <a:off x="4921277" y="6091830"/>
            <a:ext cx="1174713" cy="387569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448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1207400" y="1760800"/>
            <a:ext cx="9777200" cy="3336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2351000" y="2466400"/>
            <a:ext cx="7490000" cy="19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611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362299" y="-2607399"/>
            <a:ext cx="10356937" cy="4510700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86387" y="4446606"/>
            <a:ext cx="3251716" cy="2476687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7021664" y="6091825"/>
            <a:ext cx="4210344" cy="395443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10297619" y="1672327"/>
            <a:ext cx="1424248" cy="1289669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3399200" y="2962000"/>
            <a:ext cx="5393600" cy="10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3399200" y="4306900"/>
            <a:ext cx="5393600" cy="9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4863100" y="1617100"/>
            <a:ext cx="2568800" cy="10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1736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2013705" y="-1108420"/>
            <a:ext cx="11170635" cy="2152957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51499" y="4280834"/>
            <a:ext cx="715233" cy="4633533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9411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2156767"/>
            <a:ext cx="102720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3899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9" name="Google Shape;1849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7529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26B-453F-3246-8360-B7A3D010F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968" y="1356852"/>
            <a:ext cx="9500800" cy="2376157"/>
          </a:xfrm>
        </p:spPr>
        <p:txBody>
          <a:bodyPr/>
          <a:lstStyle/>
          <a:p>
            <a:r>
              <a:rPr lang="en-US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</a:t>
            </a:r>
            <a:br>
              <a:rPr lang="en-US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name: NAND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34195-7144-364D-B57D-5FDA974D9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546194"/>
            <a:ext cx="5771535" cy="195495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Navateja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Cherukuri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Durga Vara Prasad Reddy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Maryada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Lakshmi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Kusam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Venkata Anudeep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Sanchula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6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6678-8288-AC4B-A5E2-53988889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15833"/>
            <a:ext cx="9688335" cy="859006"/>
          </a:xfrm>
        </p:spPr>
        <p:txBody>
          <a:bodyPr/>
          <a:lstStyle/>
          <a:p>
            <a:r>
              <a:rPr lang="en-US" sz="4800" u="sng" dirty="0"/>
              <a:t>Model Flow Diagram and Layered View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23F3BE0-149C-1240-800E-DD4596D0CE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3328" y="1592365"/>
            <a:ext cx="1860890" cy="4351338"/>
          </a:xfrm>
        </p:spPr>
      </p:pic>
      <p:pic>
        <p:nvPicPr>
          <p:cNvPr id="10" name="Content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24CFF2A-65A3-2F41-98A0-E5D8F9798A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974850"/>
            <a:ext cx="4165600" cy="2908300"/>
          </a:xfrm>
        </p:spPr>
      </p:pic>
    </p:spTree>
    <p:extLst>
      <p:ext uri="{BB962C8B-B14F-4D97-AF65-F5344CB8AC3E}">
        <p14:creationId xmlns:p14="http://schemas.microsoft.com/office/powerpoint/2010/main" val="106100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B626-905F-6944-88E9-2C898315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33"/>
            <a:ext cx="4487071" cy="878670"/>
          </a:xfrm>
        </p:spPr>
        <p:txBody>
          <a:bodyPr/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Data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4EF3DE2D-8F67-43EC-9157-8ECBA5ABAD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495557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Content Placeholder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DC22AD-3FAF-DF48-B498-F45C7380EE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462797" y="2300563"/>
            <a:ext cx="5181600" cy="2256874"/>
          </a:xfrm>
        </p:spPr>
      </p:pic>
    </p:spTree>
    <p:extLst>
      <p:ext uri="{BB962C8B-B14F-4D97-AF65-F5344CB8AC3E}">
        <p14:creationId xmlns:p14="http://schemas.microsoft.com/office/powerpoint/2010/main" val="318518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331EC9-1BC6-074C-9218-90C6483F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615832"/>
            <a:ext cx="5037677" cy="829509"/>
          </a:xfrm>
        </p:spPr>
        <p:txBody>
          <a:bodyPr/>
          <a:lstStyle/>
          <a:p>
            <a:r>
              <a:rPr lang="en-US" sz="4800" u="sng" dirty="0"/>
              <a:t>Model Performance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D1B8AFA2-3BDA-124D-8BC6-DE9012696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000" y="1994413"/>
            <a:ext cx="9122938" cy="3933825"/>
          </a:xfrm>
        </p:spPr>
      </p:pic>
    </p:spTree>
    <p:extLst>
      <p:ext uri="{BB962C8B-B14F-4D97-AF65-F5344CB8AC3E}">
        <p14:creationId xmlns:p14="http://schemas.microsoft.com/office/powerpoint/2010/main" val="248214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76CF-AD67-2B4E-B164-E524AB17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User Interface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BF9F74-10ED-4AA6-9E57-871065B9E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986" y="1784189"/>
            <a:ext cx="6993466" cy="3933825"/>
          </a:xfrm>
        </p:spPr>
      </p:pic>
    </p:spTree>
    <p:extLst>
      <p:ext uri="{BB962C8B-B14F-4D97-AF65-F5344CB8AC3E}">
        <p14:creationId xmlns:p14="http://schemas.microsoft.com/office/powerpoint/2010/main" val="380789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2934-5358-7A46-A02A-22E0BB54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563"/>
            <a:ext cx="6807484" cy="878670"/>
          </a:xfrm>
        </p:spPr>
        <p:txBody>
          <a:bodyPr/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from the Model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1BE96CF-7E46-4646-AA83-3289F97691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2414ED2-7AF6-2444-983C-5878E7436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68899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6658-3D7F-D643-AC96-B1437529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33"/>
            <a:ext cx="6876310" cy="783548"/>
          </a:xfrm>
        </p:spPr>
        <p:txBody>
          <a:bodyPr/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from the Model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87BC5E0-BFF8-E54A-BFD1-D90E68E499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8" name="Content Placeholder 7" descr="A screenshot of a person&#10;&#10;Description automatically generated with low confidence">
            <a:extLst>
              <a:ext uri="{FF2B5EF4-FFF2-40B4-BE49-F238E27FC236}">
                <a16:creationId xmlns:a16="http://schemas.microsoft.com/office/drawing/2014/main" id="{A27B1D24-13F3-5D42-A41B-B5BE19592C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416800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9B4C-E965-7747-AE2D-748EA9CA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33"/>
            <a:ext cx="6807484" cy="888502"/>
          </a:xfrm>
        </p:spPr>
        <p:txBody>
          <a:bodyPr/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from the Model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68E84F6-67E6-8B42-BE9C-F99561B725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7AD7648-3F56-6E4F-8813-901B791FB5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144730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EF0D2E-FF02-2C42-B18B-C8E438149E1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726426" y="997668"/>
            <a:ext cx="4876800" cy="100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770A4-34EA-4AC2-A6A9-D31E89449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649" y="2379776"/>
            <a:ext cx="8859794" cy="210373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further developed to aid handicapped people for day-to-day activities from their self defined gesture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84695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84C9-9F3E-B74A-A619-98B554E6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00" y="2466400"/>
            <a:ext cx="7490000" cy="1925200"/>
          </a:xfrm>
        </p:spPr>
        <p:txBody>
          <a:bodyPr wrap="square"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2249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BFE9-55DD-5446-9DF6-5BA22CCE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00" y="2466400"/>
            <a:ext cx="7490000" cy="1925200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331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3F8E-D45E-3642-9181-AC4AB357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766033"/>
            <a:ext cx="2943406" cy="878670"/>
          </a:xfrm>
        </p:spPr>
        <p:txBody>
          <a:bodyPr/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3152-D663-4F4E-9F2D-0F16A755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recognize the hand gestures.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captured from the camera and the hand gesture captured in the image is predicted.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going to train the data using deep learning modules</a:t>
            </a:r>
          </a:p>
        </p:txBody>
      </p:sp>
    </p:spTree>
    <p:extLst>
      <p:ext uri="{BB962C8B-B14F-4D97-AF65-F5344CB8AC3E}">
        <p14:creationId xmlns:p14="http://schemas.microsoft.com/office/powerpoint/2010/main" val="34115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EFEE-AE62-5942-B57E-EBB0175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1" y="772266"/>
            <a:ext cx="1940516" cy="849173"/>
          </a:xfrm>
        </p:spPr>
        <p:txBody>
          <a:bodyPr/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7F4E-8387-A148-813D-357F2613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Kaggle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for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Gesture Images Dataset</a:t>
            </a:r>
          </a:p>
        </p:txBody>
      </p:sp>
    </p:spTree>
    <p:extLst>
      <p:ext uri="{BB962C8B-B14F-4D97-AF65-F5344CB8AC3E}">
        <p14:creationId xmlns:p14="http://schemas.microsoft.com/office/powerpoint/2010/main" val="202647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78FC-471A-BF4A-8FB4-4CFF0AB3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28" y="615833"/>
            <a:ext cx="3922812" cy="809844"/>
          </a:xfrm>
        </p:spPr>
        <p:txBody>
          <a:bodyPr/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Gestures</a:t>
            </a:r>
          </a:p>
        </p:txBody>
      </p:sp>
      <p:pic>
        <p:nvPicPr>
          <p:cNvPr id="33" name="Content Placeholder 32" descr="Icon&#10;&#10;Description automatically generated">
            <a:extLst>
              <a:ext uri="{FF2B5EF4-FFF2-40B4-BE49-F238E27FC236}">
                <a16:creationId xmlns:a16="http://schemas.microsoft.com/office/drawing/2014/main" id="{6FFF276E-DC2D-2C4E-A5FA-87EB3BF13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06" y="1690688"/>
            <a:ext cx="1524000" cy="1231900"/>
          </a:xfrm>
        </p:spPr>
      </p:pic>
      <p:pic>
        <p:nvPicPr>
          <p:cNvPr id="35" name="Picture 34" descr="A picture containing mollusk, silhouette&#10;&#10;Description automatically generated">
            <a:extLst>
              <a:ext uri="{FF2B5EF4-FFF2-40B4-BE49-F238E27FC236}">
                <a16:creationId xmlns:a16="http://schemas.microsoft.com/office/drawing/2014/main" id="{0EF5DBB6-B802-0B49-869C-2204E78D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59" y="1690688"/>
            <a:ext cx="1524000" cy="1231900"/>
          </a:xfrm>
          <a:prstGeom prst="rect">
            <a:avLst/>
          </a:prstGeom>
        </p:spPr>
      </p:pic>
      <p:pic>
        <p:nvPicPr>
          <p:cNvPr id="37" name="Picture 36" descr="A picture containing text&#10;&#10;Description automatically generated">
            <a:extLst>
              <a:ext uri="{FF2B5EF4-FFF2-40B4-BE49-F238E27FC236}">
                <a16:creationId xmlns:a16="http://schemas.microsoft.com/office/drawing/2014/main" id="{BF318476-32DA-BF4A-B2B6-089379060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953" y="1690688"/>
            <a:ext cx="1524000" cy="1231900"/>
          </a:xfrm>
          <a:prstGeom prst="rect">
            <a:avLst/>
          </a:prstGeom>
        </p:spPr>
      </p:pic>
      <p:pic>
        <p:nvPicPr>
          <p:cNvPr id="39" name="Picture 38" descr="Icon&#10;&#10;Description automatically generated with low confidence">
            <a:extLst>
              <a:ext uri="{FF2B5EF4-FFF2-40B4-BE49-F238E27FC236}">
                <a16:creationId xmlns:a16="http://schemas.microsoft.com/office/drawing/2014/main" id="{2C14EF24-6087-CC46-9BBE-FEFD1650A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247" y="1690688"/>
            <a:ext cx="1524000" cy="1231900"/>
          </a:xfrm>
          <a:prstGeom prst="rect">
            <a:avLst/>
          </a:prstGeom>
        </p:spPr>
      </p:pic>
      <p:pic>
        <p:nvPicPr>
          <p:cNvPr id="41" name="Picture 40" descr="A picture containing text&#10;&#10;Description automatically generated">
            <a:extLst>
              <a:ext uri="{FF2B5EF4-FFF2-40B4-BE49-F238E27FC236}">
                <a16:creationId xmlns:a16="http://schemas.microsoft.com/office/drawing/2014/main" id="{C1FD07C9-7A35-364A-B2EF-2A3682901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341" y="1690688"/>
            <a:ext cx="1524000" cy="1231900"/>
          </a:xfrm>
          <a:prstGeom prst="rect">
            <a:avLst/>
          </a:prstGeom>
        </p:spPr>
      </p:pic>
      <p:pic>
        <p:nvPicPr>
          <p:cNvPr id="43" name="Picture 42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F7715BF4-081D-1D41-B74E-98713BD03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60" y="3319463"/>
            <a:ext cx="1524000" cy="1231900"/>
          </a:xfrm>
          <a:prstGeom prst="rect">
            <a:avLst/>
          </a:prstGeom>
        </p:spPr>
      </p:pic>
      <p:pic>
        <p:nvPicPr>
          <p:cNvPr id="47" name="Picture 46" descr="A picture containing remote, dark, game&#10;&#10;Description automatically generated">
            <a:extLst>
              <a:ext uri="{FF2B5EF4-FFF2-40B4-BE49-F238E27FC236}">
                <a16:creationId xmlns:a16="http://schemas.microsoft.com/office/drawing/2014/main" id="{55501A90-538A-2747-80B2-48D1284FA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1993" y="3319463"/>
            <a:ext cx="3204000" cy="1201500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0EDC47D4-D252-E746-8101-5C783F830F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8247" y="3319463"/>
            <a:ext cx="1524000" cy="1231900"/>
          </a:xfrm>
          <a:prstGeom prst="rect">
            <a:avLst/>
          </a:prstGeom>
        </p:spPr>
      </p:pic>
      <p:pic>
        <p:nvPicPr>
          <p:cNvPr id="51" name="Picture 50" descr="A picture containing dark, blur&#10;&#10;Description automatically generated">
            <a:extLst>
              <a:ext uri="{FF2B5EF4-FFF2-40B4-BE49-F238E27FC236}">
                <a16:creationId xmlns:a16="http://schemas.microsoft.com/office/drawing/2014/main" id="{5DB2C408-CFDF-C64F-90C1-156B4CE167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341" y="3319463"/>
            <a:ext cx="3420000" cy="128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8360A5D-044F-AC4D-8CD6-35EAEC8C7E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906" y="5167312"/>
            <a:ext cx="1524000" cy="1231900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502A5CEF-410E-C043-97FB-34C6BE9747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9993" y="5167312"/>
            <a:ext cx="1524000" cy="1231900"/>
          </a:xfrm>
          <a:prstGeom prst="rect">
            <a:avLst/>
          </a:prstGeom>
        </p:spPr>
      </p:pic>
      <p:pic>
        <p:nvPicPr>
          <p:cNvPr id="57" name="Picture 56" descr="A picture containing blur&#10;&#10;Description automatically generated">
            <a:extLst>
              <a:ext uri="{FF2B5EF4-FFF2-40B4-BE49-F238E27FC236}">
                <a16:creationId xmlns:a16="http://schemas.microsoft.com/office/drawing/2014/main" id="{25B7AB47-D6BE-934B-B866-50689CE2E9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76412" y="5139383"/>
            <a:ext cx="806400" cy="1440000"/>
          </a:xfrm>
          <a:prstGeom prst="rect">
            <a:avLst/>
          </a:prstGeom>
        </p:spPr>
      </p:pic>
      <p:pic>
        <p:nvPicPr>
          <p:cNvPr id="59" name="Picture 58" descr="A picture containing person&#10;&#10;Description automatically generated">
            <a:extLst>
              <a:ext uri="{FF2B5EF4-FFF2-40B4-BE49-F238E27FC236}">
                <a16:creationId xmlns:a16="http://schemas.microsoft.com/office/drawing/2014/main" id="{93B00C0E-4626-8B4F-8EF7-7B616B3967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83902" y="5139383"/>
            <a:ext cx="786240" cy="1404000"/>
          </a:xfrm>
          <a:prstGeom prst="rect">
            <a:avLst/>
          </a:prstGeom>
        </p:spPr>
      </p:pic>
      <p:pic>
        <p:nvPicPr>
          <p:cNvPr id="61" name="Picture 60" descr="A picture containing blur&#10;&#10;Description automatically generated">
            <a:extLst>
              <a:ext uri="{FF2B5EF4-FFF2-40B4-BE49-F238E27FC236}">
                <a16:creationId xmlns:a16="http://schemas.microsoft.com/office/drawing/2014/main" id="{451E18FE-CCDF-1944-8D21-6072CDF089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00247" y="5139383"/>
            <a:ext cx="786240" cy="14040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4AF7658-95A2-F146-96B7-6334B3DE25B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07341" y="5131876"/>
            <a:ext cx="1712185" cy="1404000"/>
          </a:xfrm>
          <a:prstGeom prst="rect">
            <a:avLst/>
          </a:prstGeom>
        </p:spPr>
      </p:pic>
      <p:pic>
        <p:nvPicPr>
          <p:cNvPr id="65" name="Picture 64" descr="A person holds a pair of scissors&#10;&#10;Description automatically generated with low confidence">
            <a:extLst>
              <a:ext uri="{FF2B5EF4-FFF2-40B4-BE49-F238E27FC236}">
                <a16:creationId xmlns:a16="http://schemas.microsoft.com/office/drawing/2014/main" id="{D6180C64-A465-B04A-864D-2E423B43FF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69841" y="5104593"/>
            <a:ext cx="1008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3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A49-5004-774C-84FE-2181BEB9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211223"/>
            <a:ext cx="6679665" cy="651200"/>
          </a:xfrm>
        </p:spPr>
        <p:txBody>
          <a:bodyPr/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Categories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58C236F-F99D-8844-A08A-E6083445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511" y="1111045"/>
            <a:ext cx="2848741" cy="5565229"/>
          </a:xfrm>
        </p:spPr>
      </p:pic>
    </p:spTree>
    <p:extLst>
      <p:ext uri="{BB962C8B-B14F-4D97-AF65-F5344CB8AC3E}">
        <p14:creationId xmlns:p14="http://schemas.microsoft.com/office/powerpoint/2010/main" val="215877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CAA5-21AB-204E-97E7-B6E8FC2E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33"/>
            <a:ext cx="6394529" cy="800012"/>
          </a:xfrm>
        </p:spPr>
        <p:txBody>
          <a:bodyPr/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Libraries 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93E3572-3067-4CC1-9FE4-8003AD8763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1913372"/>
              </p:ext>
            </p:extLst>
          </p:nvPr>
        </p:nvGraphicFramePr>
        <p:xfrm>
          <a:off x="838200" y="1825625"/>
          <a:ext cx="5181600" cy="3503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Diagram, shape&#10;&#10;Description automatically generated">
            <a:extLst>
              <a:ext uri="{FF2B5EF4-FFF2-40B4-BE49-F238E27FC236}">
                <a16:creationId xmlns:a16="http://schemas.microsoft.com/office/drawing/2014/main" id="{5256C161-F22A-C24A-8AFF-7A7769307C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72200" y="2103278"/>
            <a:ext cx="5181600" cy="3225806"/>
          </a:xfrm>
        </p:spPr>
      </p:pic>
    </p:spTree>
    <p:extLst>
      <p:ext uri="{BB962C8B-B14F-4D97-AF65-F5344CB8AC3E}">
        <p14:creationId xmlns:p14="http://schemas.microsoft.com/office/powerpoint/2010/main" val="21646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EA7D-69C2-874E-B30A-C9ADD8C9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33"/>
            <a:ext cx="5026618" cy="878670"/>
          </a:xfrm>
        </p:spPr>
        <p:txBody>
          <a:bodyPr/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data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F3E3A21-9C54-4B53-85B5-79A385C84A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647448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picture containing text, computer, electronics&#10;&#10;Description automatically generated">
            <a:extLst>
              <a:ext uri="{FF2B5EF4-FFF2-40B4-BE49-F238E27FC236}">
                <a16:creationId xmlns:a16="http://schemas.microsoft.com/office/drawing/2014/main" id="{ED9C9198-82AB-174B-89C1-99A9F94506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327184" y="1494503"/>
            <a:ext cx="5181600" cy="4290364"/>
          </a:xfrm>
        </p:spPr>
      </p:pic>
    </p:spTree>
    <p:extLst>
      <p:ext uri="{BB962C8B-B14F-4D97-AF65-F5344CB8AC3E}">
        <p14:creationId xmlns:p14="http://schemas.microsoft.com/office/powerpoint/2010/main" val="347290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6359-8A89-0847-9518-0B3BE7D1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71948"/>
            <a:ext cx="5059800" cy="884904"/>
          </a:xfrm>
        </p:spPr>
        <p:txBody>
          <a:bodyPr/>
          <a:lstStyle/>
          <a:p>
            <a:r>
              <a:rPr lang="en-I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US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DC537DA-9D4E-4D60-94E3-F8675EB736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354308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9E576CF-1E7E-B548-AC51-5AADD9BFB1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852407" y="1825625"/>
            <a:ext cx="4379593" cy="4351338"/>
          </a:xfrm>
        </p:spPr>
      </p:pic>
    </p:spTree>
    <p:extLst>
      <p:ext uri="{BB962C8B-B14F-4D97-AF65-F5344CB8AC3E}">
        <p14:creationId xmlns:p14="http://schemas.microsoft.com/office/powerpoint/2010/main" val="291665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1444-D1B0-7243-9957-F224068C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33"/>
            <a:ext cx="4467406" cy="800012"/>
          </a:xfrm>
        </p:spPr>
        <p:txBody>
          <a:bodyPr/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176884FF-B398-1D4C-94E5-BDEA81D7C4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77301"/>
            <a:ext cx="5181600" cy="4047985"/>
          </a:xfrm>
        </p:spPr>
      </p:pic>
      <p:pic>
        <p:nvPicPr>
          <p:cNvPr id="8" name="Content Placeholder 7" descr="A picture containing shape&#10;&#10;Description automatically generated">
            <a:extLst>
              <a:ext uri="{FF2B5EF4-FFF2-40B4-BE49-F238E27FC236}">
                <a16:creationId xmlns:a16="http://schemas.microsoft.com/office/drawing/2014/main" id="{792F7C9C-19C6-7040-8B93-1F3792EAB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17001" y="2528558"/>
            <a:ext cx="3073400" cy="1178665"/>
          </a:xfrm>
        </p:spPr>
      </p:pic>
    </p:spTree>
    <p:extLst>
      <p:ext uri="{BB962C8B-B14F-4D97-AF65-F5344CB8AC3E}">
        <p14:creationId xmlns:p14="http://schemas.microsoft.com/office/powerpoint/2010/main" val="229316093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Science Proposal by Slidesgo</Template>
  <TotalTime>189</TotalTime>
  <Words>243</Words>
  <Application>Microsoft Office PowerPoint</Application>
  <PresentationFormat>Widescreen</PresentationFormat>
  <Paragraphs>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Bebas Neue</vt:lpstr>
      <vt:lpstr>Calibri</vt:lpstr>
      <vt:lpstr>Proxima Nova</vt:lpstr>
      <vt:lpstr>Proxima Nova Semibold</vt:lpstr>
      <vt:lpstr>Roboto</vt:lpstr>
      <vt:lpstr>Times New Roman</vt:lpstr>
      <vt:lpstr>Wingdings</vt:lpstr>
      <vt:lpstr>Computer Science Proposal by Slidesgo</vt:lpstr>
      <vt:lpstr>Slidesgo Final Pages</vt:lpstr>
      <vt:lpstr>Hand Gesture Recognition Team name: NAND</vt:lpstr>
      <vt:lpstr>Objective</vt:lpstr>
      <vt:lpstr>Dataset</vt:lpstr>
      <vt:lpstr>Hand Gestures</vt:lpstr>
      <vt:lpstr>Hand Gesture Categories</vt:lpstr>
      <vt:lpstr>Technology and Libraries </vt:lpstr>
      <vt:lpstr>Importing The data</vt:lpstr>
      <vt:lpstr>Data pre-processing</vt:lpstr>
      <vt:lpstr>Model Summary</vt:lpstr>
      <vt:lpstr>Model Flow Diagram and Layered View</vt:lpstr>
      <vt:lpstr>Training the Data</vt:lpstr>
      <vt:lpstr>Model Performance</vt:lpstr>
      <vt:lpstr>User Interface</vt:lpstr>
      <vt:lpstr>Predictions from the Model</vt:lpstr>
      <vt:lpstr>Predictions from the Model</vt:lpstr>
      <vt:lpstr>Predictions from the Model</vt:lpstr>
      <vt:lpstr>Future Scope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Team name: NAND</dc:title>
  <dc:creator>Cherukuri, Navateja (UMKC-Student)</dc:creator>
  <cp:lastModifiedBy>Anudeep Sanchula</cp:lastModifiedBy>
  <cp:revision>6</cp:revision>
  <dcterms:created xsi:type="dcterms:W3CDTF">2021-12-12T17:44:25Z</dcterms:created>
  <dcterms:modified xsi:type="dcterms:W3CDTF">2021-12-12T21:34:29Z</dcterms:modified>
</cp:coreProperties>
</file>