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4"/>
  </p:notesMasterIdLst>
  <p:sldIdLst>
    <p:sldId id="958" r:id="rId2"/>
    <p:sldId id="959" r:id="rId3"/>
    <p:sldId id="951" r:id="rId4"/>
    <p:sldId id="953" r:id="rId5"/>
    <p:sldId id="945" r:id="rId6"/>
    <p:sldId id="946" r:id="rId7"/>
    <p:sldId id="947" r:id="rId8"/>
    <p:sldId id="948" r:id="rId9"/>
    <p:sldId id="949" r:id="rId10"/>
    <p:sldId id="940" r:id="rId11"/>
    <p:sldId id="941" r:id="rId12"/>
    <p:sldId id="943" r:id="rId13"/>
    <p:sldId id="944" r:id="rId14"/>
    <p:sldId id="957" r:id="rId15"/>
    <p:sldId id="931" r:id="rId16"/>
    <p:sldId id="933" r:id="rId17"/>
    <p:sldId id="935" r:id="rId18"/>
    <p:sldId id="938" r:id="rId19"/>
    <p:sldId id="936" r:id="rId20"/>
    <p:sldId id="955" r:id="rId21"/>
    <p:sldId id="956" r:id="rId22"/>
    <p:sldId id="91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41A5-E44E-4D01-9AC2-6E460193DB91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E36E5-4482-43E3-93DD-37AA00A2D34F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D6A2F-5ABD-42D9-BE82-CFDA3897AA4F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C300-7FC8-45AB-8CCC-CE68DF1A9755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D492-70DA-4AFD-96AA-8D777519FA27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09B2-4E7B-4762-A4E9-428B8D819C6B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58584-772A-400B-9542-F19AD836BCBE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D23ED-CFEA-41E1-BD41-C7B0D31F76C6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DD35-B645-434A-8534-0E56D61FFD1F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1056-F908-4790-AF80-18BC16EB02DC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2593-0DA0-4484-BB80-817562ADC9EF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D2A456-A574-4086-A4B4-24B3709A850F}" type="datetime2">
              <a:rPr lang="en-US" smtClean="0"/>
              <a:pPr>
                <a:defRPr/>
              </a:pPr>
              <a:t>Thursday, August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2564356"/>
            <a:ext cx="7391400" cy="6556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Session-2: Concept of Static vs Non Static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Dr. Naveen Kumar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Associate Professor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AIIT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Amity University Patna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uses Camel Case as a practice for writing names of methods, variables, classes, packages and constants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 the code more readable.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Looks good and more efficient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5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naming convention</a:t>
            </a: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names generally should be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nouns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title-case with the first letter of each separate word capitalized.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Car{ } 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Employee{ }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Record { 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Variable naming convention</a:t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: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names should be short yet meaningful. Variables can also start with either underscore(‘_’) or dollar sign ‘$’ characters.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One-character variable names should be avoided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except for temporary variables.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 speed = 0;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gear = 1;</a:t>
            </a:r>
          </a:p>
        </p:txBody>
      </p:sp>
    </p:spTree>
    <p:extLst>
      <p:ext uri="{BB962C8B-B14F-4D97-AF65-F5344CB8AC3E}">
        <p14:creationId xmlns:p14="http://schemas.microsoft.com/office/powerpoint/2010/main" val="169856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Method naming convention</a:t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: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should be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verbs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mixed case with the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letter lowercase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with the first letter of each internal word capitalised.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changeGear();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speedUp();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applyBrakes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79400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1"/>
            <a:ext cx="7391400" cy="557667"/>
          </a:xfrm>
        </p:spPr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091"/>
            <a:ext cx="8229600" cy="526650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0;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gear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changeGear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speedUp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2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keyword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4" y="1255414"/>
            <a:ext cx="6983168" cy="39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9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variable_name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int count=5;        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0444" y="445685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Static keyword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620" y="4456854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5975" y="4380898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Variable name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38051" y="3864185"/>
            <a:ext cx="444136" cy="5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35775" y="3686146"/>
            <a:ext cx="143691" cy="694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8332" y="3576801"/>
            <a:ext cx="992777" cy="59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1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void walk()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2" y="1867988"/>
            <a:ext cx="5430198" cy="38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7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377" y="30162"/>
            <a:ext cx="7391400" cy="400912"/>
          </a:xfrm>
        </p:spPr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081"/>
            <a:ext cx="8229600" cy="56845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JavaExample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static int age;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String name;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IN" sz="24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(){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("Age is: "+age);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("Name is: "+name);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This is also a static method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age = 30;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= "Steve";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0583" y="1397726"/>
            <a:ext cx="130628" cy="679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5107577" y="2442755"/>
            <a:ext cx="1018903" cy="1397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70217" y="1461254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Static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47805" y="265868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Static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878" y="4587630"/>
            <a:ext cx="264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 </a:t>
            </a:r>
          </a:p>
          <a:p>
            <a:r>
              <a:rPr lang="en-IN" dirty="0"/>
              <a:t>Age is: 30              Name is: Steve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70217" y="5290457"/>
            <a:ext cx="1188720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block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………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69771" y="2690949"/>
            <a:ext cx="548640" cy="218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37314" y="303058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Static Block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866606" y="3261415"/>
            <a:ext cx="7707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 will be able to understand    </a:t>
            </a: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 of static block, variables and methods and accessing them.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469"/>
            <a:ext cx="8229600" cy="518813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JavaExample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static int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static 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97;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"Static keyword in Java";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} }</a:t>
            </a:r>
          </a:p>
        </p:txBody>
      </p:sp>
    </p:spTree>
    <p:extLst>
      <p:ext uri="{BB962C8B-B14F-4D97-AF65-F5344CB8AC3E}">
        <p14:creationId xmlns:p14="http://schemas.microsoft.com/office/powerpoint/2010/main" val="51449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576"/>
            <a:ext cx="7391400" cy="41801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714"/>
            <a:ext cx="8229600" cy="534488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JavaExample2{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static int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String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        //First Static block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("Static Block 1");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68;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"Block1"; }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static{         //Second static block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("Static Block 2");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98;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"Block2";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("Value of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"+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mystr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} }</a:t>
            </a:r>
          </a:p>
        </p:txBody>
      </p:sp>
    </p:spTree>
    <p:extLst>
      <p:ext uri="{BB962C8B-B14F-4D97-AF65-F5344CB8AC3E}">
        <p14:creationId xmlns:p14="http://schemas.microsoft.com/office/powerpoint/2010/main" val="264925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11C-2327-45BA-8A94-AB7E0F9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73F3-0445-4917-8154-FA39514F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9440"/>
            <a:ext cx="8229600" cy="296672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10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in Java is associated with classes and objects, along with its attributes and methods.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It is a logical entity that does not occupy any space/memory.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Memory is allocated when we create the objects of a class type. 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class, use the keyword 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374787"/>
          </a:xfrm>
        </p:spPr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966"/>
            <a:ext cx="8229600" cy="529263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&lt;access-modifier&gt; class &lt;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//Class body containing variables and methods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Student{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int id;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name;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String branch;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int section;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2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Class is a blueprint that is used to create Object. The Class defines what object can do.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UML CLASS DIAGRAM gives an overview of a software system by displaying classes, attributes, operations, and their relationships. 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Diagram includes the class name, attributes, and operation in separate designated compartments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0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8457"/>
            <a:ext cx="8229600" cy="560614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Essential elements of UML class diagram are: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1.Class Name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3.Operations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00" y="2800078"/>
            <a:ext cx="2539228" cy="295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1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132"/>
            <a:ext cx="7391400" cy="666205"/>
          </a:xfrm>
        </p:spPr>
        <p:txBody>
          <a:bodyPr/>
          <a:lstStyle/>
          <a:p>
            <a:b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attribute is named property of a class which describes the object being modelled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73" y="2535386"/>
            <a:ext cx="2625770" cy="33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9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Attributes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attributes are generally written along with the visibility factor.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public, private, protected and default are the four visibilities which are denoted by +, -, #, or ~ signs respectively.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Visibility describes the accessibility of an attribute of a class.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 must have a meaningful name that describes the use of it in a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90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3" y="1822266"/>
            <a:ext cx="178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3966" y="321346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Attributes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3966" y="459823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67943" y="2135776"/>
            <a:ext cx="613954" cy="13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09160" y="4746227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943" y="3444295"/>
            <a:ext cx="73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5" y="1864731"/>
            <a:ext cx="2723605" cy="362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105035"/>
      </p:ext>
    </p:extLst>
  </p:cSld>
  <p:clrMapOvr>
    <a:masterClrMapping/>
  </p:clrMapOvr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53058</TotalTime>
  <Words>833</Words>
  <Application>Microsoft Macintosh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klu</vt:lpstr>
      <vt:lpstr>Session-2: Concept of Static vs Non Static Dr. Naveen Kumar Associate Professor AIIT Amity University Patna</vt:lpstr>
      <vt:lpstr>Session Outcomes</vt:lpstr>
      <vt:lpstr> Java Class</vt:lpstr>
      <vt:lpstr>Java Class</vt:lpstr>
      <vt:lpstr>Class Diagram</vt:lpstr>
      <vt:lpstr>PowerPoint Presentation</vt:lpstr>
      <vt:lpstr>  Attributes </vt:lpstr>
      <vt:lpstr>Attributes Characteristics</vt:lpstr>
      <vt:lpstr>Class Diagram</vt:lpstr>
      <vt:lpstr>Java Naming Conventions</vt:lpstr>
      <vt:lpstr>Class naming convention</vt:lpstr>
      <vt:lpstr> Variable naming convention </vt:lpstr>
      <vt:lpstr> Method naming convention </vt:lpstr>
      <vt:lpstr>Example</vt:lpstr>
      <vt:lpstr>Static keyword</vt:lpstr>
      <vt:lpstr>Static variable declaration</vt:lpstr>
      <vt:lpstr>Static method</vt:lpstr>
      <vt:lpstr>Example</vt:lpstr>
      <vt:lpstr>Static Block</vt:lpstr>
      <vt:lpstr>Predict the output</vt:lpstr>
      <vt:lpstr>Predict the output</vt:lpstr>
      <vt:lpstr>                           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NAVEEN KUMAR</cp:lastModifiedBy>
  <cp:revision>1093</cp:revision>
  <cp:lastPrinted>1999-01-11T10:11:19Z</cp:lastPrinted>
  <dcterms:created xsi:type="dcterms:W3CDTF">1999-01-07T21:51:57Z</dcterms:created>
  <dcterms:modified xsi:type="dcterms:W3CDTF">2024-08-08T08:49:45Z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