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sldIdLst>
    <p:sldId id="895" r:id="rId2"/>
    <p:sldId id="856" r:id="rId3"/>
    <p:sldId id="911" r:id="rId4"/>
    <p:sldId id="905" r:id="rId5"/>
    <p:sldId id="906" r:id="rId6"/>
    <p:sldId id="907" r:id="rId7"/>
    <p:sldId id="908" r:id="rId8"/>
    <p:sldId id="914" r:id="rId9"/>
    <p:sldId id="910" r:id="rId10"/>
    <p:sldId id="913" r:id="rId11"/>
    <p:sldId id="89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706"/>
  </p:normalViewPr>
  <p:slideViewPr>
    <p:cSldViewPr snapToGrid="0">
      <p:cViewPr varScale="1">
        <p:scale>
          <a:sx n="111" d="100"/>
          <a:sy n="111" d="100"/>
        </p:scale>
        <p:origin x="1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Structure of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Creating HTML Document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HTML elements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HTML element with Attributes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Line break (vertical and horizontal) and HTML tags 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Style Attribute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Code &lt;</a:t>
            </a:r>
            <a:r>
              <a:rPr lang="en-US" dirty="0"/>
              <a:t>code</a:t>
            </a:r>
            <a:r>
              <a:rPr lang="en-US" dirty="0" smtClean="0"/>
              <a:t>&gt;</a:t>
            </a:r>
          </a:p>
          <a:p>
            <a:r>
              <a:rPr lang="en-US" dirty="0"/>
              <a:t>Keyboard </a:t>
            </a:r>
            <a:r>
              <a:rPr lang="en-US" dirty="0" smtClean="0"/>
              <a:t>Text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Programming </a:t>
            </a:r>
            <a:r>
              <a:rPr lang="en-US" dirty="0" smtClean="0"/>
              <a:t>Variables &lt;</a:t>
            </a:r>
            <a:r>
              <a:rPr lang="en-US" dirty="0" err="1" smtClean="0"/>
              <a:t>var</a:t>
            </a:r>
            <a:r>
              <a:rPr lang="en-US" dirty="0" smtClean="0"/>
              <a:t>&gt; together with &lt;code&gt; or &lt;pre&gt;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smtClean="0"/>
              <a:t>Output &lt;</a:t>
            </a:r>
            <a:r>
              <a:rPr lang="en-US" dirty="0" err="1" smtClean="0"/>
              <a:t>samp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Style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TML Containers and Style Attributes - Part 4 — Data Shop T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302544"/>
            <a:ext cx="4834890" cy="25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rcise 2 Demo Part 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10"/>
            <a:ext cx="7498080" cy="24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i="1" dirty="0" err="1" smtClean="0"/>
              <a:t>tagname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style="</a:t>
            </a:r>
            <a:r>
              <a:rPr lang="en-US" sz="2400" i="1" dirty="0" err="1">
                <a:solidFill>
                  <a:srgbClr val="0070C0"/>
                </a:solidFill>
              </a:rPr>
              <a:t>property</a:t>
            </a:r>
            <a:r>
              <a:rPr lang="en-US" sz="2400" dirty="0" err="1">
                <a:solidFill>
                  <a:srgbClr val="0070C0"/>
                </a:solidFill>
              </a:rPr>
              <a:t>:</a:t>
            </a:r>
            <a:r>
              <a:rPr lang="en-US" sz="2400" i="1" dirty="0" err="1">
                <a:solidFill>
                  <a:srgbClr val="0070C0"/>
                </a:solidFill>
              </a:rPr>
              <a:t>value</a:t>
            </a:r>
            <a:r>
              <a:rPr lang="en-US" sz="2400" i="1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Background Color</a:t>
            </a:r>
          </a:p>
          <a:p>
            <a:pPr marL="400050" lvl="1" indent="0">
              <a:buNone/>
            </a:pPr>
            <a:r>
              <a:rPr lang="en-US" sz="2000" dirty="0" smtClean="0"/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style="</a:t>
            </a:r>
            <a:r>
              <a:rPr lang="en-US" sz="2000" dirty="0" err="1">
                <a:solidFill>
                  <a:srgbClr val="0070C0"/>
                </a:solidFill>
              </a:rPr>
              <a:t>background-color:powderblue</a:t>
            </a:r>
            <a:r>
              <a:rPr lang="en-US" sz="2000" dirty="0" smtClean="0"/>
              <a:t>;"&gt;</a:t>
            </a:r>
            <a:r>
              <a:rPr lang="mr-IN" sz="2000" dirty="0" smtClean="0"/>
              <a:t>…</a:t>
            </a:r>
            <a:r>
              <a:rPr lang="en-US" sz="2000" dirty="0" smtClean="0"/>
              <a:t>&lt;/p&gt;</a:t>
            </a:r>
          </a:p>
          <a:p>
            <a:pPr marL="400050" lvl="1" indent="0">
              <a:buNone/>
            </a:pPr>
            <a:r>
              <a:rPr lang="en-US" sz="2000" dirty="0"/>
              <a:t>Set background color for two different elements: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Color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color:blue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color:red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paragraph.&lt;/p</a:t>
            </a:r>
            <a:r>
              <a:rPr lang="en-US" sz="2000" dirty="0" smtClean="0"/>
              <a:t>&gt;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Fonts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font-family:verdana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font-family:courier</a:t>
            </a:r>
            <a:r>
              <a:rPr lang="en-US" sz="2000" dirty="0"/>
              <a:t>;"&gt;This is a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Text Size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>
                <a:solidFill>
                  <a:srgbClr val="0070C0"/>
                </a:solidFill>
              </a:rPr>
              <a:t>font-size:300%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>
                <a:solidFill>
                  <a:srgbClr val="0070C0"/>
                </a:solidFill>
              </a:rPr>
              <a:t>font-size:160%</a:t>
            </a:r>
            <a:r>
              <a:rPr lang="en-US" sz="2000" dirty="0"/>
              <a:t>;"&gt;This is a paragraph.&lt;/p&gt;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Alignment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dirty="0">
                <a:solidFill>
                  <a:srgbClr val="0070C0"/>
                </a:solidFill>
              </a:rPr>
              <a:t>style attribute </a:t>
            </a:r>
            <a:r>
              <a:rPr lang="en-US" dirty="0"/>
              <a:t>for styling HTML elements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font-family </a:t>
            </a:r>
            <a:r>
              <a:rPr lang="en-US" dirty="0"/>
              <a:t>for text fonts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font-size </a:t>
            </a:r>
            <a:r>
              <a:rPr lang="en-US" dirty="0"/>
              <a:t>for text sizes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</a:t>
            </a:r>
          </a:p>
          <a:p>
            <a:r>
              <a:rPr lang="en-US" dirty="0" smtClean="0"/>
              <a:t>Ordered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Wednesday, June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57835</TotalTime>
  <Words>277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Mangal</vt:lpstr>
      <vt:lpstr>Times New Roman</vt:lpstr>
      <vt:lpstr>Arial</vt:lpstr>
      <vt:lpstr>klu</vt:lpstr>
      <vt:lpstr>Introduction to HTML5 and CSS3: Day 3 Dr. Naveen Kumar, BES-1</vt:lpstr>
      <vt:lpstr>Agenda</vt:lpstr>
      <vt:lpstr>PowerPoint Presentation</vt:lpstr>
      <vt:lpstr>The Style Attribute</vt:lpstr>
      <vt:lpstr>The Style Attribute (cont.)</vt:lpstr>
      <vt:lpstr>The Style Attribute (cont.)</vt:lpstr>
      <vt:lpstr>Style Summary</vt:lpstr>
      <vt:lpstr>Image in HTML</vt:lpstr>
      <vt:lpstr>List and Table</vt:lpstr>
      <vt:lpstr>Table in HTML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1167</cp:revision>
  <cp:lastPrinted>1999-01-11T10:11:19Z</cp:lastPrinted>
  <dcterms:created xsi:type="dcterms:W3CDTF">1999-01-07T21:51:57Z</dcterms:created>
  <dcterms:modified xsi:type="dcterms:W3CDTF">2020-06-17T10:45:11Z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