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D342-65F7-154A-A34A-692B571B9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0699C-7163-1548-BE76-C2FF3F2C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E7BE-CF2A-9E41-A93F-F2BE3843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EBB9E-9AC4-034A-BABD-805F0EE9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D712-8215-1240-88BF-FA7EEFC1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DD1D-5B79-F74D-AA0C-0FE84AE0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ED86-172A-0C40-B104-1E8645E9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3A1-37B4-6048-B194-CB8501D6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52C1-6340-9B46-83F1-40CEDACA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B2F8-C011-DA48-9605-9D2935C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2FAD8-752D-9C40-9C85-FD15FA508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1AE86-C14E-3742-B5C8-E70863ACF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E349-2F0E-C940-BD5D-EF99618B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8DF5-3CD2-0A49-8550-0318DFB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B75A-A15F-1D4E-A6DB-C601157B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064A-2191-264E-96AF-336FE44E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5414-492C-EC40-8D0F-DC2B38D6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7C3-8D24-2948-9875-31AA4DA0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CED4-E1DB-E844-94DE-F540D469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AB25-77A8-764D-B879-59FEB37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F41-AABA-BF40-8730-96A81770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3316-0E7B-D140-A929-904DC9B1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A551-42BB-1B4E-82E3-0AC971D8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9EF6-B0F0-A74E-AFEF-D43C7150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250-0C17-5D4B-8875-78058B27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0C-A38D-F64F-9B93-3BAF52A7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9817-0096-2B43-96F1-9F06041DE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A58C2-A07D-994D-BA7E-094D4F7B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2BCA-6C59-C948-AFB0-473E07CF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B392-AD15-ED4F-9E7F-22900340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D62E9-892B-8047-892B-7AB5B818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BA4C-FD17-1542-923A-FF7895DC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1F89C-DB57-9F47-A5D0-D42F12230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65E0-AB3F-3048-8407-E8788CE6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09CD4-20C8-184F-8EDF-B5CA31F96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43437-51A6-AD45-B1DD-E72F7EF58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5B06A-9B1D-DF4E-8F4E-AA4DEC18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BF474-393D-1747-9816-F15EC525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060A-48AE-E949-B849-7A42379E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655-F5C2-2242-A81E-7B0AD7C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312E1-FF20-D745-A7CF-8596347F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48ECF-7857-6248-8958-990B5DAB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8218B-E0EB-214B-83DA-A873B97B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73A06-F55D-7E42-979E-2F67296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B9863-8BD1-F34C-A93C-7BF3C7FB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6756-C2E3-4E4E-B5FC-7555ED5E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EE85-9B02-214B-9FDA-ACD7B59F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CB61-671F-024C-9F54-13F18E86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FCD8-D670-054A-AA71-3BEA41F10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69BA7-6451-B642-96C5-ED151B46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5EAB-EBA9-7F4C-9059-0F7A6120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577B-009A-284F-908B-D978466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5EF-66B8-7F4D-8A73-445A6795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E8A09-F643-014E-B13E-EFBE05103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0CD1D-B7B8-9B49-9650-31FDE619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5F9F3-ABA4-0F43-BAE2-FD193FEC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66EF-7E0F-0040-A4A1-C313204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5D26-2CB5-E04C-8368-484C9FDE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F0846-FCBF-6843-8BE7-C77476F7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65F-3F38-0349-8765-FF836A02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813D-D921-CA4E-A2B7-B7B598842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E377-0A4A-5B45-9ED8-267F41314401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20DF-8469-A04F-8E35-716C8AE71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39F6-3CA6-E34D-9194-B5E8E75FE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17C5-3A0A-3742-A3E1-6CF3826CF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6E90-527A-6040-B6DA-95B313ECD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E5409-9950-8D4C-9F88-BDDA754F1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152400"/>
            <a:ext cx="12098215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art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Computer-assisted learning and teaching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chess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circuitry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conferencing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crime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engineering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ethics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games</a:t>
            </a:r>
          </a:p>
          <a:p>
            <a:pPr marL="0" indent="0">
              <a:buNone/>
            </a:pPr>
            <a:r>
              <a:rPr lang="en-IN" sz="4000">
                <a:latin typeface="Edwardian Script ITC" panose="030303020407070D0804" pitchFamily="66" charset="77"/>
              </a:rPr>
              <a:t>Computer graphics</a:t>
            </a:r>
            <a:endParaRPr lang="en-IN" sz="4000" dirty="0">
              <a:latin typeface="Edwardian Script ITC" panose="030303020407070D08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4709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152400"/>
            <a:ext cx="12098215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industry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literacy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music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professionals for society responsibility (CPSR)</a:t>
            </a:r>
          </a:p>
          <a:p>
            <a:pPr marL="0" indent="0">
              <a:buNone/>
            </a:pPr>
            <a:r>
              <a:rPr lang="en-IN" sz="4000" i="1" dirty="0">
                <a:latin typeface="Edwardian Script ITC" panose="030303020407070D0804" pitchFamily="66" charset="77"/>
                <a:cs typeface="Palace Script MT" panose="020F0502020204030204" pitchFamily="34" charset="0"/>
              </a:rPr>
              <a:t>Computer science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science-</a:t>
            </a:r>
            <a:r>
              <a:rPr lang="en-IN" sz="4000" dirty="0" err="1">
                <a:latin typeface="Edwardian Script ITC" panose="030303020407070D0804" pitchFamily="66" charset="77"/>
              </a:rPr>
              <a:t>Ph.d</a:t>
            </a:r>
            <a:r>
              <a:rPr lang="en-IN" sz="4000" dirty="0">
                <a:latin typeface="Edwardian Script ITC" panose="030303020407070D0804" pitchFamily="66" charset="77"/>
              </a:rPr>
              <a:t> statistics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societies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system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vision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Computer, multiple address</a:t>
            </a:r>
          </a:p>
        </p:txBody>
      </p:sp>
    </p:spTree>
    <p:extLst>
      <p:ext uri="{BB962C8B-B14F-4D97-AF65-F5344CB8AC3E}">
        <p14:creationId xmlns:p14="http://schemas.microsoft.com/office/powerpoint/2010/main" val="384595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152400"/>
            <a:ext cx="12098215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Computing conferences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Computing research association (CRA)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Concurrent programming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Conditioning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Constant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Contention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Control applications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Control data corporation (CDC)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Control structure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Cooperative computing</a:t>
            </a:r>
          </a:p>
        </p:txBody>
      </p:sp>
    </p:spTree>
    <p:extLst>
      <p:ext uri="{BB962C8B-B14F-4D97-AF65-F5344CB8AC3E}">
        <p14:creationId xmlns:p14="http://schemas.microsoft.com/office/powerpoint/2010/main" val="172907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152400"/>
            <a:ext cx="12098215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Coordination languages</a:t>
            </a:r>
          </a:p>
          <a:p>
            <a:pPr marL="0" indent="0">
              <a:buNone/>
            </a:pPr>
            <a:r>
              <a:rPr lang="en-IN" sz="4000" dirty="0" err="1">
                <a:latin typeface="Edwardian Script ITC" panose="030303020407070D0804" pitchFamily="66" charset="77"/>
              </a:rPr>
              <a:t>Coroutne</a:t>
            </a:r>
            <a:endParaRPr lang="en-IN" sz="4000" dirty="0">
              <a:latin typeface="Edwardian Script ITC" panose="030303020407070D0804" pitchFamily="66" charset="77"/>
            </a:endParaRP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Cross assemblers and compilers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Cryptography, computers in 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Cybernetics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Cyberspace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Cycle stealing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Cycle time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Cyclic redundancy check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Cylinder</a:t>
            </a:r>
          </a:p>
        </p:txBody>
      </p:sp>
    </p:spTree>
    <p:extLst>
      <p:ext uri="{BB962C8B-B14F-4D97-AF65-F5344CB8AC3E}">
        <p14:creationId xmlns:p14="http://schemas.microsoft.com/office/powerpoint/2010/main" val="7311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Abstract data type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Access methods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Access time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Accounting system, computer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Activation record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Adder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Addressing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Administrative applications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Algol</a:t>
            </a:r>
          </a:p>
          <a:p>
            <a:pPr marL="0" indent="0">
              <a:buNone/>
            </a:pPr>
            <a:endParaRPr lang="en-IN" sz="4000" dirty="0">
              <a:latin typeface="Edwardian Script ITC" panose="030303020407070D0804" pitchFamily="66" charset="77"/>
            </a:endParaRPr>
          </a:p>
          <a:p>
            <a:pPr marL="0" indent="0">
              <a:buNone/>
            </a:pPr>
            <a:endParaRPr lang="en-IN" sz="4000" dirty="0">
              <a:latin typeface="Edwardian Script ITC" panose="030303020407070D08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296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Algol 68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Algorithm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Algorithmic problem solving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Algorithmics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Algorithms, analysis of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Algorithms, design and classification of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Algorithms, theory of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Automation</a:t>
            </a:r>
          </a:p>
          <a:p>
            <a:pPr marL="0" indent="0">
              <a:buNone/>
            </a:pPr>
            <a:endParaRPr lang="en-IN" sz="4000" dirty="0">
              <a:latin typeface="Edwardian Script ITC" panose="030303020407070D0804" pitchFamily="66" charset="77"/>
            </a:endParaRPr>
          </a:p>
          <a:p>
            <a:pPr marL="0" indent="0">
              <a:buNone/>
            </a:pPr>
            <a:endParaRPr lang="en-IN" sz="4000" dirty="0">
              <a:latin typeface="Edwardian Script ITC" panose="030303020407070D08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927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Analog computer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Analog-to-digital and digital-to-</a:t>
            </a:r>
            <a:r>
              <a:rPr lang="en-IN" sz="4000" dirty="0" err="1">
                <a:latin typeface="Edwardian Script ITC" panose="030303020407070D0804" pitchFamily="66" charset="77"/>
              </a:rPr>
              <a:t>analog</a:t>
            </a:r>
            <a:r>
              <a:rPr lang="en-IN" sz="4000" dirty="0">
                <a:latin typeface="Edwardian Script ITC" panose="030303020407070D0804" pitchFamily="66" charset="77"/>
              </a:rPr>
              <a:t> converters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Analytical engine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Apple computer, Inc.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APL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Applications programming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Argument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Arithmetic-logic unit (ALU)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Arithmetic, computer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Artificial intelligence (AI)</a:t>
            </a:r>
          </a:p>
        </p:txBody>
      </p:sp>
    </p:spTree>
    <p:extLst>
      <p:ext uri="{BB962C8B-B14F-4D97-AF65-F5344CB8AC3E}">
        <p14:creationId xmlns:p14="http://schemas.microsoft.com/office/powerpoint/2010/main" val="29132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Artificial life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Assembler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Association for computing machinery (ACM)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Associative memory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Asynchronous transfer mode (ATM)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Atlas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Authentication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Automata theory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Automated planning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Automatic programming</a:t>
            </a:r>
          </a:p>
          <a:p>
            <a:pPr marL="0" indent="0">
              <a:buNone/>
            </a:pPr>
            <a:endParaRPr lang="en-IN" sz="4000" dirty="0">
              <a:latin typeface="Edwardian Script ITC" panose="030303020407070D0804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415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Cache coherency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Cache memory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Calculating machines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Calculators, electronic and programmable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Calling sequence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Capability-based reasoning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Cellular automata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Central processing unit (CPU)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Channel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Character codes</a:t>
            </a:r>
          </a:p>
        </p:txBody>
      </p:sp>
    </p:spTree>
    <p:extLst>
      <p:ext uri="{BB962C8B-B14F-4D97-AF65-F5344CB8AC3E}">
        <p14:creationId xmlns:p14="http://schemas.microsoft.com/office/powerpoint/2010/main" val="89481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Charles Babbage institute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Checkpoint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Chebyshev appropriation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Chief programmer team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Chomsky hierarchy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Class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Client-server computing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Cluster computing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Cobol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417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Cognitive science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Coercion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Collating sequence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Colossus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Combinatorics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Communication control unit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Communications and computers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Compile and run time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Compatibility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10242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3F3-986E-884A-8EC1-E1B2D38C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5" y="152400"/>
            <a:ext cx="12098215" cy="602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Complement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Component software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Computational complexity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Computational geometry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Computer-aided design/computer-aided manufacturing (CAD/CAM)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Computer-aided engineering (CAE)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Computer-aided software engineering (CASE)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algebra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animation</a:t>
            </a:r>
          </a:p>
          <a:p>
            <a:pPr marL="0" indent="0">
              <a:buNone/>
            </a:pPr>
            <a:r>
              <a:rPr lang="en-IN" sz="4000" dirty="0">
                <a:latin typeface="Edwardian Script ITC" panose="030303020407070D0804" pitchFamily="66" charset="77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732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292</Words>
  <Application>Microsoft Macintosh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</dc:creator>
  <cp:lastModifiedBy>NAVEEN KUMAR</cp:lastModifiedBy>
  <cp:revision>5</cp:revision>
  <dcterms:created xsi:type="dcterms:W3CDTF">2020-07-26T16:05:23Z</dcterms:created>
  <dcterms:modified xsi:type="dcterms:W3CDTF">2020-07-26T18:59:13Z</dcterms:modified>
</cp:coreProperties>
</file>