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895" r:id="rId2"/>
    <p:sldId id="856" r:id="rId3"/>
    <p:sldId id="903" r:id="rId4"/>
    <p:sldId id="899" r:id="rId5"/>
    <p:sldId id="900" r:id="rId6"/>
    <p:sldId id="901" r:id="rId7"/>
    <p:sldId id="902" r:id="rId8"/>
    <p:sldId id="8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714"/>
  </p:normalViewPr>
  <p:slideViewPr>
    <p:cSldViewPr snapToGrid="0">
      <p:cViewPr varScale="1">
        <p:scale>
          <a:sx n="112" d="100"/>
          <a:sy n="112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1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home.html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default.html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Structure of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Creating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Heading and Paragraph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Line break and HTML tags </a:t>
            </a: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r>
              <a:rPr lang="en-US" dirty="0" smtClean="0"/>
              <a:t>, </a:t>
            </a:r>
            <a:r>
              <a:rPr lang="en-US" dirty="0" err="1" smtClean="0"/>
              <a:t>home.html</a:t>
            </a:r>
            <a:r>
              <a:rPr lang="en-US" dirty="0" smtClean="0"/>
              <a:t>, </a:t>
            </a:r>
            <a:r>
              <a:rPr lang="en-US" dirty="0" err="1" smtClean="0"/>
              <a:t>index.htm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HTML Elements</a:t>
            </a:r>
          </a:p>
          <a:p>
            <a:r>
              <a:rPr lang="en-US" dirty="0"/>
              <a:t>The </a:t>
            </a:r>
            <a:r>
              <a:rPr lang="en-US" dirty="0"/>
              <a:t>&lt;html&gt;</a:t>
            </a:r>
            <a:r>
              <a:rPr lang="en-US" dirty="0"/>
              <a:t> element is the root element and it defines the whole </a:t>
            </a:r>
            <a:r>
              <a:rPr lang="en-US" dirty="0" smtClean="0"/>
              <a:t>HTML </a:t>
            </a:r>
            <a:r>
              <a:rPr lang="en-US" dirty="0"/>
              <a:t>document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/>
              <a:t>&lt;body&gt;</a:t>
            </a:r>
            <a:r>
              <a:rPr lang="en-US" dirty="0"/>
              <a:t> element defines the document's body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/>
              <a:t>&lt;h1&gt;</a:t>
            </a:r>
            <a:r>
              <a:rPr lang="en-US" dirty="0"/>
              <a:t> element defines a heading</a:t>
            </a:r>
            <a:r>
              <a:rPr lang="en-US" dirty="0" smtClean="0"/>
              <a:t>. Heading can be h1, h2,</a:t>
            </a:r>
            <a:r>
              <a:rPr lang="mr-IN" dirty="0" smtClean="0"/>
              <a:t>…</a:t>
            </a:r>
            <a:r>
              <a:rPr lang="en-US" dirty="0" smtClean="0"/>
              <a:t>, h6 but not limited.</a:t>
            </a:r>
          </a:p>
          <a:p>
            <a:r>
              <a:rPr lang="en-US" dirty="0"/>
              <a:t>The </a:t>
            </a:r>
            <a:r>
              <a:rPr lang="en-US" dirty="0"/>
              <a:t>&lt;p&gt;</a:t>
            </a:r>
            <a:r>
              <a:rPr lang="en-US" dirty="0"/>
              <a:t> element defines a paragraph.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with no content are called empty elements.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provide </a:t>
            </a:r>
            <a:r>
              <a:rPr lang="en-US" b="1" dirty="0"/>
              <a:t>additional information</a:t>
            </a:r>
            <a:r>
              <a:rPr lang="en-US" dirty="0"/>
              <a:t> about elements</a:t>
            </a:r>
          </a:p>
          <a:p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are always specified in </a:t>
            </a:r>
            <a:r>
              <a:rPr lang="en-US" b="1" dirty="0"/>
              <a:t>the start tag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56589</TotalTime>
  <Words>190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Mangal</vt:lpstr>
      <vt:lpstr>Times New Roman</vt:lpstr>
      <vt:lpstr>Arial</vt:lpstr>
      <vt:lpstr>klu</vt:lpstr>
      <vt:lpstr>Introduction to HTML5 and CSS3: Day 1 Dr. Naveen Kumar, BES-1</vt:lpstr>
      <vt:lpstr>Agenda</vt:lpstr>
      <vt:lpstr>Index.html, home.html, index.htm</vt:lpstr>
      <vt:lpstr>PowerPoint Presentation</vt:lpstr>
      <vt:lpstr>PowerPoint Presentation</vt:lpstr>
      <vt:lpstr>HTML Attributes</vt:lpstr>
      <vt:lpstr>PowerPoint Presentation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1130</cp:revision>
  <cp:lastPrinted>1999-01-11T10:11:19Z</cp:lastPrinted>
  <dcterms:created xsi:type="dcterms:W3CDTF">1999-01-07T21:51:57Z</dcterms:created>
  <dcterms:modified xsi:type="dcterms:W3CDTF">2020-06-15T18:05:05Z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