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7"/>
  </p:notesMasterIdLst>
  <p:handoutMasterIdLst>
    <p:handoutMasterId r:id="rId18"/>
  </p:handoutMasterIdLst>
  <p:sldIdLst>
    <p:sldId id="289" r:id="rId2"/>
    <p:sldId id="317" r:id="rId3"/>
    <p:sldId id="276" r:id="rId4"/>
    <p:sldId id="320" r:id="rId5"/>
    <p:sldId id="307" r:id="rId6"/>
    <p:sldId id="321" r:id="rId7"/>
    <p:sldId id="322" r:id="rId8"/>
    <p:sldId id="323" r:id="rId9"/>
    <p:sldId id="291" r:id="rId10"/>
    <p:sldId id="318" r:id="rId11"/>
    <p:sldId id="324" r:id="rId12"/>
    <p:sldId id="325" r:id="rId13"/>
    <p:sldId id="326" r:id="rId14"/>
    <p:sldId id="319" r:id="rId15"/>
    <p:sldId id="327"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430"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7BF44E-82FC-447D-BD28-18407A7C59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cs typeface="+mn-cs"/>
              </a:defRPr>
            </a:lvl1pPr>
          </a:lstStyle>
          <a:p>
            <a:pPr>
              <a:defRPr/>
            </a:pPr>
            <a:endParaRPr lang="en-US"/>
          </a:p>
        </p:txBody>
      </p:sp>
      <p:sp>
        <p:nvSpPr>
          <p:cNvPr id="3" name="Date Placeholder 2">
            <a:extLst>
              <a:ext uri="{FF2B5EF4-FFF2-40B4-BE49-F238E27FC236}">
                <a16:creationId xmlns:a16="http://schemas.microsoft.com/office/drawing/2014/main" id="{4C933CC1-C2AA-4506-BD56-1BE7578EAA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0" hangingPunct="0">
              <a:defRPr sz="1200" smtClean="0">
                <a:cs typeface="+mn-cs"/>
              </a:defRPr>
            </a:lvl1pPr>
          </a:lstStyle>
          <a:p>
            <a:pPr>
              <a:defRPr/>
            </a:pPr>
            <a:fld id="{5C771062-9AA4-4917-8D0B-0B43E823B1C0}" type="datetimeFigureOut">
              <a:rPr lang="en-US"/>
              <a:pPr>
                <a:defRPr/>
              </a:pPr>
              <a:t>1/21/2021</a:t>
            </a:fld>
            <a:endParaRPr lang="en-US"/>
          </a:p>
        </p:txBody>
      </p:sp>
      <p:sp>
        <p:nvSpPr>
          <p:cNvPr id="4" name="Footer Placeholder 3">
            <a:extLst>
              <a:ext uri="{FF2B5EF4-FFF2-40B4-BE49-F238E27FC236}">
                <a16:creationId xmlns:a16="http://schemas.microsoft.com/office/drawing/2014/main" id="{98B0AA02-BE39-4BCF-B94B-F337E9B23C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0" hangingPunct="0">
              <a:defRPr sz="1200">
                <a:cs typeface="+mn-cs"/>
              </a:defRPr>
            </a:lvl1pPr>
          </a:lstStyle>
          <a:p>
            <a:pPr>
              <a:defRPr/>
            </a:pPr>
            <a:r>
              <a:rPr lang="en-US"/>
              <a:t>K L University, BES-I,   Problem Solving in Computer Programming</a:t>
            </a:r>
          </a:p>
        </p:txBody>
      </p:sp>
      <p:sp>
        <p:nvSpPr>
          <p:cNvPr id="5" name="Slide Number Placeholder 4">
            <a:extLst>
              <a:ext uri="{FF2B5EF4-FFF2-40B4-BE49-F238E27FC236}">
                <a16:creationId xmlns:a16="http://schemas.microsoft.com/office/drawing/2014/main" id="{318AAD13-0E3C-4B33-899C-D33897CEE127}"/>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0AC2BCF8-215E-4D19-AF84-E4BB811059A8}"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549C6E-17D6-4032-95D1-1E4EF2CC8C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cs typeface="+mn-cs"/>
              </a:defRPr>
            </a:lvl1pPr>
          </a:lstStyle>
          <a:p>
            <a:pPr>
              <a:defRPr/>
            </a:pPr>
            <a:endParaRPr lang="en-US"/>
          </a:p>
        </p:txBody>
      </p:sp>
      <p:sp>
        <p:nvSpPr>
          <p:cNvPr id="3" name="Date Placeholder 2">
            <a:extLst>
              <a:ext uri="{FF2B5EF4-FFF2-40B4-BE49-F238E27FC236}">
                <a16:creationId xmlns:a16="http://schemas.microsoft.com/office/drawing/2014/main" id="{EE2C5CF1-330E-424F-8168-B67E88D2FC2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cs typeface="+mn-cs"/>
              </a:defRPr>
            </a:lvl1pPr>
          </a:lstStyle>
          <a:p>
            <a:pPr>
              <a:defRPr/>
            </a:pPr>
            <a:fld id="{31A29096-D91B-4203-A4EB-C86FC0D3E9FB}" type="datetimeFigureOut">
              <a:rPr lang="en-US"/>
              <a:pPr>
                <a:defRPr/>
              </a:pPr>
              <a:t>1/21/2021</a:t>
            </a:fld>
            <a:endParaRPr lang="en-US"/>
          </a:p>
        </p:txBody>
      </p:sp>
      <p:sp>
        <p:nvSpPr>
          <p:cNvPr id="4" name="Slide Image Placeholder 3">
            <a:extLst>
              <a:ext uri="{FF2B5EF4-FFF2-40B4-BE49-F238E27FC236}">
                <a16:creationId xmlns:a16="http://schemas.microsoft.com/office/drawing/2014/main" id="{3B306C43-1218-4E41-9089-D7146653319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CB585BE-ABDB-4325-B9AE-3B1BD522F89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70D257A-8E44-480F-8813-14780196F4B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cs typeface="+mn-cs"/>
              </a:defRPr>
            </a:lvl1pPr>
          </a:lstStyle>
          <a:p>
            <a:pPr>
              <a:defRPr/>
            </a:pPr>
            <a:r>
              <a:rPr lang="en-US"/>
              <a:t>K L University, BES-I,   Problem Solving in Computer Programming</a:t>
            </a:r>
          </a:p>
        </p:txBody>
      </p:sp>
      <p:sp>
        <p:nvSpPr>
          <p:cNvPr id="7" name="Slide Number Placeholder 6">
            <a:extLst>
              <a:ext uri="{FF2B5EF4-FFF2-40B4-BE49-F238E27FC236}">
                <a16:creationId xmlns:a16="http://schemas.microsoft.com/office/drawing/2014/main" id="{A8DA6CE0-72DB-41AF-8E2B-BB24A04EE32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52279112-5289-487E-B078-44638859DB72}"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CDFF13CD-C788-4216-ACB6-5DE4528B0B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66FF4DFE-C2FD-443D-BF90-7307CFF5D1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86DC6185-455A-47E9-9DF9-F432D7912B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0D4166-8870-448A-AC0D-9950A876B658}" type="slidenum">
              <a:rPr lang="en-US" altLang="en-US" sz="1200"/>
              <a:pPr/>
              <a:t>1</a:t>
            </a:fld>
            <a:endParaRPr lang="en-US" altLang="en-US" sz="1200"/>
          </a:p>
        </p:txBody>
      </p:sp>
      <p:sp>
        <p:nvSpPr>
          <p:cNvPr id="18437" name="Footer Placeholder 4">
            <a:extLst>
              <a:ext uri="{FF2B5EF4-FFF2-40B4-BE49-F238E27FC236}">
                <a16:creationId xmlns:a16="http://schemas.microsoft.com/office/drawing/2014/main" id="{D02E7097-CEF7-4E21-85D4-92D62693C7A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K L University, BES-I,   Problem Solving in Computer Programming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E134EEE9-8A46-480B-A43B-01542F19BA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4E3F16B6-CAC4-487D-83FF-30156BDAA8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460" name="Slide Number Placeholder 3">
            <a:extLst>
              <a:ext uri="{FF2B5EF4-FFF2-40B4-BE49-F238E27FC236}">
                <a16:creationId xmlns:a16="http://schemas.microsoft.com/office/drawing/2014/main" id="{FCF802BB-5FBC-4F28-9A95-DD4EA23B21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7BF825-645C-4DCA-83E8-38664FABA5C3}" type="slidenum">
              <a:rPr lang="en-US" altLang="en-US" sz="1200"/>
              <a:pPr/>
              <a:t>3</a:t>
            </a:fld>
            <a:endParaRPr lang="en-US" altLang="en-US" sz="1200"/>
          </a:p>
        </p:txBody>
      </p:sp>
      <p:sp>
        <p:nvSpPr>
          <p:cNvPr id="19461" name="Footer Placeholder 4">
            <a:extLst>
              <a:ext uri="{FF2B5EF4-FFF2-40B4-BE49-F238E27FC236}">
                <a16:creationId xmlns:a16="http://schemas.microsoft.com/office/drawing/2014/main" id="{4ABE8BF7-85B6-442D-B6A0-74C3B17CB20C}"/>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K L University, BES-I,   Problem Solving in Computer Programming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EBBF6DE-8449-4039-A9EE-33CA56B55B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BBD282C5-1031-4768-8347-4F744CF72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166042BF-97F9-45AF-A2F2-FBA6BCC68D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9E888B-0ECE-413F-9D9E-B2787E50B79B}" type="slidenum">
              <a:rPr lang="en-US" altLang="en-US" sz="1200"/>
              <a:pPr/>
              <a:t>4</a:t>
            </a:fld>
            <a:endParaRPr lang="en-US" altLang="en-US" sz="1200"/>
          </a:p>
        </p:txBody>
      </p:sp>
      <p:sp>
        <p:nvSpPr>
          <p:cNvPr id="20485" name="Footer Placeholder 4">
            <a:extLst>
              <a:ext uri="{FF2B5EF4-FFF2-40B4-BE49-F238E27FC236}">
                <a16:creationId xmlns:a16="http://schemas.microsoft.com/office/drawing/2014/main" id="{870984BC-92D1-436D-A990-CC7D876950FF}"/>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K L University, BES-I,   Problem Solving in Computer Programming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36B27B6-D90B-4F55-929D-F2696FBC5BE0}"/>
              </a:ext>
            </a:extLst>
          </p:cNvPr>
          <p:cNvSpPr>
            <a:spLocks noGrp="1"/>
          </p:cNvSpPr>
          <p:nvPr>
            <p:ph type="dt" sz="half" idx="10"/>
          </p:nvPr>
        </p:nvSpPr>
        <p:spPr/>
        <p:txBody>
          <a:bodyPr/>
          <a:lstStyle>
            <a:lvl1pPr>
              <a:defRPr/>
            </a:lvl1pPr>
          </a:lstStyle>
          <a:p>
            <a:pPr>
              <a:defRPr/>
            </a:pPr>
            <a:fld id="{272D7E47-E66B-4EAB-8F24-F5F0C2EECAA8}" type="datetime2">
              <a:rPr lang="en-US"/>
              <a:pPr>
                <a:defRPr/>
              </a:pPr>
              <a:t>Thursday, January 21, 2021</a:t>
            </a:fld>
            <a:endParaRPr lang="en-US"/>
          </a:p>
        </p:txBody>
      </p:sp>
      <p:sp>
        <p:nvSpPr>
          <p:cNvPr id="5" name="Footer Placeholder 4">
            <a:extLst>
              <a:ext uri="{FF2B5EF4-FFF2-40B4-BE49-F238E27FC236}">
                <a16:creationId xmlns:a16="http://schemas.microsoft.com/office/drawing/2014/main" id="{3E88F638-A1FC-4CD6-A682-6B5A0BADA65E}"/>
              </a:ext>
            </a:extLst>
          </p:cNvPr>
          <p:cNvSpPr>
            <a:spLocks noGrp="1"/>
          </p:cNvSpPr>
          <p:nvPr>
            <p:ph type="ftr" sz="quarter" idx="11"/>
          </p:nvPr>
        </p:nvSpPr>
        <p:spPr/>
        <p:txBody>
          <a:bodyPr/>
          <a:lstStyle>
            <a:lvl1pPr>
              <a:defRPr/>
            </a:lvl1pPr>
          </a:lstStyle>
          <a:p>
            <a:pPr>
              <a:defRPr/>
            </a:pPr>
            <a:r>
              <a:rPr lang="en-US"/>
              <a:t>KLEF                                                P-1(CTD)                                              BES-1</a:t>
            </a:r>
          </a:p>
        </p:txBody>
      </p:sp>
      <p:sp>
        <p:nvSpPr>
          <p:cNvPr id="6" name="Slide Number Placeholder 5">
            <a:extLst>
              <a:ext uri="{FF2B5EF4-FFF2-40B4-BE49-F238E27FC236}">
                <a16:creationId xmlns:a16="http://schemas.microsoft.com/office/drawing/2014/main" id="{3DAD514E-D806-4FE7-90AD-9AEDF58F37E5}"/>
              </a:ext>
            </a:extLst>
          </p:cNvPr>
          <p:cNvSpPr>
            <a:spLocks noGrp="1"/>
          </p:cNvSpPr>
          <p:nvPr>
            <p:ph type="sldNum" sz="quarter" idx="12"/>
          </p:nvPr>
        </p:nvSpPr>
        <p:spPr/>
        <p:txBody>
          <a:bodyPr/>
          <a:lstStyle>
            <a:lvl1pPr>
              <a:defRPr/>
            </a:lvl1pPr>
          </a:lstStyle>
          <a:p>
            <a:fld id="{FDE54651-5851-40DD-B367-2CF7C781704B}" type="slidenum">
              <a:rPr lang="en-US" altLang="en-US"/>
              <a:pPr/>
              <a:t>‹#›</a:t>
            </a:fld>
            <a:endParaRPr lang="en-US" altLang="en-US"/>
          </a:p>
        </p:txBody>
      </p:sp>
    </p:spTree>
    <p:extLst>
      <p:ext uri="{BB962C8B-B14F-4D97-AF65-F5344CB8AC3E}">
        <p14:creationId xmlns:p14="http://schemas.microsoft.com/office/powerpoint/2010/main" val="345503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91400" cy="655638"/>
          </a:xfrm>
        </p:spPr>
        <p:txBody>
          <a:bodyPr/>
          <a:lstStyle/>
          <a:p>
            <a:r>
              <a:rPr lang="en-US"/>
              <a:t>Click to edit Master title style</a:t>
            </a:r>
          </a:p>
        </p:txBody>
      </p:sp>
      <p:sp>
        <p:nvSpPr>
          <p:cNvPr id="3" name="Vertical Text Placeholder 2"/>
          <p:cNvSpPr>
            <a:spLocks noGrp="1"/>
          </p:cNvSpPr>
          <p:nvPr>
            <p:ph type="body" orient="vert" idx="1"/>
          </p:nvPr>
        </p:nvSpPr>
        <p:spPr>
          <a:xfrm>
            <a:off x="457200" y="1295400"/>
            <a:ext cx="82296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35277-B7D9-47C7-BD65-45D37364915B}"/>
              </a:ext>
            </a:extLst>
          </p:cNvPr>
          <p:cNvSpPr>
            <a:spLocks noGrp="1"/>
          </p:cNvSpPr>
          <p:nvPr>
            <p:ph type="dt" sz="half" idx="10"/>
          </p:nvPr>
        </p:nvSpPr>
        <p:spPr/>
        <p:txBody>
          <a:bodyPr/>
          <a:lstStyle>
            <a:lvl1pPr>
              <a:defRPr/>
            </a:lvl1pPr>
          </a:lstStyle>
          <a:p>
            <a:pPr>
              <a:defRPr/>
            </a:pPr>
            <a:fld id="{0AED43DE-EEE3-4548-8019-AE882CCC6FFA}" type="datetime2">
              <a:rPr lang="en-US"/>
              <a:pPr>
                <a:defRPr/>
              </a:pPr>
              <a:t>Thursday, January 21, 2021</a:t>
            </a:fld>
            <a:endParaRPr lang="en-US"/>
          </a:p>
        </p:txBody>
      </p:sp>
      <p:sp>
        <p:nvSpPr>
          <p:cNvPr id="5" name="Footer Placeholder 4">
            <a:extLst>
              <a:ext uri="{FF2B5EF4-FFF2-40B4-BE49-F238E27FC236}">
                <a16:creationId xmlns:a16="http://schemas.microsoft.com/office/drawing/2014/main" id="{6DB69342-CDA8-45A5-A11F-FC3CAF62231E}"/>
              </a:ext>
            </a:extLst>
          </p:cNvPr>
          <p:cNvSpPr>
            <a:spLocks noGrp="1"/>
          </p:cNvSpPr>
          <p:nvPr>
            <p:ph type="ftr" sz="quarter" idx="11"/>
          </p:nvPr>
        </p:nvSpPr>
        <p:spPr/>
        <p:txBody>
          <a:bodyPr/>
          <a:lstStyle>
            <a:lvl1pPr>
              <a:defRPr/>
            </a:lvl1pPr>
          </a:lstStyle>
          <a:p>
            <a:pPr>
              <a:defRPr/>
            </a:pPr>
            <a:r>
              <a:rPr lang="en-US"/>
              <a:t>KLEF                                                P-1(CTD)                                              BES-1</a:t>
            </a:r>
          </a:p>
        </p:txBody>
      </p:sp>
      <p:sp>
        <p:nvSpPr>
          <p:cNvPr id="6" name="Slide Number Placeholder 5">
            <a:extLst>
              <a:ext uri="{FF2B5EF4-FFF2-40B4-BE49-F238E27FC236}">
                <a16:creationId xmlns:a16="http://schemas.microsoft.com/office/drawing/2014/main" id="{BF80FA5D-EC58-458D-B8FE-541A2B465801}"/>
              </a:ext>
            </a:extLst>
          </p:cNvPr>
          <p:cNvSpPr>
            <a:spLocks noGrp="1"/>
          </p:cNvSpPr>
          <p:nvPr>
            <p:ph type="sldNum" sz="quarter" idx="12"/>
          </p:nvPr>
        </p:nvSpPr>
        <p:spPr/>
        <p:txBody>
          <a:bodyPr/>
          <a:lstStyle>
            <a:lvl1pPr>
              <a:defRPr/>
            </a:lvl1pPr>
          </a:lstStyle>
          <a:p>
            <a:fld id="{A8203DDD-20ED-40D3-9A48-789280B197EE}" type="slidenum">
              <a:rPr lang="en-US" altLang="en-US"/>
              <a:pPr/>
              <a:t>‹#›</a:t>
            </a:fld>
            <a:endParaRPr lang="en-US" altLang="en-US"/>
          </a:p>
        </p:txBody>
      </p:sp>
    </p:spTree>
    <p:extLst>
      <p:ext uri="{BB962C8B-B14F-4D97-AF65-F5344CB8AC3E}">
        <p14:creationId xmlns:p14="http://schemas.microsoft.com/office/powerpoint/2010/main" val="300178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60198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E66EF-6D0B-4EFA-A49E-C7D4D4D02B49}"/>
              </a:ext>
            </a:extLst>
          </p:cNvPr>
          <p:cNvSpPr>
            <a:spLocks noGrp="1"/>
          </p:cNvSpPr>
          <p:nvPr>
            <p:ph type="dt" sz="half" idx="10"/>
          </p:nvPr>
        </p:nvSpPr>
        <p:spPr/>
        <p:txBody>
          <a:bodyPr/>
          <a:lstStyle>
            <a:lvl1pPr>
              <a:defRPr/>
            </a:lvl1pPr>
          </a:lstStyle>
          <a:p>
            <a:pPr>
              <a:defRPr/>
            </a:pPr>
            <a:fld id="{18AED2E5-D123-4DE9-87A7-B6BE5D32A6F7}" type="datetime2">
              <a:rPr lang="en-US"/>
              <a:pPr>
                <a:defRPr/>
              </a:pPr>
              <a:t>Thursday, January 21, 2021</a:t>
            </a:fld>
            <a:endParaRPr lang="en-US"/>
          </a:p>
        </p:txBody>
      </p:sp>
      <p:sp>
        <p:nvSpPr>
          <p:cNvPr id="5" name="Footer Placeholder 4">
            <a:extLst>
              <a:ext uri="{FF2B5EF4-FFF2-40B4-BE49-F238E27FC236}">
                <a16:creationId xmlns:a16="http://schemas.microsoft.com/office/drawing/2014/main" id="{35DBB894-9E56-4DFE-A37A-19124AA402EC}"/>
              </a:ext>
            </a:extLst>
          </p:cNvPr>
          <p:cNvSpPr>
            <a:spLocks noGrp="1"/>
          </p:cNvSpPr>
          <p:nvPr>
            <p:ph type="ftr" sz="quarter" idx="11"/>
          </p:nvPr>
        </p:nvSpPr>
        <p:spPr/>
        <p:txBody>
          <a:bodyPr/>
          <a:lstStyle>
            <a:lvl1pPr>
              <a:defRPr/>
            </a:lvl1pPr>
          </a:lstStyle>
          <a:p>
            <a:pPr>
              <a:defRPr/>
            </a:pPr>
            <a:r>
              <a:rPr lang="en-US"/>
              <a:t>KLEF                                                P-1(CTD)                                              BES-1</a:t>
            </a:r>
          </a:p>
        </p:txBody>
      </p:sp>
      <p:sp>
        <p:nvSpPr>
          <p:cNvPr id="6" name="Slide Number Placeholder 5">
            <a:extLst>
              <a:ext uri="{FF2B5EF4-FFF2-40B4-BE49-F238E27FC236}">
                <a16:creationId xmlns:a16="http://schemas.microsoft.com/office/drawing/2014/main" id="{78CE7339-27FC-496E-9F9F-DFE852C0A8E8}"/>
              </a:ext>
            </a:extLst>
          </p:cNvPr>
          <p:cNvSpPr>
            <a:spLocks noGrp="1"/>
          </p:cNvSpPr>
          <p:nvPr>
            <p:ph type="sldNum" sz="quarter" idx="12"/>
          </p:nvPr>
        </p:nvSpPr>
        <p:spPr/>
        <p:txBody>
          <a:bodyPr/>
          <a:lstStyle>
            <a:lvl1pPr>
              <a:defRPr/>
            </a:lvl1pPr>
          </a:lstStyle>
          <a:p>
            <a:fld id="{47942C25-AB20-4860-B4CF-E01BFD600133}" type="slidenum">
              <a:rPr lang="en-US" altLang="en-US"/>
              <a:pPr/>
              <a:t>‹#›</a:t>
            </a:fld>
            <a:endParaRPr lang="en-US" altLang="en-US"/>
          </a:p>
        </p:txBody>
      </p:sp>
    </p:spTree>
    <p:extLst>
      <p:ext uri="{BB962C8B-B14F-4D97-AF65-F5344CB8AC3E}">
        <p14:creationId xmlns:p14="http://schemas.microsoft.com/office/powerpoint/2010/main" val="406881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7391400" cy="655638"/>
          </a:xfrm>
        </p:spPr>
        <p:txBody>
          <a:bodyPr/>
          <a:lstStyle/>
          <a:p>
            <a:r>
              <a:rPr lang="en-US"/>
              <a:t>Click to edit Master title style</a:t>
            </a:r>
          </a:p>
        </p:txBody>
      </p:sp>
      <p:sp>
        <p:nvSpPr>
          <p:cNvPr id="3" name="Content Placeholder 2"/>
          <p:cNvSpPr>
            <a:spLocks noGrp="1"/>
          </p:cNvSpPr>
          <p:nvPr>
            <p:ph idx="1"/>
          </p:nvPr>
        </p:nvSpPr>
        <p:spPr>
          <a:xfrm>
            <a:off x="457200" y="1295400"/>
            <a:ext cx="8229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C6002-FE93-469A-BBBF-B2FA78E8721A}"/>
              </a:ext>
            </a:extLst>
          </p:cNvPr>
          <p:cNvSpPr>
            <a:spLocks noGrp="1"/>
          </p:cNvSpPr>
          <p:nvPr>
            <p:ph type="dt" sz="half" idx="10"/>
          </p:nvPr>
        </p:nvSpPr>
        <p:spPr/>
        <p:txBody>
          <a:bodyPr/>
          <a:lstStyle>
            <a:lvl1pPr>
              <a:defRPr/>
            </a:lvl1pPr>
          </a:lstStyle>
          <a:p>
            <a:pPr>
              <a:defRPr/>
            </a:pPr>
            <a:fld id="{2B084CF3-ABC6-475A-A035-DEA4C939261E}" type="datetime2">
              <a:rPr lang="en-US"/>
              <a:pPr>
                <a:defRPr/>
              </a:pPr>
              <a:t>Thursday, January 21, 2021</a:t>
            </a:fld>
            <a:endParaRPr lang="en-US"/>
          </a:p>
        </p:txBody>
      </p:sp>
      <p:sp>
        <p:nvSpPr>
          <p:cNvPr id="5" name="Footer Placeholder 4">
            <a:extLst>
              <a:ext uri="{FF2B5EF4-FFF2-40B4-BE49-F238E27FC236}">
                <a16:creationId xmlns:a16="http://schemas.microsoft.com/office/drawing/2014/main" id="{E282A5AC-CFE6-43C7-A2CF-5E46025F6D01}"/>
              </a:ext>
            </a:extLst>
          </p:cNvPr>
          <p:cNvSpPr>
            <a:spLocks noGrp="1"/>
          </p:cNvSpPr>
          <p:nvPr>
            <p:ph type="ftr" sz="quarter" idx="11"/>
          </p:nvPr>
        </p:nvSpPr>
        <p:spPr/>
        <p:txBody>
          <a:bodyPr/>
          <a:lstStyle>
            <a:lvl1pPr>
              <a:defRPr/>
            </a:lvl1pPr>
          </a:lstStyle>
          <a:p>
            <a:pPr>
              <a:defRPr/>
            </a:pPr>
            <a:r>
              <a:rPr lang="en-US"/>
              <a:t>KLEF                                                P-1(CTD)                                              BES-1</a:t>
            </a:r>
          </a:p>
        </p:txBody>
      </p:sp>
      <p:sp>
        <p:nvSpPr>
          <p:cNvPr id="6" name="Slide Number Placeholder 5">
            <a:extLst>
              <a:ext uri="{FF2B5EF4-FFF2-40B4-BE49-F238E27FC236}">
                <a16:creationId xmlns:a16="http://schemas.microsoft.com/office/drawing/2014/main" id="{A0B7AE52-85D6-4123-B9D3-96DD8906C266}"/>
              </a:ext>
            </a:extLst>
          </p:cNvPr>
          <p:cNvSpPr>
            <a:spLocks noGrp="1"/>
          </p:cNvSpPr>
          <p:nvPr>
            <p:ph type="sldNum" sz="quarter" idx="12"/>
          </p:nvPr>
        </p:nvSpPr>
        <p:spPr/>
        <p:txBody>
          <a:bodyPr/>
          <a:lstStyle>
            <a:lvl1pPr>
              <a:defRPr/>
            </a:lvl1pPr>
          </a:lstStyle>
          <a:p>
            <a:fld id="{FC500FC5-231F-46A0-83B2-B6C52DA3F760}" type="slidenum">
              <a:rPr lang="en-US" altLang="en-US"/>
              <a:pPr/>
              <a:t>‹#›</a:t>
            </a:fld>
            <a:endParaRPr lang="en-US" altLang="en-US"/>
          </a:p>
        </p:txBody>
      </p:sp>
    </p:spTree>
    <p:extLst>
      <p:ext uri="{BB962C8B-B14F-4D97-AF65-F5344CB8AC3E}">
        <p14:creationId xmlns:p14="http://schemas.microsoft.com/office/powerpoint/2010/main" val="28687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882BA4-8F79-405B-AFD8-7B25930D01CC}"/>
              </a:ext>
            </a:extLst>
          </p:cNvPr>
          <p:cNvSpPr>
            <a:spLocks noGrp="1"/>
          </p:cNvSpPr>
          <p:nvPr>
            <p:ph type="dt" sz="half" idx="10"/>
          </p:nvPr>
        </p:nvSpPr>
        <p:spPr/>
        <p:txBody>
          <a:bodyPr/>
          <a:lstStyle>
            <a:lvl1pPr>
              <a:defRPr/>
            </a:lvl1pPr>
          </a:lstStyle>
          <a:p>
            <a:pPr>
              <a:defRPr/>
            </a:pPr>
            <a:fld id="{E0294309-683B-47FA-B5EB-0C18FA8AC61A}" type="datetime2">
              <a:rPr lang="en-US"/>
              <a:pPr>
                <a:defRPr/>
              </a:pPr>
              <a:t>Thursday, January 21, 2021</a:t>
            </a:fld>
            <a:endParaRPr lang="en-US"/>
          </a:p>
        </p:txBody>
      </p:sp>
      <p:sp>
        <p:nvSpPr>
          <p:cNvPr id="5" name="Footer Placeholder 4">
            <a:extLst>
              <a:ext uri="{FF2B5EF4-FFF2-40B4-BE49-F238E27FC236}">
                <a16:creationId xmlns:a16="http://schemas.microsoft.com/office/drawing/2014/main" id="{7146D68C-606A-42FB-A14D-281051493EA7}"/>
              </a:ext>
            </a:extLst>
          </p:cNvPr>
          <p:cNvSpPr>
            <a:spLocks noGrp="1"/>
          </p:cNvSpPr>
          <p:nvPr>
            <p:ph type="ftr" sz="quarter" idx="11"/>
          </p:nvPr>
        </p:nvSpPr>
        <p:spPr/>
        <p:txBody>
          <a:bodyPr/>
          <a:lstStyle>
            <a:lvl1pPr>
              <a:defRPr/>
            </a:lvl1pPr>
          </a:lstStyle>
          <a:p>
            <a:pPr>
              <a:defRPr/>
            </a:pPr>
            <a:r>
              <a:rPr lang="en-US"/>
              <a:t>KLEF                                                P-1(CTD)                                              BES-1</a:t>
            </a:r>
          </a:p>
        </p:txBody>
      </p:sp>
      <p:sp>
        <p:nvSpPr>
          <p:cNvPr id="6" name="Slide Number Placeholder 5">
            <a:extLst>
              <a:ext uri="{FF2B5EF4-FFF2-40B4-BE49-F238E27FC236}">
                <a16:creationId xmlns:a16="http://schemas.microsoft.com/office/drawing/2014/main" id="{4FE93C9C-865C-4C74-A220-AD75D6CB135F}"/>
              </a:ext>
            </a:extLst>
          </p:cNvPr>
          <p:cNvSpPr>
            <a:spLocks noGrp="1"/>
          </p:cNvSpPr>
          <p:nvPr>
            <p:ph type="sldNum" sz="quarter" idx="12"/>
          </p:nvPr>
        </p:nvSpPr>
        <p:spPr/>
        <p:txBody>
          <a:bodyPr/>
          <a:lstStyle>
            <a:lvl1pPr>
              <a:defRPr/>
            </a:lvl1pPr>
          </a:lstStyle>
          <a:p>
            <a:fld id="{4258B983-BB3D-46DD-95E7-BEBD2C1674C5}" type="slidenum">
              <a:rPr lang="en-US" altLang="en-US"/>
              <a:pPr/>
              <a:t>‹#›</a:t>
            </a:fld>
            <a:endParaRPr lang="en-US" altLang="en-US"/>
          </a:p>
        </p:txBody>
      </p:sp>
    </p:spTree>
    <p:extLst>
      <p:ext uri="{BB962C8B-B14F-4D97-AF65-F5344CB8AC3E}">
        <p14:creationId xmlns:p14="http://schemas.microsoft.com/office/powerpoint/2010/main" val="375184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391400" cy="609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4DFDFA0-0C80-4335-AFA0-AF2659DD08E2}"/>
              </a:ext>
            </a:extLst>
          </p:cNvPr>
          <p:cNvSpPr>
            <a:spLocks noGrp="1"/>
          </p:cNvSpPr>
          <p:nvPr>
            <p:ph type="dt" sz="half" idx="10"/>
          </p:nvPr>
        </p:nvSpPr>
        <p:spPr/>
        <p:txBody>
          <a:bodyPr/>
          <a:lstStyle>
            <a:lvl1pPr>
              <a:defRPr/>
            </a:lvl1pPr>
          </a:lstStyle>
          <a:p>
            <a:pPr>
              <a:defRPr/>
            </a:pPr>
            <a:fld id="{F544C974-5994-4699-9F7F-02D15A1D6DDF}" type="datetime2">
              <a:rPr lang="en-US"/>
              <a:pPr>
                <a:defRPr/>
              </a:pPr>
              <a:t>Thursday, January 21, 2021</a:t>
            </a:fld>
            <a:endParaRPr lang="en-US"/>
          </a:p>
        </p:txBody>
      </p:sp>
      <p:sp>
        <p:nvSpPr>
          <p:cNvPr id="6" name="Footer Placeholder 4">
            <a:extLst>
              <a:ext uri="{FF2B5EF4-FFF2-40B4-BE49-F238E27FC236}">
                <a16:creationId xmlns:a16="http://schemas.microsoft.com/office/drawing/2014/main" id="{6D6AE9C3-D892-4F94-8F5B-88A7C9DBFB1C}"/>
              </a:ext>
            </a:extLst>
          </p:cNvPr>
          <p:cNvSpPr>
            <a:spLocks noGrp="1"/>
          </p:cNvSpPr>
          <p:nvPr>
            <p:ph type="ftr" sz="quarter" idx="11"/>
          </p:nvPr>
        </p:nvSpPr>
        <p:spPr/>
        <p:txBody>
          <a:bodyPr/>
          <a:lstStyle>
            <a:lvl1pPr>
              <a:defRPr/>
            </a:lvl1pPr>
          </a:lstStyle>
          <a:p>
            <a:pPr>
              <a:defRPr/>
            </a:pPr>
            <a:r>
              <a:rPr lang="en-US"/>
              <a:t>KLEF                                                P-1(CTD)                                              BES-1</a:t>
            </a:r>
          </a:p>
        </p:txBody>
      </p:sp>
      <p:sp>
        <p:nvSpPr>
          <p:cNvPr id="7" name="Slide Number Placeholder 5">
            <a:extLst>
              <a:ext uri="{FF2B5EF4-FFF2-40B4-BE49-F238E27FC236}">
                <a16:creationId xmlns:a16="http://schemas.microsoft.com/office/drawing/2014/main" id="{FA2B4E57-7857-46F1-947F-73DE6FEE576A}"/>
              </a:ext>
            </a:extLst>
          </p:cNvPr>
          <p:cNvSpPr>
            <a:spLocks noGrp="1"/>
          </p:cNvSpPr>
          <p:nvPr>
            <p:ph type="sldNum" sz="quarter" idx="12"/>
          </p:nvPr>
        </p:nvSpPr>
        <p:spPr/>
        <p:txBody>
          <a:bodyPr/>
          <a:lstStyle>
            <a:lvl1pPr>
              <a:defRPr/>
            </a:lvl1pPr>
          </a:lstStyle>
          <a:p>
            <a:fld id="{35923985-CECB-4032-ADEE-9AA67506CDF4}" type="slidenum">
              <a:rPr lang="en-US" altLang="en-US"/>
              <a:pPr/>
              <a:t>‹#›</a:t>
            </a:fld>
            <a:endParaRPr lang="en-US" altLang="en-US"/>
          </a:p>
        </p:txBody>
      </p:sp>
    </p:spTree>
    <p:extLst>
      <p:ext uri="{BB962C8B-B14F-4D97-AF65-F5344CB8AC3E}">
        <p14:creationId xmlns:p14="http://schemas.microsoft.com/office/powerpoint/2010/main" val="170089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7391400" cy="6556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95400"/>
            <a:ext cx="4040188" cy="879475"/>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149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295400"/>
            <a:ext cx="4041775" cy="879475"/>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149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85F02E9-52DA-4A96-B26F-C974499B45A5}"/>
              </a:ext>
            </a:extLst>
          </p:cNvPr>
          <p:cNvSpPr>
            <a:spLocks noGrp="1"/>
          </p:cNvSpPr>
          <p:nvPr>
            <p:ph type="dt" sz="half" idx="10"/>
          </p:nvPr>
        </p:nvSpPr>
        <p:spPr/>
        <p:txBody>
          <a:bodyPr/>
          <a:lstStyle>
            <a:lvl1pPr>
              <a:defRPr/>
            </a:lvl1pPr>
          </a:lstStyle>
          <a:p>
            <a:pPr>
              <a:defRPr/>
            </a:pPr>
            <a:fld id="{A1224C88-52A3-4F4F-8629-121A5F117EE9}" type="datetime2">
              <a:rPr lang="en-US"/>
              <a:pPr>
                <a:defRPr/>
              </a:pPr>
              <a:t>Thursday, January 21, 2021</a:t>
            </a:fld>
            <a:endParaRPr lang="en-US"/>
          </a:p>
        </p:txBody>
      </p:sp>
      <p:sp>
        <p:nvSpPr>
          <p:cNvPr id="8" name="Footer Placeholder 4">
            <a:extLst>
              <a:ext uri="{FF2B5EF4-FFF2-40B4-BE49-F238E27FC236}">
                <a16:creationId xmlns:a16="http://schemas.microsoft.com/office/drawing/2014/main" id="{38C8612D-8F1F-452C-B0F7-B61CCA286DC5}"/>
              </a:ext>
            </a:extLst>
          </p:cNvPr>
          <p:cNvSpPr>
            <a:spLocks noGrp="1"/>
          </p:cNvSpPr>
          <p:nvPr>
            <p:ph type="ftr" sz="quarter" idx="11"/>
          </p:nvPr>
        </p:nvSpPr>
        <p:spPr/>
        <p:txBody>
          <a:bodyPr/>
          <a:lstStyle>
            <a:lvl1pPr>
              <a:defRPr/>
            </a:lvl1pPr>
          </a:lstStyle>
          <a:p>
            <a:pPr>
              <a:defRPr/>
            </a:pPr>
            <a:r>
              <a:rPr lang="en-US"/>
              <a:t>KLEF                                                P-1(CTD)                                              BES-1</a:t>
            </a:r>
          </a:p>
        </p:txBody>
      </p:sp>
      <p:sp>
        <p:nvSpPr>
          <p:cNvPr id="9" name="Slide Number Placeholder 5">
            <a:extLst>
              <a:ext uri="{FF2B5EF4-FFF2-40B4-BE49-F238E27FC236}">
                <a16:creationId xmlns:a16="http://schemas.microsoft.com/office/drawing/2014/main" id="{FA853AE6-2A20-46BF-981D-EE38368C8565}"/>
              </a:ext>
            </a:extLst>
          </p:cNvPr>
          <p:cNvSpPr>
            <a:spLocks noGrp="1"/>
          </p:cNvSpPr>
          <p:nvPr>
            <p:ph type="sldNum" sz="quarter" idx="12"/>
          </p:nvPr>
        </p:nvSpPr>
        <p:spPr/>
        <p:txBody>
          <a:bodyPr/>
          <a:lstStyle>
            <a:lvl1pPr>
              <a:defRPr/>
            </a:lvl1pPr>
          </a:lstStyle>
          <a:p>
            <a:fld id="{2A610CAA-7C67-45CC-9A36-EFE2DB267949}" type="slidenum">
              <a:rPr lang="en-US" altLang="en-US"/>
              <a:pPr/>
              <a:t>‹#›</a:t>
            </a:fld>
            <a:endParaRPr lang="en-US" altLang="en-US"/>
          </a:p>
        </p:txBody>
      </p:sp>
    </p:spTree>
    <p:extLst>
      <p:ext uri="{BB962C8B-B14F-4D97-AF65-F5344CB8AC3E}">
        <p14:creationId xmlns:p14="http://schemas.microsoft.com/office/powerpoint/2010/main" val="385668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91400" cy="655638"/>
          </a:xfrm>
        </p:spPr>
        <p:txBody>
          <a:bodyPr/>
          <a:lstStyle/>
          <a:p>
            <a:r>
              <a:rPr lang="en-US"/>
              <a:t>Click to edit Master title style</a:t>
            </a:r>
          </a:p>
        </p:txBody>
      </p:sp>
      <p:sp>
        <p:nvSpPr>
          <p:cNvPr id="3" name="Date Placeholder 3">
            <a:extLst>
              <a:ext uri="{FF2B5EF4-FFF2-40B4-BE49-F238E27FC236}">
                <a16:creationId xmlns:a16="http://schemas.microsoft.com/office/drawing/2014/main" id="{522348D8-9141-4A48-8C34-6C8A61903B9B}"/>
              </a:ext>
            </a:extLst>
          </p:cNvPr>
          <p:cNvSpPr>
            <a:spLocks noGrp="1"/>
          </p:cNvSpPr>
          <p:nvPr>
            <p:ph type="dt" sz="half" idx="10"/>
          </p:nvPr>
        </p:nvSpPr>
        <p:spPr/>
        <p:txBody>
          <a:bodyPr/>
          <a:lstStyle>
            <a:lvl1pPr>
              <a:defRPr/>
            </a:lvl1pPr>
          </a:lstStyle>
          <a:p>
            <a:pPr>
              <a:defRPr/>
            </a:pPr>
            <a:fld id="{3BAACAEB-5482-494F-8805-BA7FA59C34BB}" type="datetime2">
              <a:rPr lang="en-US"/>
              <a:pPr>
                <a:defRPr/>
              </a:pPr>
              <a:t>Thursday, January 21, 2021</a:t>
            </a:fld>
            <a:endParaRPr lang="en-US"/>
          </a:p>
        </p:txBody>
      </p:sp>
      <p:sp>
        <p:nvSpPr>
          <p:cNvPr id="4" name="Footer Placeholder 4">
            <a:extLst>
              <a:ext uri="{FF2B5EF4-FFF2-40B4-BE49-F238E27FC236}">
                <a16:creationId xmlns:a16="http://schemas.microsoft.com/office/drawing/2014/main" id="{B549F86D-005D-4B42-A6CA-F0617962BCF7}"/>
              </a:ext>
            </a:extLst>
          </p:cNvPr>
          <p:cNvSpPr>
            <a:spLocks noGrp="1"/>
          </p:cNvSpPr>
          <p:nvPr>
            <p:ph type="ftr" sz="quarter" idx="11"/>
          </p:nvPr>
        </p:nvSpPr>
        <p:spPr/>
        <p:txBody>
          <a:bodyPr/>
          <a:lstStyle>
            <a:lvl1pPr>
              <a:defRPr/>
            </a:lvl1pPr>
          </a:lstStyle>
          <a:p>
            <a:pPr>
              <a:defRPr/>
            </a:pPr>
            <a:r>
              <a:rPr lang="en-US"/>
              <a:t>KLEF                                                P-1(CTD)                                              BES-1</a:t>
            </a:r>
          </a:p>
        </p:txBody>
      </p:sp>
      <p:sp>
        <p:nvSpPr>
          <p:cNvPr id="5" name="Slide Number Placeholder 5">
            <a:extLst>
              <a:ext uri="{FF2B5EF4-FFF2-40B4-BE49-F238E27FC236}">
                <a16:creationId xmlns:a16="http://schemas.microsoft.com/office/drawing/2014/main" id="{CDF949AB-DF3F-4DB8-BBFE-6C2B4A59AE91}"/>
              </a:ext>
            </a:extLst>
          </p:cNvPr>
          <p:cNvSpPr>
            <a:spLocks noGrp="1"/>
          </p:cNvSpPr>
          <p:nvPr>
            <p:ph type="sldNum" sz="quarter" idx="12"/>
          </p:nvPr>
        </p:nvSpPr>
        <p:spPr/>
        <p:txBody>
          <a:bodyPr/>
          <a:lstStyle>
            <a:lvl1pPr>
              <a:defRPr/>
            </a:lvl1pPr>
          </a:lstStyle>
          <a:p>
            <a:fld id="{32A241F2-590C-4399-9DFE-7486C6E57CE8}" type="slidenum">
              <a:rPr lang="en-US" altLang="en-US"/>
              <a:pPr/>
              <a:t>‹#›</a:t>
            </a:fld>
            <a:endParaRPr lang="en-US" altLang="en-US"/>
          </a:p>
        </p:txBody>
      </p:sp>
    </p:spTree>
    <p:extLst>
      <p:ext uri="{BB962C8B-B14F-4D97-AF65-F5344CB8AC3E}">
        <p14:creationId xmlns:p14="http://schemas.microsoft.com/office/powerpoint/2010/main" val="302261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E82B6A5-6E81-44F1-A298-96B938325A98}"/>
              </a:ext>
            </a:extLst>
          </p:cNvPr>
          <p:cNvSpPr>
            <a:spLocks noGrp="1"/>
          </p:cNvSpPr>
          <p:nvPr>
            <p:ph type="dt" sz="half" idx="10"/>
          </p:nvPr>
        </p:nvSpPr>
        <p:spPr/>
        <p:txBody>
          <a:bodyPr/>
          <a:lstStyle>
            <a:lvl1pPr>
              <a:defRPr/>
            </a:lvl1pPr>
          </a:lstStyle>
          <a:p>
            <a:pPr>
              <a:defRPr/>
            </a:pPr>
            <a:fld id="{BB9C32AE-1B06-4A08-B251-83870F83D506}" type="datetime2">
              <a:rPr lang="en-US"/>
              <a:pPr>
                <a:defRPr/>
              </a:pPr>
              <a:t>Thursday, January 21, 2021</a:t>
            </a:fld>
            <a:endParaRPr lang="en-US"/>
          </a:p>
        </p:txBody>
      </p:sp>
      <p:sp>
        <p:nvSpPr>
          <p:cNvPr id="3" name="Footer Placeholder 4">
            <a:extLst>
              <a:ext uri="{FF2B5EF4-FFF2-40B4-BE49-F238E27FC236}">
                <a16:creationId xmlns:a16="http://schemas.microsoft.com/office/drawing/2014/main" id="{FEA3E374-E0B9-4529-B258-584DCE2518DD}"/>
              </a:ext>
            </a:extLst>
          </p:cNvPr>
          <p:cNvSpPr>
            <a:spLocks noGrp="1"/>
          </p:cNvSpPr>
          <p:nvPr>
            <p:ph type="ftr" sz="quarter" idx="11"/>
          </p:nvPr>
        </p:nvSpPr>
        <p:spPr/>
        <p:txBody>
          <a:bodyPr/>
          <a:lstStyle>
            <a:lvl1pPr>
              <a:defRPr/>
            </a:lvl1pPr>
          </a:lstStyle>
          <a:p>
            <a:pPr>
              <a:defRPr/>
            </a:pPr>
            <a:r>
              <a:rPr lang="en-US"/>
              <a:t>KLEF                                                P-1(CTD)                                              BES-1</a:t>
            </a:r>
          </a:p>
        </p:txBody>
      </p:sp>
      <p:sp>
        <p:nvSpPr>
          <p:cNvPr id="4" name="Slide Number Placeholder 5">
            <a:extLst>
              <a:ext uri="{FF2B5EF4-FFF2-40B4-BE49-F238E27FC236}">
                <a16:creationId xmlns:a16="http://schemas.microsoft.com/office/drawing/2014/main" id="{6E8A9DA2-A982-4101-BCAC-38DC7BDDE69F}"/>
              </a:ext>
            </a:extLst>
          </p:cNvPr>
          <p:cNvSpPr>
            <a:spLocks noGrp="1"/>
          </p:cNvSpPr>
          <p:nvPr>
            <p:ph type="sldNum" sz="quarter" idx="12"/>
          </p:nvPr>
        </p:nvSpPr>
        <p:spPr/>
        <p:txBody>
          <a:bodyPr/>
          <a:lstStyle>
            <a:lvl1pPr>
              <a:defRPr/>
            </a:lvl1pPr>
          </a:lstStyle>
          <a:p>
            <a:fld id="{B7294623-A145-4125-9390-6E899A3C908B}" type="slidenum">
              <a:rPr lang="en-US" altLang="en-US"/>
              <a:pPr/>
              <a:t>‹#›</a:t>
            </a:fld>
            <a:endParaRPr lang="en-US" altLang="en-US"/>
          </a:p>
        </p:txBody>
      </p:sp>
    </p:spTree>
    <p:extLst>
      <p:ext uri="{BB962C8B-B14F-4D97-AF65-F5344CB8AC3E}">
        <p14:creationId xmlns:p14="http://schemas.microsoft.com/office/powerpoint/2010/main" val="173783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14400"/>
            <a:ext cx="5111750" cy="5432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889500"/>
          </a:xfrm>
        </p:spPr>
        <p:txBody>
          <a:bodyPr/>
          <a:lstStyle>
            <a:lvl1pPr marL="0" indent="0">
              <a:buNone/>
              <a:defRPr sz="1400">
                <a:solidFill>
                  <a:srgbClr val="00B0F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620545D-EE8C-45D9-91B1-B7527926CF02}"/>
              </a:ext>
            </a:extLst>
          </p:cNvPr>
          <p:cNvSpPr>
            <a:spLocks noGrp="1"/>
          </p:cNvSpPr>
          <p:nvPr>
            <p:ph type="dt" sz="half" idx="10"/>
          </p:nvPr>
        </p:nvSpPr>
        <p:spPr/>
        <p:txBody>
          <a:bodyPr/>
          <a:lstStyle>
            <a:lvl1pPr>
              <a:defRPr/>
            </a:lvl1pPr>
          </a:lstStyle>
          <a:p>
            <a:pPr>
              <a:defRPr/>
            </a:pPr>
            <a:fld id="{BC2F0EAD-1158-44A0-BF8C-2578AF935EF9}" type="datetime2">
              <a:rPr lang="en-US"/>
              <a:pPr>
                <a:defRPr/>
              </a:pPr>
              <a:t>Thursday, January 21, 2021</a:t>
            </a:fld>
            <a:endParaRPr lang="en-US"/>
          </a:p>
        </p:txBody>
      </p:sp>
      <p:sp>
        <p:nvSpPr>
          <p:cNvPr id="6" name="Footer Placeholder 4">
            <a:extLst>
              <a:ext uri="{FF2B5EF4-FFF2-40B4-BE49-F238E27FC236}">
                <a16:creationId xmlns:a16="http://schemas.microsoft.com/office/drawing/2014/main" id="{98E67C2B-0017-415B-A79C-DDCCCAD95ABF}"/>
              </a:ext>
            </a:extLst>
          </p:cNvPr>
          <p:cNvSpPr>
            <a:spLocks noGrp="1"/>
          </p:cNvSpPr>
          <p:nvPr>
            <p:ph type="ftr" sz="quarter" idx="11"/>
          </p:nvPr>
        </p:nvSpPr>
        <p:spPr/>
        <p:txBody>
          <a:bodyPr/>
          <a:lstStyle>
            <a:lvl1pPr>
              <a:defRPr/>
            </a:lvl1pPr>
          </a:lstStyle>
          <a:p>
            <a:pPr>
              <a:defRPr/>
            </a:pPr>
            <a:r>
              <a:rPr lang="en-US"/>
              <a:t>KLEF                                                P-1(CTD)                                              BES-1</a:t>
            </a:r>
          </a:p>
        </p:txBody>
      </p:sp>
      <p:sp>
        <p:nvSpPr>
          <p:cNvPr id="7" name="Slide Number Placeholder 5">
            <a:extLst>
              <a:ext uri="{FF2B5EF4-FFF2-40B4-BE49-F238E27FC236}">
                <a16:creationId xmlns:a16="http://schemas.microsoft.com/office/drawing/2014/main" id="{A254B638-A48B-4EA6-9CEC-86A2173971A7}"/>
              </a:ext>
            </a:extLst>
          </p:cNvPr>
          <p:cNvSpPr>
            <a:spLocks noGrp="1"/>
          </p:cNvSpPr>
          <p:nvPr>
            <p:ph type="sldNum" sz="quarter" idx="12"/>
          </p:nvPr>
        </p:nvSpPr>
        <p:spPr/>
        <p:txBody>
          <a:bodyPr/>
          <a:lstStyle>
            <a:lvl1pPr>
              <a:defRPr/>
            </a:lvl1pPr>
          </a:lstStyle>
          <a:p>
            <a:fld id="{8EE9DD5F-3CA4-4072-87AD-285BAEF95E5F}" type="slidenum">
              <a:rPr lang="en-US" altLang="en-US"/>
              <a:pPr/>
              <a:t>‹#›</a:t>
            </a:fld>
            <a:endParaRPr lang="en-US" altLang="en-US"/>
          </a:p>
        </p:txBody>
      </p:sp>
    </p:spTree>
    <p:extLst>
      <p:ext uri="{BB962C8B-B14F-4D97-AF65-F5344CB8AC3E}">
        <p14:creationId xmlns:p14="http://schemas.microsoft.com/office/powerpoint/2010/main" val="27565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A94DAA1-7061-476A-BA2F-A49508F03942}"/>
              </a:ext>
            </a:extLst>
          </p:cNvPr>
          <p:cNvSpPr>
            <a:spLocks noGrp="1"/>
          </p:cNvSpPr>
          <p:nvPr>
            <p:ph type="dt" sz="half" idx="10"/>
          </p:nvPr>
        </p:nvSpPr>
        <p:spPr/>
        <p:txBody>
          <a:bodyPr/>
          <a:lstStyle>
            <a:lvl1pPr>
              <a:defRPr/>
            </a:lvl1pPr>
          </a:lstStyle>
          <a:p>
            <a:pPr>
              <a:defRPr/>
            </a:pPr>
            <a:fld id="{FA74053D-266F-4005-A9B0-D7DBE04B209B}" type="datetime2">
              <a:rPr lang="en-US"/>
              <a:pPr>
                <a:defRPr/>
              </a:pPr>
              <a:t>Thursday, January 21, 2021</a:t>
            </a:fld>
            <a:endParaRPr lang="en-US"/>
          </a:p>
        </p:txBody>
      </p:sp>
      <p:sp>
        <p:nvSpPr>
          <p:cNvPr id="6" name="Footer Placeholder 4">
            <a:extLst>
              <a:ext uri="{FF2B5EF4-FFF2-40B4-BE49-F238E27FC236}">
                <a16:creationId xmlns:a16="http://schemas.microsoft.com/office/drawing/2014/main" id="{F6C6EBB1-15B8-4D63-8036-9CCA9E3D0C67}"/>
              </a:ext>
            </a:extLst>
          </p:cNvPr>
          <p:cNvSpPr>
            <a:spLocks noGrp="1"/>
          </p:cNvSpPr>
          <p:nvPr>
            <p:ph type="ftr" sz="quarter" idx="11"/>
          </p:nvPr>
        </p:nvSpPr>
        <p:spPr/>
        <p:txBody>
          <a:bodyPr/>
          <a:lstStyle>
            <a:lvl1pPr>
              <a:defRPr/>
            </a:lvl1pPr>
          </a:lstStyle>
          <a:p>
            <a:pPr>
              <a:defRPr/>
            </a:pPr>
            <a:r>
              <a:rPr lang="en-US"/>
              <a:t>KLEF                                                P-1(CTD)                                              BES-1</a:t>
            </a:r>
          </a:p>
        </p:txBody>
      </p:sp>
      <p:sp>
        <p:nvSpPr>
          <p:cNvPr id="7" name="Slide Number Placeholder 5">
            <a:extLst>
              <a:ext uri="{FF2B5EF4-FFF2-40B4-BE49-F238E27FC236}">
                <a16:creationId xmlns:a16="http://schemas.microsoft.com/office/drawing/2014/main" id="{345F8B5B-010E-4D0E-B215-E6E82FC1C734}"/>
              </a:ext>
            </a:extLst>
          </p:cNvPr>
          <p:cNvSpPr>
            <a:spLocks noGrp="1"/>
          </p:cNvSpPr>
          <p:nvPr>
            <p:ph type="sldNum" sz="quarter" idx="12"/>
          </p:nvPr>
        </p:nvSpPr>
        <p:spPr/>
        <p:txBody>
          <a:bodyPr/>
          <a:lstStyle>
            <a:lvl1pPr>
              <a:defRPr/>
            </a:lvl1pPr>
          </a:lstStyle>
          <a:p>
            <a:fld id="{9718AAAA-446C-41D5-993A-51406C1BCFC2}" type="slidenum">
              <a:rPr lang="en-US" altLang="en-US"/>
              <a:pPr/>
              <a:t>‹#›</a:t>
            </a:fld>
            <a:endParaRPr lang="en-US" altLang="en-US"/>
          </a:p>
        </p:txBody>
      </p:sp>
    </p:spTree>
    <p:extLst>
      <p:ext uri="{BB962C8B-B14F-4D97-AF65-F5344CB8AC3E}">
        <p14:creationId xmlns:p14="http://schemas.microsoft.com/office/powerpoint/2010/main" val="318549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BD23C12-7A97-4FA5-A1DB-1C1B48E8EA58}"/>
              </a:ext>
            </a:extLst>
          </p:cNvPr>
          <p:cNvSpPr>
            <a:spLocks noGrp="1"/>
          </p:cNvSpPr>
          <p:nvPr>
            <p:ph type="title"/>
          </p:nvPr>
        </p:nvSpPr>
        <p:spPr bwMode="auto">
          <a:xfrm>
            <a:off x="457200" y="457200"/>
            <a:ext cx="73914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88DCF08-0A87-4EBD-AD3C-9EB84E5458E7}"/>
              </a:ext>
            </a:extLst>
          </p:cNvPr>
          <p:cNvSpPr>
            <a:spLocks noGrp="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672B48F-112A-414B-8D4E-4611A51F4A55}"/>
              </a:ext>
            </a:extLst>
          </p:cNvPr>
          <p:cNvSpPr>
            <a:spLocks noGrp="1"/>
          </p:cNvSpPr>
          <p:nvPr>
            <p:ph type="dt" sz="half" idx="2"/>
          </p:nvPr>
        </p:nvSpPr>
        <p:spPr>
          <a:xfrm>
            <a:off x="457200" y="6416675"/>
            <a:ext cx="2133600" cy="365125"/>
          </a:xfrm>
          <a:prstGeom prst="rect">
            <a:avLst/>
          </a:prstGeom>
        </p:spPr>
        <p:txBody>
          <a:bodyPr vert="horz" lIns="91440" tIns="45720" rIns="91440" bIns="45720" rtlCol="0" anchor="ctr"/>
          <a:lstStyle>
            <a:lvl1pPr algn="l" eaLnBrk="0" fontAlgn="auto" hangingPunct="0">
              <a:spcBef>
                <a:spcPts val="0"/>
              </a:spcBef>
              <a:spcAft>
                <a:spcPts val="0"/>
              </a:spcAft>
              <a:defRPr sz="1200" smtClean="0">
                <a:solidFill>
                  <a:schemeClr val="bg1">
                    <a:lumMod val="50000"/>
                  </a:schemeClr>
                </a:solidFill>
                <a:latin typeface="+mn-lt"/>
                <a:cs typeface="+mn-cs"/>
              </a:defRPr>
            </a:lvl1pPr>
          </a:lstStyle>
          <a:p>
            <a:pPr>
              <a:defRPr/>
            </a:pPr>
            <a:fld id="{6908C447-0401-420F-AC35-8969EE4AFE50}" type="datetime2">
              <a:rPr lang="en-US"/>
              <a:pPr>
                <a:defRPr/>
              </a:pPr>
              <a:t>Thursday, January 21, 2021</a:t>
            </a:fld>
            <a:endParaRPr lang="en-US"/>
          </a:p>
        </p:txBody>
      </p:sp>
      <p:sp>
        <p:nvSpPr>
          <p:cNvPr id="5" name="Footer Placeholder 4">
            <a:extLst>
              <a:ext uri="{FF2B5EF4-FFF2-40B4-BE49-F238E27FC236}">
                <a16:creationId xmlns:a16="http://schemas.microsoft.com/office/drawing/2014/main" id="{FBF2D2E3-B985-4A8C-A669-864522ADA8BE}"/>
              </a:ext>
            </a:extLst>
          </p:cNvPr>
          <p:cNvSpPr>
            <a:spLocks noGrp="1"/>
          </p:cNvSpPr>
          <p:nvPr>
            <p:ph type="ftr" sz="quarter" idx="3"/>
          </p:nvPr>
        </p:nvSpPr>
        <p:spPr>
          <a:xfrm>
            <a:off x="3124200" y="6416675"/>
            <a:ext cx="2895600" cy="365125"/>
          </a:xfrm>
          <a:prstGeom prst="rect">
            <a:avLst/>
          </a:prstGeom>
        </p:spPr>
        <p:txBody>
          <a:bodyPr vert="horz" lIns="91440" tIns="45720" rIns="91440" bIns="45720" rtlCol="0" anchor="ctr"/>
          <a:lstStyle>
            <a:lvl1pPr algn="ctr" eaLnBrk="0" fontAlgn="auto" hangingPunct="0">
              <a:spcBef>
                <a:spcPts val="0"/>
              </a:spcBef>
              <a:spcAft>
                <a:spcPts val="0"/>
              </a:spcAft>
              <a:defRPr sz="1200">
                <a:solidFill>
                  <a:schemeClr val="bg1">
                    <a:lumMod val="50000"/>
                  </a:schemeClr>
                </a:solidFill>
                <a:latin typeface="+mn-lt"/>
                <a:cs typeface="+mn-cs"/>
              </a:defRPr>
            </a:lvl1pPr>
          </a:lstStyle>
          <a:p>
            <a:pPr>
              <a:defRPr/>
            </a:pPr>
            <a:r>
              <a:rPr lang="en-US"/>
              <a:t>KLEF                                                P-1(CTD)                                              BES-1</a:t>
            </a:r>
          </a:p>
        </p:txBody>
      </p:sp>
      <p:sp>
        <p:nvSpPr>
          <p:cNvPr id="6" name="Slide Number Placeholder 5">
            <a:extLst>
              <a:ext uri="{FF2B5EF4-FFF2-40B4-BE49-F238E27FC236}">
                <a16:creationId xmlns:a16="http://schemas.microsoft.com/office/drawing/2014/main" id="{BAEE2C91-6F4E-4DBD-8860-3FF2265FCB3D}"/>
              </a:ext>
            </a:extLst>
          </p:cNvPr>
          <p:cNvSpPr>
            <a:spLocks noGrp="1"/>
          </p:cNvSpPr>
          <p:nvPr>
            <p:ph type="sldNum" sz="quarter" idx="4"/>
          </p:nvPr>
        </p:nvSpPr>
        <p:spPr>
          <a:xfrm>
            <a:off x="6553200" y="6416675"/>
            <a:ext cx="2133600" cy="365125"/>
          </a:xfrm>
          <a:prstGeom prst="rect">
            <a:avLst/>
          </a:prstGeom>
        </p:spPr>
        <p:txBody>
          <a:bodyPr vert="horz" wrap="square" lIns="91440" tIns="45720" rIns="91440" bIns="45720" numCol="1" anchor="ctr" anchorCtr="0" compatLnSpc="1">
            <a:prstTxWarp prst="textNoShape">
              <a:avLst/>
            </a:prstTxWarp>
          </a:bodyPr>
          <a:lstStyle>
            <a:lvl1pPr algn="ctr" eaLnBrk="0" hangingPunct="0">
              <a:defRPr sz="1200">
                <a:solidFill>
                  <a:srgbClr val="7F7F7F"/>
                </a:solidFill>
                <a:latin typeface="Arial" panose="020B0604020202020204" pitchFamily="34" charset="0"/>
              </a:defRPr>
            </a:lvl1pPr>
          </a:lstStyle>
          <a:p>
            <a:fld id="{C46C1611-4646-444B-A032-1890B33399AF}" type="slidenum">
              <a:rPr lang="en-US" altLang="en-US"/>
              <a:pPr/>
              <a:t>‹#›</a:t>
            </a:fld>
            <a:endParaRPr lang="en-US" altLang="en-US"/>
          </a:p>
        </p:txBody>
      </p:sp>
      <p:pic>
        <p:nvPicPr>
          <p:cNvPr id="1031" name="Picture 13" descr="KLU-Small-1.jpg">
            <a:extLst>
              <a:ext uri="{FF2B5EF4-FFF2-40B4-BE49-F238E27FC236}">
                <a16:creationId xmlns:a16="http://schemas.microsoft.com/office/drawing/2014/main" id="{927FED8C-6D12-4EAA-826E-22F0545C7316}"/>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131175" y="33338"/>
            <a:ext cx="89376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a:extLst>
              <a:ext uri="{FF2B5EF4-FFF2-40B4-BE49-F238E27FC236}">
                <a16:creationId xmlns:a16="http://schemas.microsoft.com/office/drawing/2014/main" id="{6D335BA5-3604-4B98-BC73-E399AE0872AE}"/>
              </a:ext>
            </a:extLst>
          </p:cNvPr>
          <p:cNvCxnSpPr/>
          <p:nvPr/>
        </p:nvCxnSpPr>
        <p:spPr>
          <a:xfrm>
            <a:off x="7981950" y="977900"/>
            <a:ext cx="1143000"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a:extLst>
              <a:ext uri="{FF2B5EF4-FFF2-40B4-BE49-F238E27FC236}">
                <a16:creationId xmlns:a16="http://schemas.microsoft.com/office/drawing/2014/main" id="{0CC0CA16-82CB-4CB6-9C1C-017659BA9C7A}"/>
              </a:ext>
            </a:extLst>
          </p:cNvPr>
          <p:cNvSpPr/>
          <p:nvPr/>
        </p:nvSpPr>
        <p:spPr>
          <a:xfrm>
            <a:off x="7010400" y="444500"/>
            <a:ext cx="990600" cy="1066800"/>
          </a:xfrm>
          <a:prstGeom prst="arc">
            <a:avLst/>
          </a:prstGeom>
        </p:spPr>
        <p:style>
          <a:lnRef idx="3">
            <a:schemeClr val="accent2"/>
          </a:lnRef>
          <a:fillRef idx="0">
            <a:schemeClr val="accent2"/>
          </a:fillRef>
          <a:effectRef idx="2">
            <a:schemeClr val="accent2"/>
          </a:effectRef>
          <a:fontRef idx="minor">
            <a:schemeClr val="tx1"/>
          </a:fontRef>
        </p:style>
        <p:txBody>
          <a:bodyPr anchor="ctr"/>
          <a:lstStyle/>
          <a:p>
            <a:pPr eaLnBrk="0" fontAlgn="auto" hangingPunct="0">
              <a:spcBef>
                <a:spcPts val="0"/>
              </a:spcBef>
              <a:spcAft>
                <a:spcPts val="0"/>
              </a:spcAft>
              <a:defRPr/>
            </a:pPr>
            <a:endParaRPr lang="en-US"/>
          </a:p>
        </p:txBody>
      </p:sp>
      <p:cxnSp>
        <p:nvCxnSpPr>
          <p:cNvPr id="17" name="Straight Connector 16">
            <a:extLst>
              <a:ext uri="{FF2B5EF4-FFF2-40B4-BE49-F238E27FC236}">
                <a16:creationId xmlns:a16="http://schemas.microsoft.com/office/drawing/2014/main" id="{564E950B-4247-4F55-B95E-5E28987A3871}"/>
              </a:ext>
            </a:extLst>
          </p:cNvPr>
          <p:cNvCxnSpPr>
            <a:stCxn id="16" idx="0"/>
          </p:cNvCxnSpPr>
          <p:nvPr/>
        </p:nvCxnSpPr>
        <p:spPr>
          <a:xfrm flipH="1">
            <a:off x="228600" y="444500"/>
            <a:ext cx="7277100" cy="0"/>
          </a:xfrm>
          <a:prstGeom prst="line">
            <a:avLst/>
          </a:prstGeom>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eaLnBrk="1" fontAlgn="base" hangingPunct="1">
        <a:spcBef>
          <a:spcPct val="0"/>
        </a:spcBef>
        <a:spcAft>
          <a:spcPct val="0"/>
        </a:spcAft>
        <a:defRPr sz="4400">
          <a:solidFill>
            <a:srgbClr val="E46C0A"/>
          </a:solidFill>
          <a:latin typeface="Arial" charset="0"/>
        </a:defRPr>
      </a:lvl6pPr>
      <a:lvl7pPr marL="914400" algn="ctr" rtl="0" eaLnBrk="1" fontAlgn="base" hangingPunct="1">
        <a:spcBef>
          <a:spcPct val="0"/>
        </a:spcBef>
        <a:spcAft>
          <a:spcPct val="0"/>
        </a:spcAft>
        <a:defRPr sz="4400">
          <a:solidFill>
            <a:srgbClr val="E46C0A"/>
          </a:solidFill>
          <a:latin typeface="Arial" charset="0"/>
        </a:defRPr>
      </a:lvl7pPr>
      <a:lvl8pPr marL="1371600" algn="ctr" rtl="0" eaLnBrk="1" fontAlgn="base" hangingPunct="1">
        <a:spcBef>
          <a:spcPct val="0"/>
        </a:spcBef>
        <a:spcAft>
          <a:spcPct val="0"/>
        </a:spcAft>
        <a:defRPr sz="4400">
          <a:solidFill>
            <a:srgbClr val="E46C0A"/>
          </a:solidFill>
          <a:latin typeface="Arial" charset="0"/>
        </a:defRPr>
      </a:lvl8pPr>
      <a:lvl9pPr marL="1828800" algn="ctr" rtl="0" eaLnBrk="1" fontAlgn="base" hangingPunct="1">
        <a:spcBef>
          <a:spcPct val="0"/>
        </a:spcBef>
        <a:spcAft>
          <a:spcPct val="0"/>
        </a:spcAft>
        <a:defRPr sz="4400">
          <a:solidFill>
            <a:srgbClr val="E46C0A"/>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595959"/>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595959"/>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595959"/>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595959"/>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1BCA-746F-4688-BE5D-26CCD5D4EE94}"/>
              </a:ext>
            </a:extLst>
          </p:cNvPr>
          <p:cNvSpPr>
            <a:spLocks noGrp="1"/>
          </p:cNvSpPr>
          <p:nvPr>
            <p:ph type="ctrTitle"/>
          </p:nvPr>
        </p:nvSpPr>
        <p:spPr>
          <a:xfrm>
            <a:off x="660400" y="920750"/>
            <a:ext cx="7772400" cy="1470025"/>
          </a:xfrm>
        </p:spPr>
        <p:txBody>
          <a:bodyPr/>
          <a:lstStyle/>
          <a:p>
            <a:r>
              <a:rPr lang="en-US" altLang="en-US" sz="4000" b="1">
                <a:solidFill>
                  <a:srgbClr val="00B0F0"/>
                </a:solidFill>
                <a:latin typeface="Times New Roman" panose="02020603050405020304" pitchFamily="18" charset="0"/>
                <a:cs typeface="Times New Roman" panose="02020603050405020304" pitchFamily="18" charset="0"/>
              </a:rPr>
              <a:t>Session 16</a:t>
            </a:r>
          </a:p>
        </p:txBody>
      </p:sp>
      <p:sp>
        <p:nvSpPr>
          <p:cNvPr id="2051" name="Footer Placeholder 4">
            <a:extLst>
              <a:ext uri="{FF2B5EF4-FFF2-40B4-BE49-F238E27FC236}">
                <a16:creationId xmlns:a16="http://schemas.microsoft.com/office/drawing/2014/main" id="{E7778F41-A8AD-4372-BF91-06BD4E86F4E9}"/>
              </a:ext>
            </a:extLst>
          </p:cNvPr>
          <p:cNvSpPr>
            <a:spLocks noGrp="1"/>
          </p:cNvSpPr>
          <p:nvPr>
            <p:ph type="ftr" sz="quarter" idx="11"/>
          </p:nvPr>
        </p:nvSpPr>
        <p:spPr bwMode="auto">
          <a:xfrm>
            <a:off x="222250" y="6205538"/>
            <a:ext cx="8726488" cy="471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fontAlgn="base">
              <a:spcBef>
                <a:spcPct val="0"/>
              </a:spcBef>
              <a:spcAft>
                <a:spcPct val="0"/>
              </a:spcAft>
            </a:pPr>
            <a:r>
              <a:rPr lang="en-US" altLang="en-US" sz="2000" b="1">
                <a:solidFill>
                  <a:srgbClr val="002060"/>
                </a:solidFill>
                <a:cs typeface="Times New Roman" panose="02020603050405020304" pitchFamily="18" charset="0"/>
              </a:rPr>
              <a:t>KLEF                                                  OOP                                                    BES-1</a:t>
            </a:r>
          </a:p>
        </p:txBody>
      </p:sp>
      <p:sp>
        <p:nvSpPr>
          <p:cNvPr id="4" name="TextBox 3">
            <a:extLst>
              <a:ext uri="{FF2B5EF4-FFF2-40B4-BE49-F238E27FC236}">
                <a16:creationId xmlns:a16="http://schemas.microsoft.com/office/drawing/2014/main" id="{E738826B-322A-4FF1-8222-0E4FDFACA21A}"/>
              </a:ext>
            </a:extLst>
          </p:cNvPr>
          <p:cNvSpPr txBox="1"/>
          <p:nvPr/>
        </p:nvSpPr>
        <p:spPr>
          <a:xfrm>
            <a:off x="1066800" y="2933700"/>
            <a:ext cx="6565900" cy="769441"/>
          </a:xfrm>
          <a:prstGeom prst="rect">
            <a:avLst/>
          </a:prstGeom>
          <a:noFill/>
        </p:spPr>
        <p:txBody>
          <a:bodyPr>
            <a:spAutoFit/>
          </a:bodyPr>
          <a:lstStyle/>
          <a:p>
            <a:pPr algn="ctr" eaLnBrk="0" hangingPunct="0">
              <a:defRPr/>
            </a:pP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mn-cs"/>
              </a:rPr>
              <a:t>Aggregation in 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ppt_x"/>
                                          </p:val>
                                        </p:tav>
                                        <p:tav tm="100000">
                                          <p:val>
                                            <p:strVal val="#ppt_x"/>
                                          </p:val>
                                        </p:tav>
                                      </p:tavLst>
                                    </p:anim>
                                    <p:anim calcmode="lin" valueType="num">
                                      <p:cBhvr additive="base">
                                        <p:cTn id="13"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D072D5A-ADC0-4CC8-A456-AECF70F8DFE7}"/>
              </a:ext>
            </a:extLst>
          </p:cNvPr>
          <p:cNvSpPr>
            <a:spLocks noGrp="1"/>
          </p:cNvSpPr>
          <p:nvPr>
            <p:ph type="title"/>
          </p:nvPr>
        </p:nvSpPr>
        <p:spPr>
          <a:xfrm>
            <a:off x="457200" y="487363"/>
            <a:ext cx="7391400" cy="655637"/>
          </a:xfrm>
        </p:spPr>
        <p:txBody>
          <a:bodyPr/>
          <a:lstStyle/>
          <a:p>
            <a:r>
              <a:rPr lang="en-IN" altLang="en-US"/>
              <a:t>Quiz</a:t>
            </a:r>
          </a:p>
        </p:txBody>
      </p:sp>
      <p:sp>
        <p:nvSpPr>
          <p:cNvPr id="4" name="Footer Placeholder 3">
            <a:extLst>
              <a:ext uri="{FF2B5EF4-FFF2-40B4-BE49-F238E27FC236}">
                <a16:creationId xmlns:a16="http://schemas.microsoft.com/office/drawing/2014/main" id="{FD903719-C640-4EDB-ADD0-EBF393660B8A}"/>
              </a:ext>
            </a:extLst>
          </p:cNvPr>
          <p:cNvSpPr>
            <a:spLocks noGrp="1"/>
          </p:cNvSpPr>
          <p:nvPr>
            <p:ph type="ftr" sz="quarter" idx="11"/>
          </p:nvPr>
        </p:nvSpPr>
        <p:spPr>
          <a:xfrm>
            <a:off x="508000" y="6416675"/>
            <a:ext cx="8216900" cy="365125"/>
          </a:xfrm>
        </p:spPr>
        <p:txBody>
          <a:bodyPr/>
          <a:lstStyle/>
          <a:p>
            <a:pPr>
              <a:defRPr/>
            </a:pPr>
            <a:r>
              <a:rPr lang="en-US" sz="2000" b="1" dirty="0">
                <a:solidFill>
                  <a:srgbClr val="002060"/>
                </a:solidFill>
                <a:latin typeface="Times New Roman" pitchFamily="18" charset="0"/>
                <a:cs typeface="Times New Roman" pitchFamily="18" charset="0"/>
              </a:rPr>
              <a:t>KLEF                                             OOP                                                  BES-1</a:t>
            </a:r>
          </a:p>
          <a:p>
            <a:pPr>
              <a:defRPr/>
            </a:pPr>
            <a:endParaRPr lang="en-US" dirty="0"/>
          </a:p>
        </p:txBody>
      </p:sp>
      <p:sp>
        <p:nvSpPr>
          <p:cNvPr id="11268" name="TextBox 4">
            <a:extLst>
              <a:ext uri="{FF2B5EF4-FFF2-40B4-BE49-F238E27FC236}">
                <a16:creationId xmlns:a16="http://schemas.microsoft.com/office/drawing/2014/main" id="{455D2175-A9D1-42B9-9EB6-E3866207A585}"/>
              </a:ext>
            </a:extLst>
          </p:cNvPr>
          <p:cNvSpPr txBox="1">
            <a:spLocks noChangeArrowheads="1"/>
          </p:cNvSpPr>
          <p:nvPr/>
        </p:nvSpPr>
        <p:spPr bwMode="auto">
          <a:xfrm>
            <a:off x="457200" y="1536700"/>
            <a:ext cx="8496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AutoNum type="arabicPeriod"/>
            </a:pPr>
            <a:r>
              <a:rPr lang="en-US" altLang="en-US"/>
              <a:t>In Java, aggregation is a(n) _____ relationship between classes.</a:t>
            </a:r>
          </a:p>
          <a:p>
            <a:r>
              <a:rPr lang="en-US" altLang="en-US"/>
              <a:t>	</a:t>
            </a:r>
            <a:r>
              <a:rPr lang="en-US" altLang="en-US" b="1"/>
              <a:t>a) </a:t>
            </a:r>
            <a:r>
              <a:rPr lang="en-US" altLang="en-US"/>
              <a:t>One-Way	</a:t>
            </a:r>
            <a:r>
              <a:rPr lang="en-US" altLang="en-US" b="1"/>
              <a:t>b) </a:t>
            </a:r>
            <a:r>
              <a:rPr lang="en-US" altLang="en-US"/>
              <a:t>Inherited    </a:t>
            </a:r>
            <a:r>
              <a:rPr lang="en-US" altLang="en-US" b="1"/>
              <a:t> c) </a:t>
            </a:r>
            <a:r>
              <a:rPr lang="en-US" altLang="en-US"/>
              <a:t>Two Way    </a:t>
            </a:r>
            <a:r>
              <a:rPr lang="en-US" altLang="en-US" b="1"/>
              <a:t>d) </a:t>
            </a:r>
            <a:r>
              <a:rPr lang="en-US" altLang="en-US"/>
              <a:t>Invalid</a:t>
            </a:r>
          </a:p>
        </p:txBody>
      </p:sp>
      <p:sp>
        <p:nvSpPr>
          <p:cNvPr id="11269" name="TextBox 5">
            <a:extLst>
              <a:ext uri="{FF2B5EF4-FFF2-40B4-BE49-F238E27FC236}">
                <a16:creationId xmlns:a16="http://schemas.microsoft.com/office/drawing/2014/main" id="{C2C820A5-0CC2-4E7E-B2AE-787033E34EBB}"/>
              </a:ext>
            </a:extLst>
          </p:cNvPr>
          <p:cNvSpPr txBox="1">
            <a:spLocks noChangeArrowheads="1"/>
          </p:cNvSpPr>
          <p:nvPr/>
        </p:nvSpPr>
        <p:spPr bwMode="auto">
          <a:xfrm>
            <a:off x="533400" y="2819400"/>
            <a:ext cx="7899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 In object oriented programming, composition relates to</a:t>
            </a:r>
          </a:p>
          <a:p>
            <a:r>
              <a:rPr lang="en-US" altLang="en-US" b="1"/>
              <a:t>(a) </a:t>
            </a:r>
            <a:r>
              <a:rPr lang="en-US" altLang="en-US"/>
              <a:t>The use of consistent coding conventions</a:t>
            </a:r>
            <a:br>
              <a:rPr lang="en-US" altLang="en-US"/>
            </a:br>
            <a:r>
              <a:rPr lang="en-US" altLang="en-US" b="1"/>
              <a:t>(b) </a:t>
            </a:r>
            <a:r>
              <a:rPr lang="en-US" altLang="en-US"/>
              <a:t>The organization of components interacting to achieve a coherent, common behavior</a:t>
            </a:r>
            <a:br>
              <a:rPr lang="en-US" altLang="en-US"/>
            </a:br>
            <a:r>
              <a:rPr lang="en-US" altLang="en-US" b="1"/>
              <a:t>(c) </a:t>
            </a:r>
            <a:r>
              <a:rPr lang="en-US" altLang="en-US"/>
              <a:t>The use of inheritance to achieve polymorphic behavior</a:t>
            </a:r>
            <a:br>
              <a:rPr lang="en-US" altLang="en-US"/>
            </a:br>
            <a:r>
              <a:rPr lang="en-US" altLang="en-US" b="1"/>
              <a:t>(d) </a:t>
            </a:r>
            <a:r>
              <a:rPr lang="en-US" altLang="en-US"/>
              <a:t>The organization of components interacting not to achieve a coherent common behavior</a:t>
            </a:r>
            <a:br>
              <a:rPr lang="en-US" altLang="en-US"/>
            </a:br>
            <a:r>
              <a:rPr lang="en-US" altLang="en-US" b="1"/>
              <a:t>(e) </a:t>
            </a:r>
            <a:r>
              <a:rPr lang="en-US" altLang="en-US"/>
              <a:t>The use of data hiding to achieve polymorphic behavior.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5E1FD60-870A-4BA0-89A7-864D8D0E59DE}"/>
              </a:ext>
            </a:extLst>
          </p:cNvPr>
          <p:cNvSpPr>
            <a:spLocks noGrp="1"/>
          </p:cNvSpPr>
          <p:nvPr>
            <p:ph type="title"/>
          </p:nvPr>
        </p:nvSpPr>
        <p:spPr>
          <a:xfrm>
            <a:off x="457200" y="487363"/>
            <a:ext cx="7391400" cy="655637"/>
          </a:xfrm>
        </p:spPr>
        <p:txBody>
          <a:bodyPr/>
          <a:lstStyle/>
          <a:p>
            <a:r>
              <a:rPr lang="en-IN" altLang="en-US"/>
              <a:t>Quiz</a:t>
            </a:r>
          </a:p>
        </p:txBody>
      </p:sp>
      <p:sp>
        <p:nvSpPr>
          <p:cNvPr id="4" name="Footer Placeholder 3">
            <a:extLst>
              <a:ext uri="{FF2B5EF4-FFF2-40B4-BE49-F238E27FC236}">
                <a16:creationId xmlns:a16="http://schemas.microsoft.com/office/drawing/2014/main" id="{16366AFE-561E-4928-BBF2-219A2BB73427}"/>
              </a:ext>
            </a:extLst>
          </p:cNvPr>
          <p:cNvSpPr>
            <a:spLocks noGrp="1"/>
          </p:cNvSpPr>
          <p:nvPr>
            <p:ph type="ftr" sz="quarter" idx="11"/>
          </p:nvPr>
        </p:nvSpPr>
        <p:spPr>
          <a:xfrm>
            <a:off x="368300" y="6416675"/>
            <a:ext cx="8407400" cy="365125"/>
          </a:xfrm>
        </p:spPr>
        <p:txBody>
          <a:bodyPr/>
          <a:lstStyle/>
          <a:p>
            <a:pPr>
              <a:defRPr/>
            </a:pPr>
            <a:r>
              <a:rPr lang="en-US" sz="2000" b="1" dirty="0">
                <a:solidFill>
                  <a:srgbClr val="002060"/>
                </a:solidFill>
                <a:latin typeface="Times New Roman" pitchFamily="18" charset="0"/>
                <a:cs typeface="Times New Roman" pitchFamily="18" charset="0"/>
              </a:rPr>
              <a:t>KLEF                                             OOP                                                    BES-1</a:t>
            </a:r>
          </a:p>
          <a:p>
            <a:pPr>
              <a:defRPr/>
            </a:pPr>
            <a:endParaRPr lang="en-US" dirty="0"/>
          </a:p>
        </p:txBody>
      </p:sp>
      <p:sp>
        <p:nvSpPr>
          <p:cNvPr id="12292" name="TextBox 4">
            <a:extLst>
              <a:ext uri="{FF2B5EF4-FFF2-40B4-BE49-F238E27FC236}">
                <a16:creationId xmlns:a16="http://schemas.microsoft.com/office/drawing/2014/main" id="{02E99E68-571B-4A7D-BF18-A4860E40275B}"/>
              </a:ext>
            </a:extLst>
          </p:cNvPr>
          <p:cNvSpPr txBox="1">
            <a:spLocks noChangeArrowheads="1"/>
          </p:cNvSpPr>
          <p:nvPr/>
        </p:nvSpPr>
        <p:spPr bwMode="auto">
          <a:xfrm>
            <a:off x="457200" y="1536700"/>
            <a:ext cx="84963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3. What is it called where object has its own lifecycle and child object cannot belong to another parent object?</a:t>
            </a:r>
          </a:p>
          <a:p>
            <a:endParaRPr lang="en-US" altLang="en-US"/>
          </a:p>
          <a:p>
            <a:r>
              <a:rPr lang="en-US" altLang="en-US" b="1"/>
              <a:t>a. </a:t>
            </a:r>
            <a:r>
              <a:rPr lang="en-US" altLang="en-US"/>
              <a:t>Aggregation</a:t>
            </a:r>
          </a:p>
          <a:p>
            <a:r>
              <a:rPr lang="en-US" altLang="en-US" b="1"/>
              <a:t>b. </a:t>
            </a:r>
            <a:r>
              <a:rPr lang="en-US" altLang="en-US"/>
              <a:t>Composition</a:t>
            </a:r>
          </a:p>
          <a:p>
            <a:r>
              <a:rPr lang="en-US" altLang="en-US" b="1"/>
              <a:t>c. </a:t>
            </a:r>
            <a:r>
              <a:rPr lang="en-US" altLang="en-US"/>
              <a:t>Encapsulation</a:t>
            </a:r>
          </a:p>
          <a:p>
            <a:r>
              <a:rPr lang="en-US" altLang="en-US" b="1"/>
              <a:t>d. </a:t>
            </a:r>
            <a:r>
              <a:rPr lang="en-US" altLang="en-US"/>
              <a:t>Association</a:t>
            </a:r>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0D428BA-5E6C-4AB6-86F9-4DA300DCEC85}"/>
              </a:ext>
            </a:extLst>
          </p:cNvPr>
          <p:cNvSpPr>
            <a:spLocks noGrp="1"/>
          </p:cNvSpPr>
          <p:nvPr>
            <p:ph type="title"/>
          </p:nvPr>
        </p:nvSpPr>
        <p:spPr>
          <a:xfrm>
            <a:off x="457200" y="487363"/>
            <a:ext cx="7391400" cy="655637"/>
          </a:xfrm>
        </p:spPr>
        <p:txBody>
          <a:bodyPr/>
          <a:lstStyle/>
          <a:p>
            <a:r>
              <a:rPr lang="en-IN" altLang="en-US"/>
              <a:t>Quiz</a:t>
            </a:r>
          </a:p>
        </p:txBody>
      </p:sp>
      <p:sp>
        <p:nvSpPr>
          <p:cNvPr id="4" name="Footer Placeholder 3">
            <a:extLst>
              <a:ext uri="{FF2B5EF4-FFF2-40B4-BE49-F238E27FC236}">
                <a16:creationId xmlns:a16="http://schemas.microsoft.com/office/drawing/2014/main" id="{36ACC1FD-82CC-4CA2-A941-EFCE3C7D3B5A}"/>
              </a:ext>
            </a:extLst>
          </p:cNvPr>
          <p:cNvSpPr>
            <a:spLocks noGrp="1"/>
          </p:cNvSpPr>
          <p:nvPr>
            <p:ph type="ftr" sz="quarter" idx="11"/>
          </p:nvPr>
        </p:nvSpPr>
        <p:spPr>
          <a:xfrm>
            <a:off x="304800" y="6251575"/>
            <a:ext cx="8521700" cy="365125"/>
          </a:xfrm>
        </p:spPr>
        <p:txBody>
          <a:bodyPr/>
          <a:lstStyle/>
          <a:p>
            <a:pPr>
              <a:defRPr/>
            </a:pPr>
            <a:r>
              <a:rPr lang="en-US" sz="2000" b="1" dirty="0">
                <a:solidFill>
                  <a:srgbClr val="002060"/>
                </a:solidFill>
                <a:latin typeface="Times New Roman" pitchFamily="18" charset="0"/>
                <a:cs typeface="Times New Roman" pitchFamily="18" charset="0"/>
              </a:rPr>
              <a:t>KLEF                                             OOP                                                    BES-1</a:t>
            </a:r>
          </a:p>
          <a:p>
            <a:pPr>
              <a:defRPr/>
            </a:pPr>
            <a:endParaRPr lang="en-US" dirty="0"/>
          </a:p>
        </p:txBody>
      </p:sp>
      <p:sp>
        <p:nvSpPr>
          <p:cNvPr id="13316" name="TextBox 4">
            <a:extLst>
              <a:ext uri="{FF2B5EF4-FFF2-40B4-BE49-F238E27FC236}">
                <a16:creationId xmlns:a16="http://schemas.microsoft.com/office/drawing/2014/main" id="{53565711-6E29-4312-A0D2-5AB6B8E462D4}"/>
              </a:ext>
            </a:extLst>
          </p:cNvPr>
          <p:cNvSpPr txBox="1">
            <a:spLocks noChangeArrowheads="1"/>
          </p:cNvSpPr>
          <p:nvPr/>
        </p:nvSpPr>
        <p:spPr bwMode="auto">
          <a:xfrm>
            <a:off x="457200" y="1536700"/>
            <a:ext cx="84963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4. Aggregation is which of the following?</a:t>
            </a:r>
          </a:p>
          <a:p>
            <a:r>
              <a:rPr lang="en-US" altLang="en-US" b="1"/>
              <a:t>A.</a:t>
            </a:r>
            <a:r>
              <a:rPr lang="en-US" altLang="en-US"/>
              <a:t> Expresses a part-of relationship and is a stronger form of an association relationship.</a:t>
            </a:r>
          </a:p>
          <a:p>
            <a:r>
              <a:rPr lang="en-US" altLang="en-US" b="1"/>
              <a:t>B.</a:t>
            </a:r>
            <a:r>
              <a:rPr lang="en-US" altLang="en-US"/>
              <a:t> Expresses a part-of relationship and is a weaker form of an association relationship.</a:t>
            </a:r>
          </a:p>
          <a:p>
            <a:r>
              <a:rPr lang="en-US" altLang="en-US" b="1"/>
              <a:t>C.</a:t>
            </a:r>
            <a:r>
              <a:rPr lang="en-US" altLang="en-US"/>
              <a:t> Expresses an is-a relationship and is a stronger form of an association relationship.</a:t>
            </a:r>
          </a:p>
          <a:p>
            <a:r>
              <a:rPr lang="en-US" altLang="en-US" b="1"/>
              <a:t>D.</a:t>
            </a:r>
            <a:r>
              <a:rPr lang="en-US" altLang="en-US"/>
              <a:t> Expresses an is-a relationship and is a weaker form of an association relationship.</a:t>
            </a:r>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DDB9416-DFC6-40BE-81C3-AFBDF7F68EBD}"/>
              </a:ext>
            </a:extLst>
          </p:cNvPr>
          <p:cNvSpPr>
            <a:spLocks noGrp="1"/>
          </p:cNvSpPr>
          <p:nvPr>
            <p:ph type="title"/>
          </p:nvPr>
        </p:nvSpPr>
        <p:spPr>
          <a:xfrm>
            <a:off x="457200" y="487363"/>
            <a:ext cx="7391400" cy="655637"/>
          </a:xfrm>
        </p:spPr>
        <p:txBody>
          <a:bodyPr/>
          <a:lstStyle/>
          <a:p>
            <a:r>
              <a:rPr lang="en-IN" altLang="en-US"/>
              <a:t>Quiz</a:t>
            </a:r>
          </a:p>
        </p:txBody>
      </p:sp>
      <p:sp>
        <p:nvSpPr>
          <p:cNvPr id="4" name="Footer Placeholder 3">
            <a:extLst>
              <a:ext uri="{FF2B5EF4-FFF2-40B4-BE49-F238E27FC236}">
                <a16:creationId xmlns:a16="http://schemas.microsoft.com/office/drawing/2014/main" id="{4A3F798A-8B18-4615-9465-92F6768AF778}"/>
              </a:ext>
            </a:extLst>
          </p:cNvPr>
          <p:cNvSpPr>
            <a:spLocks noGrp="1"/>
          </p:cNvSpPr>
          <p:nvPr>
            <p:ph type="ftr" sz="quarter" idx="11"/>
          </p:nvPr>
        </p:nvSpPr>
        <p:spPr>
          <a:xfrm>
            <a:off x="203200" y="6416675"/>
            <a:ext cx="8521700" cy="365125"/>
          </a:xfrm>
        </p:spPr>
        <p:txBody>
          <a:bodyPr/>
          <a:lstStyle/>
          <a:p>
            <a:pPr>
              <a:defRPr/>
            </a:pPr>
            <a:r>
              <a:rPr lang="en-US" sz="2000" b="1" dirty="0">
                <a:solidFill>
                  <a:srgbClr val="002060"/>
                </a:solidFill>
                <a:latin typeface="Times New Roman" pitchFamily="18" charset="0"/>
                <a:cs typeface="Times New Roman" pitchFamily="18" charset="0"/>
              </a:rPr>
              <a:t>KLEF                                             OOP                                                    BES-1</a:t>
            </a:r>
          </a:p>
          <a:p>
            <a:pPr>
              <a:defRPr/>
            </a:pPr>
            <a:endParaRPr lang="en-US" sz="2000" dirty="0"/>
          </a:p>
        </p:txBody>
      </p:sp>
      <p:sp>
        <p:nvSpPr>
          <p:cNvPr id="14340" name="TextBox 4">
            <a:extLst>
              <a:ext uri="{FF2B5EF4-FFF2-40B4-BE49-F238E27FC236}">
                <a16:creationId xmlns:a16="http://schemas.microsoft.com/office/drawing/2014/main" id="{C22247AA-A770-490A-8E81-BE9361E6A1CA}"/>
              </a:ext>
            </a:extLst>
          </p:cNvPr>
          <p:cNvSpPr txBox="1">
            <a:spLocks noChangeArrowheads="1"/>
          </p:cNvSpPr>
          <p:nvPr/>
        </p:nvSpPr>
        <p:spPr bwMode="auto">
          <a:xfrm>
            <a:off x="457200" y="1536700"/>
            <a:ext cx="84963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 </a:t>
            </a:r>
            <a:r>
              <a:rPr lang="en-US" altLang="en-US" b="1"/>
              <a:t>What is an aggregate?</a:t>
            </a:r>
          </a:p>
          <a:p>
            <a:r>
              <a:rPr lang="en-US" altLang="en-US" b="1"/>
              <a:t>A.    </a:t>
            </a:r>
            <a:r>
              <a:rPr lang="en-US" altLang="en-US"/>
              <a:t>An object with only primitive attributes.</a:t>
            </a:r>
          </a:p>
          <a:p>
            <a:r>
              <a:rPr lang="en-US" altLang="en-US" b="1"/>
              <a:t>B.     </a:t>
            </a:r>
            <a:r>
              <a:rPr lang="en-US" altLang="en-US"/>
              <a:t>An instance of a class which has only static methods.</a:t>
            </a:r>
          </a:p>
          <a:p>
            <a:r>
              <a:rPr lang="en-US" altLang="en-US" b="1"/>
              <a:t>C.    </a:t>
            </a:r>
            <a:r>
              <a:rPr lang="en-US" altLang="en-US"/>
              <a:t>An instance which has other objects.</a:t>
            </a:r>
          </a:p>
          <a:p>
            <a:r>
              <a:rPr lang="en-US" altLang="en-US" b="1"/>
              <a:t>D.    </a:t>
            </a:r>
            <a:r>
              <a:rPr lang="en-US" altLang="en-US"/>
              <a:t>None of the above.</a:t>
            </a:r>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6AE66F-B4B5-4DA2-8028-73263F5919A1}"/>
              </a:ext>
            </a:extLst>
          </p:cNvPr>
          <p:cNvSpPr>
            <a:spLocks noGrp="1"/>
          </p:cNvSpPr>
          <p:nvPr>
            <p:ph type="title"/>
          </p:nvPr>
        </p:nvSpPr>
        <p:spPr>
          <a:xfrm>
            <a:off x="457200" y="487363"/>
            <a:ext cx="7391400" cy="655637"/>
          </a:xfrm>
        </p:spPr>
        <p:txBody>
          <a:bodyPr/>
          <a:lstStyle/>
          <a:p>
            <a:r>
              <a:rPr lang="en-IN" altLang="en-US"/>
              <a:t>Recap </a:t>
            </a:r>
          </a:p>
        </p:txBody>
      </p:sp>
      <p:sp>
        <p:nvSpPr>
          <p:cNvPr id="15363" name="Content Placeholder 2">
            <a:extLst>
              <a:ext uri="{FF2B5EF4-FFF2-40B4-BE49-F238E27FC236}">
                <a16:creationId xmlns:a16="http://schemas.microsoft.com/office/drawing/2014/main" id="{01FAF61E-5B0C-4639-BBFD-CE4CFB4FFE80}"/>
              </a:ext>
            </a:extLst>
          </p:cNvPr>
          <p:cNvSpPr>
            <a:spLocks noGrp="1"/>
          </p:cNvSpPr>
          <p:nvPr>
            <p:ph idx="1"/>
          </p:nvPr>
        </p:nvSpPr>
        <p:spPr/>
        <p:txBody>
          <a:bodyPr/>
          <a:lstStyle/>
          <a:p>
            <a:r>
              <a:rPr lang="en-IN" altLang="en-US"/>
              <a:t>Definition of Aggregation</a:t>
            </a:r>
          </a:p>
          <a:p>
            <a:r>
              <a:rPr lang="en-IN" altLang="en-US"/>
              <a:t>Example</a:t>
            </a:r>
          </a:p>
          <a:p>
            <a:r>
              <a:rPr lang="en-IN" altLang="en-US"/>
              <a:t>Class Diagram</a:t>
            </a:r>
          </a:p>
          <a:p>
            <a:r>
              <a:rPr lang="en-IN" altLang="en-US"/>
              <a:t>Quiz</a:t>
            </a:r>
          </a:p>
        </p:txBody>
      </p:sp>
      <p:sp>
        <p:nvSpPr>
          <p:cNvPr id="4" name="Footer Placeholder 3">
            <a:extLst>
              <a:ext uri="{FF2B5EF4-FFF2-40B4-BE49-F238E27FC236}">
                <a16:creationId xmlns:a16="http://schemas.microsoft.com/office/drawing/2014/main" id="{E6BE1212-992D-497A-9A62-70B69B4867CF}"/>
              </a:ext>
            </a:extLst>
          </p:cNvPr>
          <p:cNvSpPr>
            <a:spLocks noGrp="1"/>
          </p:cNvSpPr>
          <p:nvPr>
            <p:ph type="ftr" sz="quarter" idx="11"/>
          </p:nvPr>
        </p:nvSpPr>
        <p:spPr>
          <a:xfrm>
            <a:off x="241300" y="6416675"/>
            <a:ext cx="8483600" cy="365125"/>
          </a:xfrm>
        </p:spPr>
        <p:txBody>
          <a:bodyPr/>
          <a:lstStyle/>
          <a:p>
            <a:pPr>
              <a:defRPr/>
            </a:pPr>
            <a:r>
              <a:rPr lang="en-US" sz="2000" b="1" dirty="0">
                <a:solidFill>
                  <a:srgbClr val="002060"/>
                </a:solidFill>
                <a:latin typeface="Times New Roman" pitchFamily="18" charset="0"/>
                <a:cs typeface="Times New Roman" pitchFamily="18" charset="0"/>
              </a:rPr>
              <a:t>KLEF                                             OOP                                                    BES-1</a:t>
            </a:r>
          </a:p>
          <a:p>
            <a:pPr>
              <a:defRPr/>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34F448DA-C597-48CA-8658-910E8503F2A8}"/>
              </a:ext>
            </a:extLst>
          </p:cNvPr>
          <p:cNvSpPr>
            <a:spLocks noGrp="1"/>
          </p:cNvSpPr>
          <p:nvPr>
            <p:ph type="ftr" sz="quarter" idx="11"/>
          </p:nvPr>
        </p:nvSpPr>
        <p:spPr bwMode="auto">
          <a:xfrm>
            <a:off x="279400" y="6416675"/>
            <a:ext cx="8420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en-US" sz="2000" b="1">
                <a:solidFill>
                  <a:srgbClr val="002060"/>
                </a:solidFill>
                <a:cs typeface="Times New Roman" panose="02020603050405020304" pitchFamily="18" charset="0"/>
              </a:rPr>
              <a:t>KLEF                                             OOP                                                    BES-1</a:t>
            </a:r>
          </a:p>
        </p:txBody>
      </p:sp>
      <p:sp>
        <p:nvSpPr>
          <p:cNvPr id="6" name="Rectangle 5">
            <a:extLst>
              <a:ext uri="{FF2B5EF4-FFF2-40B4-BE49-F238E27FC236}">
                <a16:creationId xmlns:a16="http://schemas.microsoft.com/office/drawing/2014/main" id="{582E0C89-FB3C-4FF4-ACB1-980545F3C17B}"/>
              </a:ext>
            </a:extLst>
          </p:cNvPr>
          <p:cNvSpPr/>
          <p:nvPr/>
        </p:nvSpPr>
        <p:spPr>
          <a:xfrm>
            <a:off x="2221773" y="2967335"/>
            <a:ext cx="3448508" cy="923330"/>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defRPr/>
            </a:pP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mn-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08A0DF4-4062-4970-9149-5FBE3BB148D9}"/>
              </a:ext>
            </a:extLst>
          </p:cNvPr>
          <p:cNvSpPr>
            <a:spLocks noGrp="1"/>
          </p:cNvSpPr>
          <p:nvPr>
            <p:ph type="title"/>
          </p:nvPr>
        </p:nvSpPr>
        <p:spPr>
          <a:xfrm>
            <a:off x="406400" y="449263"/>
            <a:ext cx="7391400" cy="655637"/>
          </a:xfrm>
        </p:spPr>
        <p:txBody>
          <a:bodyPr/>
          <a:lstStyle/>
          <a:p>
            <a:r>
              <a:rPr lang="en-US" altLang="en-US" sz="3600" b="1">
                <a:solidFill>
                  <a:srgbClr val="00B0F0"/>
                </a:solidFill>
                <a:latin typeface="Times New Roman" panose="02020603050405020304" pitchFamily="18" charset="0"/>
                <a:cs typeface="Times New Roman" panose="02020603050405020304" pitchFamily="18" charset="0"/>
              </a:rPr>
              <a:t>Outcomes</a:t>
            </a:r>
          </a:p>
        </p:txBody>
      </p:sp>
      <p:sp>
        <p:nvSpPr>
          <p:cNvPr id="3075" name="Content Placeholder 2">
            <a:extLst>
              <a:ext uri="{FF2B5EF4-FFF2-40B4-BE49-F238E27FC236}">
                <a16:creationId xmlns:a16="http://schemas.microsoft.com/office/drawing/2014/main" id="{E768ECC2-193D-4D1C-B220-1D70DD7A6B5F}"/>
              </a:ext>
            </a:extLst>
          </p:cNvPr>
          <p:cNvSpPr>
            <a:spLocks noGrp="1"/>
          </p:cNvSpPr>
          <p:nvPr>
            <p:ph idx="1"/>
          </p:nvPr>
        </p:nvSpPr>
        <p:spPr/>
        <p:txBody>
          <a:bodyPr/>
          <a:lstStyle/>
          <a:p>
            <a:pPr>
              <a:buFont typeface="Wingdings" panose="05000000000000000000" pitchFamily="2" charset="2"/>
              <a:buChar char="Ø"/>
            </a:pPr>
            <a:r>
              <a:rPr lang="en-US" altLang="en-US" sz="2800">
                <a:solidFill>
                  <a:schemeClr val="tx1"/>
                </a:solidFill>
                <a:latin typeface="Times New Roman" panose="02020603050405020304" pitchFamily="18" charset="0"/>
                <a:cs typeface="Times New Roman" panose="02020603050405020304" pitchFamily="18" charset="0"/>
              </a:rPr>
              <a:t>Reusability- After learning Aggregation in Java, the learner would know about code reusability.</a:t>
            </a:r>
          </a:p>
          <a:p>
            <a:pPr>
              <a:buFont typeface="Wingdings" panose="05000000000000000000" pitchFamily="2" charset="2"/>
              <a:buChar char="Ø"/>
            </a:pPr>
            <a:r>
              <a:rPr lang="en-US" altLang="en-US" sz="2800">
                <a:solidFill>
                  <a:schemeClr val="tx1"/>
                </a:solidFill>
                <a:latin typeface="Times New Roman" panose="02020603050405020304" pitchFamily="18" charset="0"/>
                <a:cs typeface="Times New Roman" panose="02020603050405020304" pitchFamily="18" charset="0"/>
              </a:rPr>
              <a:t>Accessibility between two classes.</a:t>
            </a:r>
          </a:p>
          <a:p>
            <a:pPr>
              <a:buFont typeface="Wingdings" panose="05000000000000000000" pitchFamily="2" charset="2"/>
              <a:buChar char="Ø"/>
            </a:pPr>
            <a:r>
              <a:rPr lang="en-US" altLang="en-US" sz="2800">
                <a:solidFill>
                  <a:schemeClr val="tx1"/>
                </a:solidFill>
                <a:latin typeface="Times New Roman" panose="02020603050405020304" pitchFamily="18" charset="0"/>
                <a:cs typeface="Times New Roman" panose="02020603050405020304" pitchFamily="18" charset="0"/>
              </a:rPr>
              <a:t>Program size will be decreased and performance of the program will be improved.</a:t>
            </a:r>
          </a:p>
        </p:txBody>
      </p:sp>
      <p:sp>
        <p:nvSpPr>
          <p:cNvPr id="3076" name="Footer Placeholder 4">
            <a:extLst>
              <a:ext uri="{FF2B5EF4-FFF2-40B4-BE49-F238E27FC236}">
                <a16:creationId xmlns:a16="http://schemas.microsoft.com/office/drawing/2014/main" id="{3D94381B-B935-4742-8373-BBC7FCEC9B56}"/>
              </a:ext>
            </a:extLst>
          </p:cNvPr>
          <p:cNvSpPr>
            <a:spLocks noGrp="1"/>
          </p:cNvSpPr>
          <p:nvPr>
            <p:ph type="ftr" sz="quarter" idx="11"/>
          </p:nvPr>
        </p:nvSpPr>
        <p:spPr bwMode="auto">
          <a:xfrm>
            <a:off x="222250" y="6205538"/>
            <a:ext cx="8726488" cy="471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fontAlgn="base">
              <a:spcBef>
                <a:spcPct val="0"/>
              </a:spcBef>
              <a:spcAft>
                <a:spcPct val="0"/>
              </a:spcAft>
            </a:pPr>
            <a:r>
              <a:rPr lang="en-US" altLang="en-US" sz="2000" b="1">
                <a:solidFill>
                  <a:srgbClr val="002060"/>
                </a:solidFill>
                <a:cs typeface="Times New Roman" panose="02020603050405020304" pitchFamily="18" charset="0"/>
              </a:rPr>
              <a:t>KLEF                                                  OOP                                                 BES-1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A552-0D20-4E85-BB87-EFC8549EEBB3}"/>
              </a:ext>
            </a:extLst>
          </p:cNvPr>
          <p:cNvSpPr>
            <a:spLocks noGrp="1"/>
          </p:cNvSpPr>
          <p:nvPr>
            <p:ph type="title"/>
          </p:nvPr>
        </p:nvSpPr>
        <p:spPr>
          <a:xfrm>
            <a:off x="622300" y="490538"/>
            <a:ext cx="7391400" cy="766762"/>
          </a:xfrm>
        </p:spPr>
        <p:txBody>
          <a:bodyPr/>
          <a:lstStyle/>
          <a:p>
            <a:pPr algn="just">
              <a:spcBef>
                <a:spcPts val="100"/>
              </a:spcBef>
              <a:buSzPct val="94000"/>
              <a:tabLst>
                <a:tab pos="215900" algn="l"/>
              </a:tabLst>
            </a:pPr>
            <a:r>
              <a:rPr lang="en-US" altLang="en-US">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b="1">
                <a:solidFill>
                  <a:srgbClr val="00B0F0"/>
                </a:solidFill>
                <a:latin typeface="Times New Roman" panose="02020603050405020304" pitchFamily="18" charset="0"/>
                <a:ea typeface="Tahoma" panose="020B0604030504040204" pitchFamily="34" charset="0"/>
                <a:cs typeface="Times New Roman" panose="02020603050405020304" pitchFamily="18" charset="0"/>
              </a:rPr>
              <a:t>Agenda</a:t>
            </a:r>
          </a:p>
        </p:txBody>
      </p:sp>
      <p:sp>
        <p:nvSpPr>
          <p:cNvPr id="4099" name="Content Placeholder 2">
            <a:extLst>
              <a:ext uri="{FF2B5EF4-FFF2-40B4-BE49-F238E27FC236}">
                <a16:creationId xmlns:a16="http://schemas.microsoft.com/office/drawing/2014/main" id="{3076B24B-F921-4E04-AB48-BA8541CBAD33}"/>
              </a:ext>
            </a:extLst>
          </p:cNvPr>
          <p:cNvSpPr>
            <a:spLocks noGrp="1"/>
          </p:cNvSpPr>
          <p:nvPr>
            <p:ph sz="half" idx="1"/>
          </p:nvPr>
        </p:nvSpPr>
        <p:spPr>
          <a:xfrm>
            <a:off x="617538" y="1541463"/>
            <a:ext cx="7423150" cy="3884612"/>
          </a:xfrm>
        </p:spPr>
        <p:txBody>
          <a:bodyPr/>
          <a:lstStyle/>
          <a:p>
            <a:r>
              <a:rPr lang="en-IN" altLang="en-US" b="1">
                <a:solidFill>
                  <a:srgbClr val="7030A0"/>
                </a:solidFill>
                <a:latin typeface="Calibri" panose="020F0502020204030204" pitchFamily="34" charset="0"/>
              </a:rPr>
              <a:t>What is Aggregation?</a:t>
            </a:r>
            <a:endParaRPr lang="en-US" altLang="en-US" b="1">
              <a:solidFill>
                <a:srgbClr val="7030A0"/>
              </a:solidFill>
              <a:latin typeface="Calibri" panose="020F0502020204030204" pitchFamily="34" charset="0"/>
            </a:endParaRPr>
          </a:p>
        </p:txBody>
      </p:sp>
      <p:sp>
        <p:nvSpPr>
          <p:cNvPr id="4100" name="Footer Placeholder 4">
            <a:extLst>
              <a:ext uri="{FF2B5EF4-FFF2-40B4-BE49-F238E27FC236}">
                <a16:creationId xmlns:a16="http://schemas.microsoft.com/office/drawing/2014/main" id="{07457E02-31CA-4D41-AC59-8980C6A8AC32}"/>
              </a:ext>
            </a:extLst>
          </p:cNvPr>
          <p:cNvSpPr>
            <a:spLocks noGrp="1"/>
          </p:cNvSpPr>
          <p:nvPr>
            <p:ph type="ftr" sz="quarter" idx="11"/>
          </p:nvPr>
        </p:nvSpPr>
        <p:spPr bwMode="auto">
          <a:xfrm>
            <a:off x="417513" y="6191250"/>
            <a:ext cx="8726487"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fontAlgn="base">
              <a:spcBef>
                <a:spcPct val="0"/>
              </a:spcBef>
              <a:spcAft>
                <a:spcPct val="0"/>
              </a:spcAft>
            </a:pPr>
            <a:r>
              <a:rPr lang="en-US" altLang="en-US" sz="2000" b="1">
                <a:solidFill>
                  <a:srgbClr val="002060"/>
                </a:solidFill>
                <a:cs typeface="Times New Roman" panose="02020603050405020304" pitchFamily="18" charset="0"/>
              </a:rPr>
              <a:t>KLEF                                            OOP                                                      BES-1</a:t>
            </a:r>
          </a:p>
        </p:txBody>
      </p:sp>
      <p:sp>
        <p:nvSpPr>
          <p:cNvPr id="4101" name="Rectangle 8">
            <a:extLst>
              <a:ext uri="{FF2B5EF4-FFF2-40B4-BE49-F238E27FC236}">
                <a16:creationId xmlns:a16="http://schemas.microsoft.com/office/drawing/2014/main" id="{70CA3F29-B14D-41AA-A562-B22880C2E029}"/>
              </a:ext>
            </a:extLst>
          </p:cNvPr>
          <p:cNvSpPr>
            <a:spLocks noChangeArrowheads="1"/>
          </p:cNvSpPr>
          <p:nvPr/>
        </p:nvSpPr>
        <p:spPr bwMode="auto">
          <a:xfrm>
            <a:off x="642938" y="2105025"/>
            <a:ext cx="85010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buFont typeface="Wingdings" panose="05000000000000000000" pitchFamily="2" charset="2"/>
              <a:buChar char="v"/>
            </a:pPr>
            <a:r>
              <a:rPr lang="en-US" altLang="en-US">
                <a:latin typeface="Calibri" panose="020F0502020204030204" pitchFamily="34" charset="0"/>
              </a:rPr>
              <a:t>Aggregation can be defined as the relationship between two classes. </a:t>
            </a:r>
          </a:p>
          <a:p>
            <a:pPr>
              <a:lnSpc>
                <a:spcPct val="150000"/>
              </a:lnSpc>
              <a:buFont typeface="Wingdings" panose="05000000000000000000" pitchFamily="2" charset="2"/>
              <a:buChar char="v"/>
            </a:pPr>
            <a:r>
              <a:rPr lang="en-US" altLang="en-US">
                <a:latin typeface="Calibri" panose="020F0502020204030204" pitchFamily="34" charset="0"/>
              </a:rPr>
              <a:t>Aggregation is a special form of association.</a:t>
            </a:r>
          </a:p>
          <a:p>
            <a:pPr>
              <a:lnSpc>
                <a:spcPct val="150000"/>
              </a:lnSpc>
              <a:buFont typeface="Wingdings" panose="05000000000000000000" pitchFamily="2" charset="2"/>
              <a:buChar char="v"/>
            </a:pPr>
            <a:r>
              <a:rPr lang="en-US" altLang="en-US">
                <a:latin typeface="Calibri" panose="020F0502020204030204" pitchFamily="34" charset="0"/>
              </a:rPr>
              <a:t> Its a </a:t>
            </a:r>
            <a:r>
              <a:rPr lang="en-US" altLang="en-US" b="1">
                <a:latin typeface="Calibri" panose="020F0502020204030204" pitchFamily="34" charset="0"/>
              </a:rPr>
              <a:t>directional</a:t>
            </a:r>
            <a:r>
              <a:rPr lang="en-US" altLang="en-US">
                <a:latin typeface="Calibri" panose="020F0502020204030204" pitchFamily="34" charset="0"/>
              </a:rPr>
              <a:t> association, which means it is strictly a </a:t>
            </a:r>
            <a:r>
              <a:rPr lang="en-US" altLang="en-US" b="1">
                <a:latin typeface="Calibri" panose="020F0502020204030204" pitchFamily="34" charset="0"/>
              </a:rPr>
              <a:t>one way association.</a:t>
            </a:r>
          </a:p>
          <a:p>
            <a:pPr>
              <a:lnSpc>
                <a:spcPct val="150000"/>
              </a:lnSpc>
              <a:buFont typeface="Wingdings" panose="05000000000000000000" pitchFamily="2" charset="2"/>
              <a:buChar char="v"/>
            </a:pPr>
            <a:r>
              <a:rPr lang="en-US" altLang="en-US">
                <a:latin typeface="Calibri" panose="020F0502020204030204" pitchFamily="34" charset="0"/>
              </a:rPr>
              <a:t>It represents a </a:t>
            </a:r>
            <a:r>
              <a:rPr lang="en-US" altLang="en-US" b="1">
                <a:latin typeface="Calibri" panose="020F0502020204030204" pitchFamily="34" charset="0"/>
              </a:rPr>
              <a:t>HAS-A</a:t>
            </a:r>
            <a:r>
              <a:rPr lang="en-US" altLang="en-US">
                <a:latin typeface="Calibri" panose="020F0502020204030204" pitchFamily="34" charset="0"/>
              </a:rPr>
              <a:t> relationship.</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8ADC-22DF-4232-8E90-0DD2DE0E5065}"/>
              </a:ext>
            </a:extLst>
          </p:cNvPr>
          <p:cNvSpPr>
            <a:spLocks noGrp="1"/>
          </p:cNvSpPr>
          <p:nvPr>
            <p:ph type="title"/>
          </p:nvPr>
        </p:nvSpPr>
        <p:spPr>
          <a:xfrm>
            <a:off x="622300" y="490538"/>
            <a:ext cx="7391400" cy="766762"/>
          </a:xfrm>
        </p:spPr>
        <p:txBody>
          <a:bodyPr/>
          <a:lstStyle/>
          <a:p>
            <a:pPr algn="just">
              <a:spcBef>
                <a:spcPts val="100"/>
              </a:spcBef>
              <a:buSzPct val="94000"/>
              <a:tabLst>
                <a:tab pos="215900" algn="l"/>
              </a:tabLst>
            </a:pPr>
            <a:r>
              <a:rPr lang="en-US" altLang="en-US">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b="1">
                <a:solidFill>
                  <a:srgbClr val="00B0F0"/>
                </a:solidFill>
                <a:latin typeface="Times New Roman" panose="02020603050405020304" pitchFamily="18" charset="0"/>
                <a:ea typeface="Tahoma" panose="020B0604030504040204" pitchFamily="34" charset="0"/>
                <a:cs typeface="Times New Roman" panose="02020603050405020304" pitchFamily="18" charset="0"/>
              </a:rPr>
              <a:t>Agenda</a:t>
            </a:r>
          </a:p>
        </p:txBody>
      </p:sp>
      <p:sp>
        <p:nvSpPr>
          <p:cNvPr id="5123" name="Content Placeholder 2">
            <a:extLst>
              <a:ext uri="{FF2B5EF4-FFF2-40B4-BE49-F238E27FC236}">
                <a16:creationId xmlns:a16="http://schemas.microsoft.com/office/drawing/2014/main" id="{B4194BC3-6A1D-4C8F-BE98-DA5396B55791}"/>
              </a:ext>
            </a:extLst>
          </p:cNvPr>
          <p:cNvSpPr>
            <a:spLocks noGrp="1"/>
          </p:cNvSpPr>
          <p:nvPr>
            <p:ph sz="half" idx="1"/>
          </p:nvPr>
        </p:nvSpPr>
        <p:spPr>
          <a:xfrm>
            <a:off x="617538" y="1541463"/>
            <a:ext cx="7423150" cy="3884612"/>
          </a:xfrm>
        </p:spPr>
        <p:txBody>
          <a:bodyPr/>
          <a:lstStyle/>
          <a:p>
            <a:r>
              <a:rPr lang="en-IN" altLang="en-US" b="1">
                <a:solidFill>
                  <a:srgbClr val="7030A0"/>
                </a:solidFill>
                <a:latin typeface="Calibri" panose="020F0502020204030204" pitchFamily="34" charset="0"/>
              </a:rPr>
              <a:t>What is Aggregation?</a:t>
            </a:r>
            <a:endParaRPr lang="en-US" altLang="en-US" b="1">
              <a:solidFill>
                <a:srgbClr val="7030A0"/>
              </a:solidFill>
              <a:latin typeface="Calibri" panose="020F0502020204030204" pitchFamily="34" charset="0"/>
            </a:endParaRPr>
          </a:p>
        </p:txBody>
      </p:sp>
      <p:sp>
        <p:nvSpPr>
          <p:cNvPr id="5124" name="Footer Placeholder 4">
            <a:extLst>
              <a:ext uri="{FF2B5EF4-FFF2-40B4-BE49-F238E27FC236}">
                <a16:creationId xmlns:a16="http://schemas.microsoft.com/office/drawing/2014/main" id="{890A0A8E-B134-49C7-A16C-7520139123B2}"/>
              </a:ext>
            </a:extLst>
          </p:cNvPr>
          <p:cNvSpPr>
            <a:spLocks noGrp="1"/>
          </p:cNvSpPr>
          <p:nvPr>
            <p:ph type="ftr" sz="quarter" idx="11"/>
          </p:nvPr>
        </p:nvSpPr>
        <p:spPr bwMode="auto">
          <a:xfrm>
            <a:off x="417513" y="6191250"/>
            <a:ext cx="8726487"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fontAlgn="base">
              <a:spcBef>
                <a:spcPct val="0"/>
              </a:spcBef>
              <a:spcAft>
                <a:spcPct val="0"/>
              </a:spcAft>
            </a:pPr>
            <a:r>
              <a:rPr lang="en-US" altLang="en-US" sz="2000" b="1">
                <a:solidFill>
                  <a:srgbClr val="002060"/>
                </a:solidFill>
                <a:cs typeface="Times New Roman" panose="02020603050405020304" pitchFamily="18" charset="0"/>
              </a:rPr>
              <a:t>KLEF                                              OOP                                                     BES-1</a:t>
            </a:r>
          </a:p>
        </p:txBody>
      </p:sp>
      <p:sp>
        <p:nvSpPr>
          <p:cNvPr id="7" name="Rectangle 6">
            <a:extLst>
              <a:ext uri="{FF2B5EF4-FFF2-40B4-BE49-F238E27FC236}">
                <a16:creationId xmlns:a16="http://schemas.microsoft.com/office/drawing/2014/main" id="{71D8DB47-FC2D-4054-9FE4-AA45B8A7E556}"/>
              </a:ext>
            </a:extLst>
          </p:cNvPr>
          <p:cNvSpPr/>
          <p:nvPr/>
        </p:nvSpPr>
        <p:spPr>
          <a:xfrm>
            <a:off x="1000125" y="3286125"/>
            <a:ext cx="2357438" cy="7858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0" fontAlgn="auto" hangingPunct="0">
              <a:spcBef>
                <a:spcPts val="0"/>
              </a:spcBef>
              <a:spcAft>
                <a:spcPts val="0"/>
              </a:spcAft>
              <a:defRPr/>
            </a:pPr>
            <a:r>
              <a:rPr lang="en-IN" dirty="0"/>
              <a:t>STUDENT</a:t>
            </a:r>
            <a:endParaRPr lang="en-US" dirty="0"/>
          </a:p>
        </p:txBody>
      </p:sp>
      <p:sp>
        <p:nvSpPr>
          <p:cNvPr id="8" name="Rectangle 7">
            <a:extLst>
              <a:ext uri="{FF2B5EF4-FFF2-40B4-BE49-F238E27FC236}">
                <a16:creationId xmlns:a16="http://schemas.microsoft.com/office/drawing/2014/main" id="{F5D062A3-FFA6-474B-BD17-BDF402620FE9}"/>
              </a:ext>
            </a:extLst>
          </p:cNvPr>
          <p:cNvSpPr/>
          <p:nvPr/>
        </p:nvSpPr>
        <p:spPr>
          <a:xfrm>
            <a:off x="6000750" y="3286125"/>
            <a:ext cx="2357438" cy="785813"/>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eaLnBrk="0" fontAlgn="auto" hangingPunct="0">
              <a:spcBef>
                <a:spcPts val="0"/>
              </a:spcBef>
              <a:spcAft>
                <a:spcPts val="0"/>
              </a:spcAft>
              <a:defRPr/>
            </a:pPr>
            <a:r>
              <a:rPr lang="en-IN" dirty="0"/>
              <a:t>ADDRESS</a:t>
            </a:r>
            <a:endParaRPr lang="en-US" dirty="0"/>
          </a:p>
        </p:txBody>
      </p:sp>
      <p:cxnSp>
        <p:nvCxnSpPr>
          <p:cNvPr id="9" name="Straight Arrow Connector 8">
            <a:extLst>
              <a:ext uri="{FF2B5EF4-FFF2-40B4-BE49-F238E27FC236}">
                <a16:creationId xmlns:a16="http://schemas.microsoft.com/office/drawing/2014/main" id="{D75A67CC-0DC8-4F9C-A773-F8007E945717}"/>
              </a:ext>
            </a:extLst>
          </p:cNvPr>
          <p:cNvCxnSpPr>
            <a:stCxn id="7" idx="3"/>
            <a:endCxn id="8" idx="1"/>
          </p:cNvCxnSpPr>
          <p:nvPr/>
        </p:nvCxnSpPr>
        <p:spPr>
          <a:xfrm>
            <a:off x="3357563" y="3679825"/>
            <a:ext cx="2643187"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0" name="Rectangle 9">
            <a:extLst>
              <a:ext uri="{FF2B5EF4-FFF2-40B4-BE49-F238E27FC236}">
                <a16:creationId xmlns:a16="http://schemas.microsoft.com/office/drawing/2014/main" id="{82C04D7F-009E-4B17-97BA-01C577A10AD8}"/>
              </a:ext>
            </a:extLst>
          </p:cNvPr>
          <p:cNvSpPr/>
          <p:nvPr/>
        </p:nvSpPr>
        <p:spPr>
          <a:xfrm>
            <a:off x="2428875" y="4643438"/>
            <a:ext cx="4572000" cy="646112"/>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lgn="ctr" eaLnBrk="0" fontAlgn="auto" hangingPunct="0">
              <a:spcBef>
                <a:spcPts val="0"/>
              </a:spcBef>
              <a:spcAft>
                <a:spcPts val="0"/>
              </a:spcAft>
              <a:defRPr/>
            </a:pPr>
            <a:r>
              <a:rPr lang="en-US" sz="1200" b="1" dirty="0"/>
              <a:t>Every student has an address so the relationship between student and address is a Has-A relationship</a:t>
            </a:r>
            <a:r>
              <a:rPr lang="en-US" dirty="0"/>
              <a:t>. </a:t>
            </a:r>
          </a:p>
        </p:txBody>
      </p:sp>
      <p:sp>
        <p:nvSpPr>
          <p:cNvPr id="5129" name="Rectangle 16">
            <a:extLst>
              <a:ext uri="{FF2B5EF4-FFF2-40B4-BE49-F238E27FC236}">
                <a16:creationId xmlns:a16="http://schemas.microsoft.com/office/drawing/2014/main" id="{C28F690D-A3D9-4AD1-9A4B-E0D35A74A0B7}"/>
              </a:ext>
            </a:extLst>
          </p:cNvPr>
          <p:cNvSpPr>
            <a:spLocks noChangeArrowheads="1"/>
          </p:cNvSpPr>
          <p:nvPr/>
        </p:nvSpPr>
        <p:spPr bwMode="auto">
          <a:xfrm>
            <a:off x="4211638" y="3244850"/>
            <a:ext cx="655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C00000"/>
                </a:solidFill>
                <a:latin typeface="Calibri" panose="020F0502020204030204" pitchFamily="34" charset="0"/>
              </a:rPr>
              <a:t>HAS-A</a:t>
            </a:r>
            <a:endParaRPr lang="en-US" altLang="en-US" sz="1400">
              <a:solidFill>
                <a:srgbClr val="C00000"/>
              </a:solidFill>
              <a:latin typeface="Calibri" panose="020F050202020403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D7FF7F9-453A-48C4-9B50-825F05959EC2}"/>
              </a:ext>
            </a:extLst>
          </p:cNvPr>
          <p:cNvSpPr>
            <a:spLocks noGrp="1"/>
          </p:cNvSpPr>
          <p:nvPr>
            <p:ph type="title"/>
          </p:nvPr>
        </p:nvSpPr>
        <p:spPr>
          <a:xfrm>
            <a:off x="457200" y="487363"/>
            <a:ext cx="7391400" cy="655637"/>
          </a:xfrm>
        </p:spPr>
        <p:txBody>
          <a:bodyPr/>
          <a:lstStyle/>
          <a:p>
            <a:br>
              <a:rPr lang="en-US" altLang="en-US" sz="3600" b="1">
                <a:solidFill>
                  <a:srgbClr val="00B0F0"/>
                </a:solidFill>
                <a:latin typeface="Times New Roman" panose="02020603050405020304" pitchFamily="18" charset="0"/>
                <a:cs typeface="Times New Roman" panose="02020603050405020304" pitchFamily="18" charset="0"/>
              </a:rPr>
            </a:br>
            <a:r>
              <a:rPr lang="en-US" altLang="en-US" sz="3600" b="1">
                <a:solidFill>
                  <a:srgbClr val="00B0F0"/>
                </a:solidFill>
                <a:latin typeface="Times New Roman" panose="02020603050405020304" pitchFamily="18" charset="0"/>
                <a:cs typeface="Times New Roman" panose="02020603050405020304" pitchFamily="18" charset="0"/>
              </a:rPr>
              <a:t>Example Problem</a:t>
            </a:r>
            <a:br>
              <a:rPr lang="en-US" altLang="en-US" sz="3600" b="1">
                <a:solidFill>
                  <a:srgbClr val="00B0F0"/>
                </a:solidFill>
                <a:latin typeface="Times New Roman" panose="02020603050405020304" pitchFamily="18" charset="0"/>
                <a:cs typeface="Times New Roman" panose="02020603050405020304" pitchFamily="18" charset="0"/>
              </a:rPr>
            </a:br>
            <a:endParaRPr lang="en-US" altLang="en-US" sz="3600" b="1">
              <a:solidFill>
                <a:srgbClr val="00B0F0"/>
              </a:solidFill>
              <a:latin typeface="Times New Roman" panose="02020603050405020304" pitchFamily="18" charset="0"/>
              <a:cs typeface="Times New Roman" panose="02020603050405020304" pitchFamily="18" charset="0"/>
            </a:endParaRPr>
          </a:p>
        </p:txBody>
      </p:sp>
      <p:sp>
        <p:nvSpPr>
          <p:cNvPr id="6147" name="Content Placeholder 2">
            <a:extLst>
              <a:ext uri="{FF2B5EF4-FFF2-40B4-BE49-F238E27FC236}">
                <a16:creationId xmlns:a16="http://schemas.microsoft.com/office/drawing/2014/main" id="{84BE0578-56B2-4003-A458-BD3DFFAE05B5}"/>
              </a:ext>
            </a:extLst>
          </p:cNvPr>
          <p:cNvSpPr>
            <a:spLocks noGrp="1"/>
          </p:cNvSpPr>
          <p:nvPr>
            <p:ph idx="1"/>
          </p:nvPr>
        </p:nvSpPr>
        <p:spPr>
          <a:xfrm>
            <a:off x="652463" y="1295400"/>
            <a:ext cx="7994650" cy="5029200"/>
          </a:xfrm>
        </p:spPr>
        <p:txBody>
          <a:bodyPr/>
          <a:lstStyle/>
          <a:p>
            <a:pPr algn="just">
              <a:buFont typeface="Arial" panose="020B0604020202020204" pitchFamily="34" charset="0"/>
              <a:buNone/>
            </a:pPr>
            <a:r>
              <a:rPr lang="en-US" altLang="en-US" sz="2400">
                <a:solidFill>
                  <a:schemeClr val="tx1"/>
                </a:solidFill>
              </a:rPr>
              <a:t>	Write a Java program to enforce the notion of aggregation. Two classes are open. The first name of the class is the address and the second name of the class is the student. The Student class is combined with the Address class, so the Address class can be reached by the Student class.</a:t>
            </a:r>
            <a:endParaRPr lang="en-US" altLang="en-US" sz="2400">
              <a:solidFill>
                <a:schemeClr val="tx1"/>
              </a:solidFill>
              <a:latin typeface="Times New Roman" panose="02020603050405020304" pitchFamily="18" charset="0"/>
              <a:cs typeface="Times New Roman" panose="02020603050405020304" pitchFamily="18" charset="0"/>
            </a:endParaRPr>
          </a:p>
        </p:txBody>
      </p:sp>
      <p:sp>
        <p:nvSpPr>
          <p:cNvPr id="6148" name="Footer Placeholder 4">
            <a:extLst>
              <a:ext uri="{FF2B5EF4-FFF2-40B4-BE49-F238E27FC236}">
                <a16:creationId xmlns:a16="http://schemas.microsoft.com/office/drawing/2014/main" id="{CD6D1A5E-C282-4D62-917C-C5CCB26F9703}"/>
              </a:ext>
            </a:extLst>
          </p:cNvPr>
          <p:cNvSpPr>
            <a:spLocks noGrp="1"/>
          </p:cNvSpPr>
          <p:nvPr>
            <p:ph type="ftr" sz="quarter" idx="11"/>
          </p:nvPr>
        </p:nvSpPr>
        <p:spPr bwMode="auto">
          <a:xfrm>
            <a:off x="209550" y="6138863"/>
            <a:ext cx="8724900"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fontAlgn="base">
              <a:spcBef>
                <a:spcPct val="0"/>
              </a:spcBef>
              <a:spcAft>
                <a:spcPct val="0"/>
              </a:spcAft>
            </a:pPr>
            <a:r>
              <a:rPr lang="en-US" altLang="en-US" sz="2000" b="1">
                <a:solidFill>
                  <a:srgbClr val="002060"/>
                </a:solidFill>
                <a:cs typeface="Times New Roman" panose="02020603050405020304" pitchFamily="18" charset="0"/>
              </a:rPr>
              <a:t>KLEF                                                 OOP                                                 BES-1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E0C4E80-A4E3-4574-9D7A-F1ACE189C788}"/>
              </a:ext>
            </a:extLst>
          </p:cNvPr>
          <p:cNvSpPr>
            <a:spLocks noGrp="1"/>
          </p:cNvSpPr>
          <p:nvPr>
            <p:ph type="title"/>
          </p:nvPr>
        </p:nvSpPr>
        <p:spPr>
          <a:xfrm>
            <a:off x="457200" y="487363"/>
            <a:ext cx="7391400" cy="655637"/>
          </a:xfrm>
        </p:spPr>
        <p:txBody>
          <a:bodyPr/>
          <a:lstStyle/>
          <a:p>
            <a:br>
              <a:rPr lang="en-US" altLang="en-US" sz="3600" b="1">
                <a:solidFill>
                  <a:srgbClr val="00B0F0"/>
                </a:solidFill>
                <a:latin typeface="Times New Roman" panose="02020603050405020304" pitchFamily="18" charset="0"/>
                <a:cs typeface="Times New Roman" panose="02020603050405020304" pitchFamily="18" charset="0"/>
              </a:rPr>
            </a:br>
            <a:r>
              <a:rPr lang="en-US" altLang="en-US" sz="3600" b="1">
                <a:solidFill>
                  <a:srgbClr val="00B0F0"/>
                </a:solidFill>
                <a:latin typeface="Times New Roman" panose="02020603050405020304" pitchFamily="18" charset="0"/>
                <a:cs typeface="Times New Roman" panose="02020603050405020304" pitchFamily="18" charset="0"/>
              </a:rPr>
              <a:t>Example Problem</a:t>
            </a:r>
            <a:br>
              <a:rPr lang="en-US" altLang="en-US" sz="3600" b="1">
                <a:solidFill>
                  <a:srgbClr val="00B0F0"/>
                </a:solidFill>
                <a:latin typeface="Times New Roman" panose="02020603050405020304" pitchFamily="18" charset="0"/>
                <a:cs typeface="Times New Roman" panose="02020603050405020304" pitchFamily="18" charset="0"/>
              </a:rPr>
            </a:br>
            <a:endParaRPr lang="en-US" altLang="en-US" sz="3600" b="1">
              <a:solidFill>
                <a:srgbClr val="00B0F0"/>
              </a:solidFill>
              <a:latin typeface="Times New Roman" panose="02020603050405020304" pitchFamily="18" charset="0"/>
              <a:cs typeface="Times New Roman" panose="02020603050405020304" pitchFamily="18" charset="0"/>
            </a:endParaRPr>
          </a:p>
        </p:txBody>
      </p:sp>
      <p:sp>
        <p:nvSpPr>
          <p:cNvPr id="7171" name="Footer Placeholder 4">
            <a:extLst>
              <a:ext uri="{FF2B5EF4-FFF2-40B4-BE49-F238E27FC236}">
                <a16:creationId xmlns:a16="http://schemas.microsoft.com/office/drawing/2014/main" id="{261FE00D-5E6C-49C1-8A93-C6D81EAA2605}"/>
              </a:ext>
            </a:extLst>
          </p:cNvPr>
          <p:cNvSpPr>
            <a:spLocks noGrp="1"/>
          </p:cNvSpPr>
          <p:nvPr>
            <p:ph type="ftr" sz="quarter" idx="11"/>
          </p:nvPr>
        </p:nvSpPr>
        <p:spPr bwMode="auto">
          <a:xfrm>
            <a:off x="209550" y="6138863"/>
            <a:ext cx="8724900"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fontAlgn="base">
              <a:spcBef>
                <a:spcPct val="0"/>
              </a:spcBef>
              <a:spcAft>
                <a:spcPct val="0"/>
              </a:spcAft>
            </a:pPr>
            <a:r>
              <a:rPr lang="en-US" altLang="en-US" sz="2000" b="1">
                <a:solidFill>
                  <a:srgbClr val="002060"/>
                </a:solidFill>
                <a:cs typeface="Times New Roman" panose="02020603050405020304" pitchFamily="18" charset="0"/>
              </a:rPr>
              <a:t>KLEF                                           OOP                                                  BES-1</a:t>
            </a:r>
          </a:p>
        </p:txBody>
      </p:sp>
      <p:sp>
        <p:nvSpPr>
          <p:cNvPr id="7172" name="Rectangle 5">
            <a:extLst>
              <a:ext uri="{FF2B5EF4-FFF2-40B4-BE49-F238E27FC236}">
                <a16:creationId xmlns:a16="http://schemas.microsoft.com/office/drawing/2014/main" id="{0A2EADC4-52B0-4829-9197-D496EA67C3E8}"/>
              </a:ext>
            </a:extLst>
          </p:cNvPr>
          <p:cNvSpPr>
            <a:spLocks noChangeArrowheads="1"/>
          </p:cNvSpPr>
          <p:nvPr/>
        </p:nvSpPr>
        <p:spPr bwMode="auto">
          <a:xfrm>
            <a:off x="679450" y="1395413"/>
            <a:ext cx="82296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solidFill>
                  <a:srgbClr val="C00000"/>
                </a:solidFill>
                <a:latin typeface="Calibri" panose="020F0502020204030204" pitchFamily="34" charset="0"/>
              </a:rPr>
              <a:t>class Address</a:t>
            </a:r>
          </a:p>
          <a:p>
            <a:r>
              <a:rPr lang="en-US" altLang="en-US" sz="1800">
                <a:latin typeface="Calibri" panose="020F0502020204030204" pitchFamily="34" charset="0"/>
              </a:rPr>
              <a:t>{</a:t>
            </a:r>
          </a:p>
          <a:p>
            <a:r>
              <a:rPr lang="en-US" altLang="en-US" sz="1800">
                <a:latin typeface="Calibri" panose="020F0502020204030204" pitchFamily="34" charset="0"/>
              </a:rPr>
              <a:t>   int streetNum;</a:t>
            </a:r>
          </a:p>
          <a:p>
            <a:r>
              <a:rPr lang="en-US" altLang="en-US" sz="1800">
                <a:latin typeface="Calibri" panose="020F0502020204030204" pitchFamily="34" charset="0"/>
              </a:rPr>
              <a:t>   String city;</a:t>
            </a:r>
          </a:p>
          <a:p>
            <a:r>
              <a:rPr lang="en-US" altLang="en-US" sz="1800">
                <a:latin typeface="Calibri" panose="020F0502020204030204" pitchFamily="34" charset="0"/>
              </a:rPr>
              <a:t>   String state;</a:t>
            </a:r>
          </a:p>
          <a:p>
            <a:r>
              <a:rPr lang="en-US" altLang="en-US" sz="1800">
                <a:latin typeface="Calibri" panose="020F0502020204030204" pitchFamily="34" charset="0"/>
              </a:rPr>
              <a:t>   String country;</a:t>
            </a:r>
          </a:p>
          <a:p>
            <a:r>
              <a:rPr lang="en-US" altLang="en-US" sz="1800">
                <a:latin typeface="Calibri" panose="020F0502020204030204" pitchFamily="34" charset="0"/>
              </a:rPr>
              <a:t>   Address(int street, String c, String st, String coun)</a:t>
            </a:r>
            <a:r>
              <a:rPr lang="en-US" altLang="en-US" sz="1800" b="1">
                <a:solidFill>
                  <a:srgbClr val="C00000"/>
                </a:solidFill>
                <a:latin typeface="Calibri" panose="020F0502020204030204" pitchFamily="34" charset="0"/>
              </a:rPr>
              <a:t>//constructor in Address class</a:t>
            </a:r>
          </a:p>
          <a:p>
            <a:r>
              <a:rPr lang="en-US" altLang="en-US" sz="1800">
                <a:latin typeface="Calibri" panose="020F0502020204030204" pitchFamily="34" charset="0"/>
              </a:rPr>
              <a:t>   {</a:t>
            </a:r>
          </a:p>
          <a:p>
            <a:r>
              <a:rPr lang="en-US" altLang="en-US" sz="1800">
                <a:latin typeface="Calibri" panose="020F0502020204030204" pitchFamily="34" charset="0"/>
              </a:rPr>
              <a:t>       this.streetNum=street;</a:t>
            </a:r>
          </a:p>
          <a:p>
            <a:r>
              <a:rPr lang="en-US" altLang="en-US" sz="1800">
                <a:latin typeface="Calibri" panose="020F0502020204030204" pitchFamily="34" charset="0"/>
              </a:rPr>
              <a:t>       this.city =c;</a:t>
            </a:r>
          </a:p>
          <a:p>
            <a:r>
              <a:rPr lang="en-US" altLang="en-US" sz="1800">
                <a:latin typeface="Calibri" panose="020F0502020204030204" pitchFamily="34" charset="0"/>
              </a:rPr>
              <a:t>       this.state = st;</a:t>
            </a:r>
          </a:p>
          <a:p>
            <a:r>
              <a:rPr lang="en-US" altLang="en-US" sz="1800">
                <a:latin typeface="Calibri" panose="020F0502020204030204" pitchFamily="34" charset="0"/>
              </a:rPr>
              <a:t>       this.country = coun;</a:t>
            </a:r>
          </a:p>
          <a:p>
            <a:r>
              <a:rPr lang="en-US" altLang="en-US" sz="1800">
                <a:latin typeface="Calibri" panose="020F0502020204030204" pitchFamily="34" charset="0"/>
              </a:rPr>
              <a:t>   }</a:t>
            </a:r>
          </a:p>
          <a:p>
            <a:r>
              <a:rPr lang="en-US" altLang="en-US" sz="1800">
                <a:latin typeface="Calibri" panose="020F050202020403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2E52473-42FE-467B-BCA2-DA27FC719C02}"/>
              </a:ext>
            </a:extLst>
          </p:cNvPr>
          <p:cNvSpPr>
            <a:spLocks noGrp="1"/>
          </p:cNvSpPr>
          <p:nvPr>
            <p:ph type="title"/>
          </p:nvPr>
        </p:nvSpPr>
        <p:spPr>
          <a:xfrm>
            <a:off x="457200" y="487363"/>
            <a:ext cx="7391400" cy="655637"/>
          </a:xfrm>
        </p:spPr>
        <p:txBody>
          <a:bodyPr/>
          <a:lstStyle/>
          <a:p>
            <a:br>
              <a:rPr lang="en-US" altLang="en-US" sz="3600" b="1">
                <a:solidFill>
                  <a:srgbClr val="00B0F0"/>
                </a:solidFill>
                <a:latin typeface="Times New Roman" panose="02020603050405020304" pitchFamily="18" charset="0"/>
                <a:cs typeface="Times New Roman" panose="02020603050405020304" pitchFamily="18" charset="0"/>
              </a:rPr>
            </a:br>
            <a:r>
              <a:rPr lang="en-US" altLang="en-US" sz="3600" b="1">
                <a:solidFill>
                  <a:srgbClr val="00B0F0"/>
                </a:solidFill>
                <a:latin typeface="Times New Roman" panose="02020603050405020304" pitchFamily="18" charset="0"/>
                <a:cs typeface="Times New Roman" panose="02020603050405020304" pitchFamily="18" charset="0"/>
              </a:rPr>
              <a:t>Example Problem</a:t>
            </a:r>
            <a:br>
              <a:rPr lang="en-US" altLang="en-US" sz="3600" b="1">
                <a:solidFill>
                  <a:srgbClr val="00B0F0"/>
                </a:solidFill>
                <a:latin typeface="Times New Roman" panose="02020603050405020304" pitchFamily="18" charset="0"/>
                <a:cs typeface="Times New Roman" panose="02020603050405020304" pitchFamily="18" charset="0"/>
              </a:rPr>
            </a:br>
            <a:endParaRPr lang="en-US" altLang="en-US" sz="3600" b="1">
              <a:solidFill>
                <a:srgbClr val="00B0F0"/>
              </a:solidFill>
              <a:latin typeface="Times New Roman" panose="02020603050405020304" pitchFamily="18" charset="0"/>
              <a:cs typeface="Times New Roman" panose="02020603050405020304" pitchFamily="18" charset="0"/>
            </a:endParaRPr>
          </a:p>
        </p:txBody>
      </p:sp>
      <p:sp>
        <p:nvSpPr>
          <p:cNvPr id="8195" name="Footer Placeholder 4">
            <a:extLst>
              <a:ext uri="{FF2B5EF4-FFF2-40B4-BE49-F238E27FC236}">
                <a16:creationId xmlns:a16="http://schemas.microsoft.com/office/drawing/2014/main" id="{4C4CF59B-6EAF-4F09-B2A4-7E2D191165F2}"/>
              </a:ext>
            </a:extLst>
          </p:cNvPr>
          <p:cNvSpPr>
            <a:spLocks noGrp="1"/>
          </p:cNvSpPr>
          <p:nvPr>
            <p:ph type="ftr" sz="quarter" idx="11"/>
          </p:nvPr>
        </p:nvSpPr>
        <p:spPr bwMode="auto">
          <a:xfrm>
            <a:off x="417513" y="6384925"/>
            <a:ext cx="8726487"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fontAlgn="base">
              <a:spcBef>
                <a:spcPct val="0"/>
              </a:spcBef>
              <a:spcAft>
                <a:spcPct val="0"/>
              </a:spcAft>
            </a:pPr>
            <a:r>
              <a:rPr lang="en-US" altLang="en-US" sz="2000" b="1">
                <a:solidFill>
                  <a:srgbClr val="002060"/>
                </a:solidFill>
                <a:cs typeface="Times New Roman" panose="02020603050405020304" pitchFamily="18" charset="0"/>
              </a:rPr>
              <a:t>KLEF                                                OOP                                                  BES-1</a:t>
            </a:r>
          </a:p>
        </p:txBody>
      </p:sp>
      <p:sp>
        <p:nvSpPr>
          <p:cNvPr id="8196" name="Rectangle 5">
            <a:extLst>
              <a:ext uri="{FF2B5EF4-FFF2-40B4-BE49-F238E27FC236}">
                <a16:creationId xmlns:a16="http://schemas.microsoft.com/office/drawing/2014/main" id="{8F6EEFFF-2C65-4E45-BD48-00469BF10E01}"/>
              </a:ext>
            </a:extLst>
          </p:cNvPr>
          <p:cNvSpPr>
            <a:spLocks noChangeArrowheads="1"/>
          </p:cNvSpPr>
          <p:nvPr/>
        </p:nvSpPr>
        <p:spPr bwMode="auto">
          <a:xfrm>
            <a:off x="679450" y="1066800"/>
            <a:ext cx="82296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C00000"/>
                </a:solidFill>
                <a:latin typeface="Calibri" panose="020F0502020204030204" pitchFamily="34" charset="0"/>
              </a:rPr>
              <a:t>class StudentClass</a:t>
            </a:r>
          </a:p>
          <a:p>
            <a:r>
              <a:rPr lang="en-US" altLang="en-US" sz="1600">
                <a:latin typeface="Calibri" panose="020F0502020204030204" pitchFamily="34" charset="0"/>
              </a:rPr>
              <a:t>{</a:t>
            </a:r>
          </a:p>
          <a:p>
            <a:r>
              <a:rPr lang="en-US" altLang="en-US" sz="1600">
                <a:latin typeface="Calibri" panose="020F0502020204030204" pitchFamily="34" charset="0"/>
              </a:rPr>
              <a:t>   int rollNum;</a:t>
            </a:r>
          </a:p>
          <a:p>
            <a:r>
              <a:rPr lang="en-US" altLang="en-US" sz="1600">
                <a:latin typeface="Calibri" panose="020F0502020204030204" pitchFamily="34" charset="0"/>
              </a:rPr>
              <a:t>   String studentName;</a:t>
            </a:r>
          </a:p>
          <a:p>
            <a:r>
              <a:rPr lang="en-US" altLang="en-US" sz="1600" b="1">
                <a:solidFill>
                  <a:srgbClr val="00B050"/>
                </a:solidFill>
                <a:latin typeface="Calibri" panose="020F0502020204030204" pitchFamily="34" charset="0"/>
              </a:rPr>
              <a:t>   //Creating HAS-A relationship with Address class</a:t>
            </a:r>
          </a:p>
          <a:p>
            <a:r>
              <a:rPr lang="en-US" altLang="en-US" sz="1600">
                <a:latin typeface="Calibri" panose="020F0502020204030204" pitchFamily="34" charset="0"/>
              </a:rPr>
              <a:t>   </a:t>
            </a:r>
            <a:r>
              <a:rPr lang="en-US" altLang="en-US" sz="1600" b="1">
                <a:latin typeface="Calibri" panose="020F0502020204030204" pitchFamily="34" charset="0"/>
              </a:rPr>
              <a:t>Address studentAddr; </a:t>
            </a:r>
          </a:p>
          <a:p>
            <a:r>
              <a:rPr lang="en-US" altLang="en-US" sz="1600">
                <a:latin typeface="Calibri" panose="020F0502020204030204" pitchFamily="34" charset="0"/>
              </a:rPr>
              <a:t>   StudentClass(int roll, String name, Address addr){ </a:t>
            </a:r>
            <a:r>
              <a:rPr lang="en-US" altLang="en-US" sz="1600" b="1">
                <a:solidFill>
                  <a:srgbClr val="C00000"/>
                </a:solidFill>
                <a:latin typeface="Calibri" panose="020F0502020204030204" pitchFamily="34" charset="0"/>
              </a:rPr>
              <a:t>// constructor of StudentClass</a:t>
            </a:r>
          </a:p>
          <a:p>
            <a:r>
              <a:rPr lang="en-US" altLang="en-US" sz="1600">
                <a:latin typeface="Calibri" panose="020F0502020204030204" pitchFamily="34" charset="0"/>
              </a:rPr>
              <a:t>       this.rollNum=roll;</a:t>
            </a:r>
          </a:p>
          <a:p>
            <a:r>
              <a:rPr lang="en-US" altLang="en-US" sz="1600">
                <a:latin typeface="Calibri" panose="020F0502020204030204" pitchFamily="34" charset="0"/>
              </a:rPr>
              <a:t>       this.studentName=name;</a:t>
            </a:r>
          </a:p>
          <a:p>
            <a:r>
              <a:rPr lang="en-US" altLang="en-US" sz="1600">
                <a:latin typeface="Calibri" panose="020F0502020204030204" pitchFamily="34" charset="0"/>
              </a:rPr>
              <a:t>       this.studentAddr = addr;</a:t>
            </a:r>
          </a:p>
          <a:p>
            <a:r>
              <a:rPr lang="en-US" altLang="en-US" sz="1600">
                <a:latin typeface="Calibri" panose="020F0502020204030204" pitchFamily="34" charset="0"/>
              </a:rPr>
              <a:t>   }</a:t>
            </a:r>
          </a:p>
          <a:p>
            <a:r>
              <a:rPr lang="en-US" altLang="en-US" sz="1600">
                <a:latin typeface="Calibri" panose="020F0502020204030204" pitchFamily="34" charset="0"/>
              </a:rPr>
              <a:t>   </a:t>
            </a:r>
            <a:r>
              <a:rPr lang="en-US" altLang="en-US" sz="1600" b="1">
                <a:latin typeface="Calibri" panose="020F0502020204030204" pitchFamily="34" charset="0"/>
              </a:rPr>
              <a:t>public static void main(String args[])</a:t>
            </a:r>
            <a:r>
              <a:rPr lang="en-US" altLang="en-US" sz="1600">
                <a:latin typeface="Calibri" panose="020F0502020204030204" pitchFamily="34" charset="0"/>
              </a:rPr>
              <a:t>{</a:t>
            </a:r>
          </a:p>
          <a:p>
            <a:r>
              <a:rPr lang="en-US" altLang="en-US" sz="1600">
                <a:latin typeface="Calibri" panose="020F0502020204030204" pitchFamily="34" charset="0"/>
              </a:rPr>
              <a:t>       Address ad = new Address(55, "Agra", "UP", "India");</a:t>
            </a:r>
          </a:p>
          <a:p>
            <a:r>
              <a:rPr lang="en-US" altLang="en-US" sz="1600">
                <a:latin typeface="Calibri" panose="020F0502020204030204" pitchFamily="34" charset="0"/>
              </a:rPr>
              <a:t>       StudentClass obj = new StudentClass(123, “Raina", ad);</a:t>
            </a:r>
          </a:p>
          <a:p>
            <a:r>
              <a:rPr lang="en-US" altLang="en-US" sz="1600">
                <a:latin typeface="Calibri" panose="020F0502020204030204" pitchFamily="34" charset="0"/>
              </a:rPr>
              <a:t>       System.out.println(obj.rollNum);</a:t>
            </a:r>
          </a:p>
          <a:p>
            <a:r>
              <a:rPr lang="en-US" altLang="en-US" sz="1600">
                <a:latin typeface="Calibri" panose="020F0502020204030204" pitchFamily="34" charset="0"/>
              </a:rPr>
              <a:t>       System.out.println(obj.studentName);</a:t>
            </a:r>
          </a:p>
          <a:p>
            <a:r>
              <a:rPr lang="en-US" altLang="en-US" sz="1600">
                <a:latin typeface="Calibri" panose="020F0502020204030204" pitchFamily="34" charset="0"/>
              </a:rPr>
              <a:t>       System.out.println(obj.studentAddr.streetNum);</a:t>
            </a:r>
          </a:p>
          <a:p>
            <a:r>
              <a:rPr lang="en-US" altLang="en-US" sz="1600">
                <a:latin typeface="Calibri" panose="020F0502020204030204" pitchFamily="34" charset="0"/>
              </a:rPr>
              <a:t>       System.out.println(obj.studentAddr.city);</a:t>
            </a:r>
          </a:p>
          <a:p>
            <a:r>
              <a:rPr lang="en-US" altLang="en-US" sz="1600">
                <a:latin typeface="Calibri" panose="020F0502020204030204" pitchFamily="34" charset="0"/>
              </a:rPr>
              <a:t>       System.out.println(obj.studentAddr.state);</a:t>
            </a:r>
          </a:p>
          <a:p>
            <a:r>
              <a:rPr lang="en-US" altLang="en-US" sz="1600">
                <a:latin typeface="Calibri" panose="020F0502020204030204" pitchFamily="34" charset="0"/>
              </a:rPr>
              <a:t>       System.out.println(obj.studentAddr.country);</a:t>
            </a:r>
          </a:p>
          <a:p>
            <a:r>
              <a:rPr lang="en-US" altLang="en-US" sz="1600">
                <a:latin typeface="Calibri" panose="020F0502020204030204" pitchFamily="34" charset="0"/>
              </a:rPr>
              <a:t>                  }</a:t>
            </a:r>
          </a:p>
          <a:p>
            <a:r>
              <a:rPr lang="en-US" altLang="en-US" sz="1600">
                <a:latin typeface="Calibri" panose="020F050202020403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8F478B5-2D18-4398-8250-210100397B47}"/>
              </a:ext>
            </a:extLst>
          </p:cNvPr>
          <p:cNvSpPr>
            <a:spLocks noGrp="1"/>
          </p:cNvSpPr>
          <p:nvPr>
            <p:ph type="title"/>
          </p:nvPr>
        </p:nvSpPr>
        <p:spPr>
          <a:xfrm>
            <a:off x="457200" y="487363"/>
            <a:ext cx="7391400" cy="655637"/>
          </a:xfrm>
        </p:spPr>
        <p:txBody>
          <a:bodyPr/>
          <a:lstStyle/>
          <a:p>
            <a:br>
              <a:rPr lang="en-US" altLang="en-US" sz="3600" b="1">
                <a:solidFill>
                  <a:srgbClr val="00B0F0"/>
                </a:solidFill>
                <a:latin typeface="Times New Roman" panose="02020603050405020304" pitchFamily="18" charset="0"/>
                <a:cs typeface="Times New Roman" panose="02020603050405020304" pitchFamily="18" charset="0"/>
              </a:rPr>
            </a:br>
            <a:r>
              <a:rPr lang="en-US" altLang="en-US" sz="3600" b="1">
                <a:solidFill>
                  <a:srgbClr val="00B0F0"/>
                </a:solidFill>
                <a:latin typeface="Times New Roman" panose="02020603050405020304" pitchFamily="18" charset="0"/>
                <a:cs typeface="Times New Roman" panose="02020603050405020304" pitchFamily="18" charset="0"/>
              </a:rPr>
              <a:t>Example Problem</a:t>
            </a:r>
            <a:br>
              <a:rPr lang="en-US" altLang="en-US" sz="3600" b="1">
                <a:solidFill>
                  <a:srgbClr val="00B0F0"/>
                </a:solidFill>
                <a:latin typeface="Times New Roman" panose="02020603050405020304" pitchFamily="18" charset="0"/>
                <a:cs typeface="Times New Roman" panose="02020603050405020304" pitchFamily="18" charset="0"/>
              </a:rPr>
            </a:br>
            <a:endParaRPr lang="en-US" altLang="en-US" sz="3600" b="1">
              <a:solidFill>
                <a:srgbClr val="00B0F0"/>
              </a:solidFill>
              <a:latin typeface="Times New Roman" panose="02020603050405020304" pitchFamily="18" charset="0"/>
              <a:cs typeface="Times New Roman" panose="02020603050405020304" pitchFamily="18" charset="0"/>
            </a:endParaRPr>
          </a:p>
        </p:txBody>
      </p:sp>
      <p:sp>
        <p:nvSpPr>
          <p:cNvPr id="9219" name="Footer Placeholder 4">
            <a:extLst>
              <a:ext uri="{FF2B5EF4-FFF2-40B4-BE49-F238E27FC236}">
                <a16:creationId xmlns:a16="http://schemas.microsoft.com/office/drawing/2014/main" id="{F12B5C26-A8E3-4E9F-B957-88B9FF4C7A7A}"/>
              </a:ext>
            </a:extLst>
          </p:cNvPr>
          <p:cNvSpPr>
            <a:spLocks noGrp="1"/>
          </p:cNvSpPr>
          <p:nvPr>
            <p:ph type="ftr" sz="quarter" idx="11"/>
          </p:nvPr>
        </p:nvSpPr>
        <p:spPr bwMode="auto">
          <a:xfrm>
            <a:off x="209550" y="6138863"/>
            <a:ext cx="8724900"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fontAlgn="base">
              <a:spcBef>
                <a:spcPct val="0"/>
              </a:spcBef>
              <a:spcAft>
                <a:spcPct val="0"/>
              </a:spcAft>
            </a:pPr>
            <a:r>
              <a:rPr lang="en-US" altLang="en-US" sz="2000" b="1">
                <a:solidFill>
                  <a:srgbClr val="002060"/>
                </a:solidFill>
                <a:cs typeface="Times New Roman" panose="02020603050405020304" pitchFamily="18" charset="0"/>
              </a:rPr>
              <a:t>KLEF    			OOP                                                 BES-1</a:t>
            </a:r>
          </a:p>
        </p:txBody>
      </p:sp>
      <p:pic>
        <p:nvPicPr>
          <p:cNvPr id="9220" name="Picture 2">
            <a:extLst>
              <a:ext uri="{FF2B5EF4-FFF2-40B4-BE49-F238E27FC236}">
                <a16:creationId xmlns:a16="http://schemas.microsoft.com/office/drawing/2014/main" id="{B75DD4F8-CDE5-4E2C-8E7F-25822E984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692275"/>
            <a:ext cx="6564313"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A9E703C-7848-4516-9A71-58E92DC11A5B}"/>
              </a:ext>
            </a:extLst>
          </p:cNvPr>
          <p:cNvSpPr>
            <a:spLocks noGrp="1"/>
          </p:cNvSpPr>
          <p:nvPr>
            <p:ph type="title"/>
          </p:nvPr>
        </p:nvSpPr>
        <p:spPr>
          <a:xfrm>
            <a:off x="509588" y="512763"/>
            <a:ext cx="7391400" cy="655637"/>
          </a:xfrm>
        </p:spPr>
        <p:txBody>
          <a:bodyPr/>
          <a:lstStyle/>
          <a:p>
            <a:r>
              <a:rPr lang="en-IN" altLang="en-US" sz="3600" b="1">
                <a:solidFill>
                  <a:srgbClr val="00B0F0"/>
                </a:solidFill>
                <a:latin typeface="Times New Roman" panose="02020603050405020304" pitchFamily="18" charset="0"/>
                <a:cs typeface="Times New Roman" panose="02020603050405020304" pitchFamily="18" charset="0"/>
              </a:rPr>
              <a:t>Class Diagram</a:t>
            </a:r>
          </a:p>
        </p:txBody>
      </p:sp>
      <p:sp>
        <p:nvSpPr>
          <p:cNvPr id="10243" name="Footer Placeholder 4">
            <a:extLst>
              <a:ext uri="{FF2B5EF4-FFF2-40B4-BE49-F238E27FC236}">
                <a16:creationId xmlns:a16="http://schemas.microsoft.com/office/drawing/2014/main" id="{342FA3B8-A471-420D-B0F9-44E4F8598883}"/>
              </a:ext>
            </a:extLst>
          </p:cNvPr>
          <p:cNvSpPr>
            <a:spLocks noGrp="1"/>
          </p:cNvSpPr>
          <p:nvPr>
            <p:ph type="ftr" sz="quarter" idx="11"/>
          </p:nvPr>
        </p:nvSpPr>
        <p:spPr bwMode="auto">
          <a:xfrm>
            <a:off x="157163" y="6308725"/>
            <a:ext cx="8724900"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l" fontAlgn="base">
              <a:spcBef>
                <a:spcPct val="0"/>
              </a:spcBef>
              <a:spcAft>
                <a:spcPct val="0"/>
              </a:spcAft>
            </a:pPr>
            <a:r>
              <a:rPr lang="en-US" altLang="en-US" sz="2000" b="1">
                <a:solidFill>
                  <a:srgbClr val="002060"/>
                </a:solidFill>
                <a:cs typeface="Times New Roman" panose="02020603050405020304" pitchFamily="18" charset="0"/>
              </a:rPr>
              <a:t>KLEF                                             OOP                                                    BES-1</a:t>
            </a:r>
          </a:p>
        </p:txBody>
      </p:sp>
      <p:pic>
        <p:nvPicPr>
          <p:cNvPr id="10244" name="Picture 2">
            <a:extLst>
              <a:ext uri="{FF2B5EF4-FFF2-40B4-BE49-F238E27FC236}">
                <a16:creationId xmlns:a16="http://schemas.microsoft.com/office/drawing/2014/main" id="{7BCB7561-A65B-4A00-8F24-491059959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275" y="1225550"/>
            <a:ext cx="3971925"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klu">
  <a:themeElements>
    <a:clrScheme name="Custom 4">
      <a:dk1>
        <a:sysClr val="windowText" lastClr="000000"/>
      </a:dk1>
      <a:lt1>
        <a:sysClr val="window" lastClr="FFFFFF"/>
      </a:lt1>
      <a:dk2>
        <a:srgbClr val="1F497D"/>
      </a:dk2>
      <a:lt2>
        <a:srgbClr val="EEECE1"/>
      </a:lt2>
      <a:accent1>
        <a:srgbClr val="00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51678</TotalTime>
  <Words>804</Words>
  <Application>Microsoft Office PowerPoint</Application>
  <PresentationFormat>On-screen Show (4:3)</PresentationFormat>
  <Paragraphs>111</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Arial</vt:lpstr>
      <vt:lpstr>Calibri</vt:lpstr>
      <vt:lpstr>Wingdings</vt:lpstr>
      <vt:lpstr>Tahoma</vt:lpstr>
      <vt:lpstr>klu</vt:lpstr>
      <vt:lpstr>Session 16</vt:lpstr>
      <vt:lpstr>Outcomes</vt:lpstr>
      <vt:lpstr>    Agenda</vt:lpstr>
      <vt:lpstr>    Agenda</vt:lpstr>
      <vt:lpstr> Example Problem </vt:lpstr>
      <vt:lpstr> Example Problem </vt:lpstr>
      <vt:lpstr> Example Problem </vt:lpstr>
      <vt:lpstr> Example Problem </vt:lpstr>
      <vt:lpstr>Class Diagram</vt:lpstr>
      <vt:lpstr>Quiz</vt:lpstr>
      <vt:lpstr>Quiz</vt:lpstr>
      <vt:lpstr>Quiz</vt:lpstr>
      <vt:lpstr>Quiz</vt:lpstr>
      <vt:lpstr>Recap </vt:lpstr>
      <vt:lpstr>PowerPoint Presentation</vt:lpstr>
    </vt:vector>
  </TitlesOfParts>
  <Company>FAMU-FSU College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Extended Surfaces/Fins</dc:title>
  <dc:creator>C. Shih</dc:creator>
  <cp:lastModifiedBy>Rajesh Kumar Eswaran</cp:lastModifiedBy>
  <cp:revision>1119</cp:revision>
  <cp:lastPrinted>1999-01-11T10:11:19Z</cp:lastPrinted>
  <dcterms:created xsi:type="dcterms:W3CDTF">1999-01-07T21:51:57Z</dcterms:created>
  <dcterms:modified xsi:type="dcterms:W3CDTF">2021-01-21T09:41:23Z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E:\public_html\eml3016\lecture-notes</vt:lpwstr>
  </property>
</Properties>
</file>